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>
        <p:scale>
          <a:sx n="77" d="100"/>
          <a:sy n="77" d="100"/>
        </p:scale>
        <p:origin x="-24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83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Conference Paper </a:t>
            </a:r>
            <a:r>
              <a:rPr lang="en-US" sz="1600" dirty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27/04/2023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95" y="274639"/>
            <a:ext cx="7519405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</a:t>
            </a:r>
            <a:r>
              <a:rPr lang="en-IN">
                <a:solidFill>
                  <a:srgbClr val="4A4C55"/>
                </a:solidFill>
              </a:rPr>
              <a:t>Future </a:t>
            </a:r>
            <a:r>
              <a:rPr lang="en-IN" smtClean="0">
                <a:solidFill>
                  <a:srgbClr val="4A4C55"/>
                </a:solidFill>
              </a:rPr>
              <a:t>Scope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applying Unique Feature Engineering and Experimenting with Modelling approaches were rarely available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being applied 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1907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Scope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1598</cp:revision>
  <dcterms:created xsi:type="dcterms:W3CDTF">2021-05-05T08:22:29Z</dcterms:created>
  <dcterms:modified xsi:type="dcterms:W3CDTF">2023-04-27T05:21:11Z</dcterms:modified>
</cp:coreProperties>
</file>