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F2F2F2"/>
    <a:srgbClr val="A9E5D7"/>
    <a:srgbClr val="B8D6CF"/>
    <a:srgbClr val="B5D9C8"/>
    <a:srgbClr val="99FF66"/>
    <a:srgbClr val="4A4C55"/>
    <a:srgbClr val="F28128"/>
    <a:srgbClr val="757A7E"/>
    <a:srgbClr val="5959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1782860" cy="61555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PaperID:180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Date: 29/04/2023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15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</a:p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Dr. Rashmi Agarwal</a:t>
            </a:r>
          </a:p>
          <a:p>
            <a:r>
              <a:rPr lang="en-US" sz="1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Dr. J.B Simha </a:t>
            </a:r>
          </a:p>
          <a:p>
            <a:r>
              <a:rPr lang="en-US" sz="18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Slab (Body)"/>
                <a:ea typeface="Roboto" panose="02000000000000000000" pitchFamily="2" charset="0"/>
                <a:cs typeface="Aldhabi" panose="020B0604020202020204" pitchFamily="2" charset="-78"/>
              </a:rPr>
              <a:t>RACE, REVA Academy for Corporate Excellence REVA University</a:t>
            </a:r>
            <a:endParaRPr lang="en-US" sz="18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Slab (Body)"/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52400"/>
            <a:ext cx="3124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52400"/>
            <a:ext cx="3886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4478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4478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28600"/>
            <a:ext cx="3733800" cy="56356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3048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0" y="152400"/>
            <a:ext cx="22097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52400"/>
            <a:ext cx="3124200" cy="540975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Model Evaluation</a:t>
            </a:r>
            <a:endParaRPr lang="en-IN" sz="31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6858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908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958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0" y="152400"/>
            <a:ext cx="3810000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228600"/>
            <a:ext cx="5638800" cy="6933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Business perspectives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52400"/>
            <a:ext cx="41148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sz="2800" dirty="0" smtClean="0"/>
              <a:t>Risk-Adjusted Returns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28600"/>
            <a:ext cx="52577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Conclusion and </a:t>
            </a:r>
            <a:r>
              <a:rPr lang="en-IN" sz="2800" dirty="0" smtClean="0">
                <a:solidFill>
                  <a:srgbClr val="4A4C55"/>
                </a:solidFill>
              </a:rPr>
              <a:t>Future Scope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152400"/>
            <a:ext cx="3350669" cy="693375"/>
          </a:xfrm>
        </p:spPr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 smtClean="0"/>
              <a:t>REVA Academy for Corporate Excellence - RACE</a:t>
            </a:r>
          </a:p>
          <a:p>
            <a:fld id="{C7974F32-3484-4C1B-AB12-7376A663A64E}" type="datetime1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0" y="228600"/>
            <a:ext cx="2438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0" y="228600"/>
            <a:ext cx="1981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0" y="152400"/>
            <a:ext cx="2133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</a:t>
            </a:r>
            <a:r>
              <a:rPr lang="en-IN" dirty="0">
                <a:solidFill>
                  <a:srgbClr val="4A4C55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5062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https://github.com/Embedded-org/MBA-BUSINESS-ANALYTICS/tree/master/RACE_CAPSTONE_PROJECT2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0" y="152400"/>
            <a:ext cx="3276600" cy="693375"/>
          </a:xfrm>
        </p:spPr>
        <p:txBody>
          <a:bodyPr>
            <a:normAutofit/>
          </a:bodyPr>
          <a:lstStyle/>
          <a:p>
            <a:r>
              <a:rPr lang="en-IN" sz="28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152400"/>
            <a:ext cx="3581400" cy="6933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Literature Review 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applying Unique Feature Engineering and Experimenting with Modelling approaches were rarely available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being applied 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152400"/>
            <a:ext cx="3200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904206" y="3733006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095500" y="3695700"/>
            <a:ext cx="464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52400"/>
            <a:ext cx="3733799" cy="693375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4A4C55"/>
                </a:solidFill>
              </a:rPr>
              <a:t>Project Methodology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  <p:sp>
        <p:nvSpPr>
          <p:cNvPr id="9" name="Rectangle 8"/>
          <p:cNvSpPr/>
          <p:nvPr/>
        </p:nvSpPr>
        <p:spPr>
          <a:xfrm>
            <a:off x="3048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0" y="152400"/>
            <a:ext cx="4419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524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0" y="152400"/>
            <a:ext cx="36575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4/28/2023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on Recent Trends in Communication &amp; Intelligent Systems(ICRTCIS 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2242</Words>
  <Application>Microsoft Office PowerPoint</Application>
  <PresentationFormat>Custom</PresentationFormat>
  <Paragraphs>656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Roboto Slab</vt:lpstr>
      <vt:lpstr>Roboto</vt:lpstr>
      <vt:lpstr>Aldhabi</vt:lpstr>
      <vt:lpstr>Roboto Slab (Body)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Model Evaluation</vt:lpstr>
      <vt:lpstr>Results and Insights</vt:lpstr>
      <vt:lpstr>Utility from Business perspectives</vt:lpstr>
      <vt:lpstr>Risk-Adjusted Returns </vt:lpstr>
      <vt:lpstr>Model Deployment </vt:lpstr>
      <vt:lpstr>Conclusion and Future Scope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1621</cp:revision>
  <dcterms:created xsi:type="dcterms:W3CDTF">2021-05-05T08:22:29Z</dcterms:created>
  <dcterms:modified xsi:type="dcterms:W3CDTF">2023-04-28T06:57:41Z</dcterms:modified>
</cp:coreProperties>
</file>