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2F2"/>
    <a:srgbClr val="A9E5D7"/>
    <a:srgbClr val="B8D6CF"/>
    <a:srgbClr val="B5D9C8"/>
    <a:srgbClr val="99FF66"/>
    <a:srgbClr val="4A4C55"/>
    <a:srgbClr val="F28128"/>
    <a:srgbClr val="757A7E"/>
    <a:srgbClr val="595959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>
        <p:scale>
          <a:sx n="77" d="100"/>
          <a:sy n="77" d="100"/>
        </p:scale>
        <p:origin x="-246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1782860" cy="61555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PaperID:180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Date</a:t>
            </a: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: </a:t>
            </a:r>
            <a:r>
              <a:rPr lang="en-US" sz="1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29/04/2023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F2F2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</a:t>
            </a:r>
            <a:r>
              <a:rPr lang="en-US" sz="2400" dirty="0" smtClean="0">
                <a:ln w="0"/>
                <a:solidFill>
                  <a:srgbClr val="F2F2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Mohan</a:t>
            </a:r>
            <a:endParaRPr lang="en-US" sz="1600" dirty="0" smtClean="0">
              <a:ln w="0"/>
              <a:solidFill>
                <a:srgbClr val="F2F2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  <a:p>
            <a:r>
              <a:rPr lang="en-US" sz="16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RACE,REVA Academy for Corporate Excellence REVA University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1" y="228600"/>
            <a:ext cx="3124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8600"/>
            <a:ext cx="38861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228600"/>
            <a:ext cx="3733800" cy="56356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1" y="228600"/>
            <a:ext cx="2209799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-346688"/>
            <a:ext cx="3124200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Model Evaluation</a:t>
            </a:r>
            <a:endParaRPr lang="en-IN" sz="31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-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152400"/>
            <a:ext cx="3810000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228600"/>
            <a:ext cx="3733800" cy="69337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</a:t>
            </a:r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800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perspectives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152400"/>
            <a:ext cx="41148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sz="2800" dirty="0" smtClean="0"/>
              <a:t>Risk-Adjusted Returns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52400"/>
            <a:ext cx="35051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Conclusion and </a:t>
            </a:r>
            <a:r>
              <a:rPr lang="en-IN" sz="2800" dirty="0" smtClean="0">
                <a:solidFill>
                  <a:srgbClr val="4A4C55"/>
                </a:solidFill>
              </a:rPr>
              <a:t/>
            </a:r>
            <a:br>
              <a:rPr lang="en-IN" sz="2800" dirty="0" smtClean="0">
                <a:solidFill>
                  <a:srgbClr val="4A4C55"/>
                </a:solidFill>
              </a:rPr>
            </a:br>
            <a:r>
              <a:rPr lang="en-IN" sz="2800" dirty="0" smtClean="0">
                <a:solidFill>
                  <a:srgbClr val="4A4C55"/>
                </a:solidFill>
              </a:rPr>
              <a:t>Future </a:t>
            </a:r>
            <a:r>
              <a:rPr lang="en-IN" sz="2800" dirty="0" smtClean="0">
                <a:solidFill>
                  <a:srgbClr val="4A4C55"/>
                </a:solidFill>
              </a:rPr>
              <a:t>Scope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228600"/>
            <a:ext cx="25908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Introduction</a:t>
            </a:r>
            <a:r>
              <a:rPr lang="en-IN" b="1" dirty="0">
                <a:solidFill>
                  <a:srgbClr val="4A4C55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9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152400"/>
            <a:ext cx="2895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28600"/>
            <a:ext cx="34290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 8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28600"/>
            <a:ext cx="2133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Annexure</a:t>
            </a:r>
            <a:r>
              <a:rPr lang="en-IN" dirty="0">
                <a:solidFill>
                  <a:srgbClr val="4A4C55"/>
                </a:solidFill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5062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</a:t>
            </a: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https://github.com/Embedded-org/MBA-BUSINESS-ANALYTICS/tree/master/RACE_CAPSTONE_PROJECT2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981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228600"/>
            <a:ext cx="3276600" cy="693375"/>
          </a:xfrm>
        </p:spPr>
        <p:txBody>
          <a:bodyPr>
            <a:normAutofit/>
          </a:bodyPr>
          <a:lstStyle/>
          <a:p>
            <a:r>
              <a:rPr lang="en-IN" sz="28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28600"/>
            <a:ext cx="3581400" cy="69337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Literature Review 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applying Unique Feature Engineering and Experimenting with Modelling approaches were rarely available 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8600"/>
            <a:ext cx="35052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being applied 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228600"/>
            <a:ext cx="32004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28600"/>
            <a:ext cx="3733799" cy="693375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4A4C55"/>
                </a:solidFill>
              </a:rPr>
              <a:t>Project Methodology</a:t>
            </a:r>
            <a:endParaRPr lang="en-IN" sz="2800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  <p:sp>
        <p:nvSpPr>
          <p:cNvPr id="9" name="Rectangle 8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152400"/>
            <a:ext cx="4419600" cy="693375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524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</a:t>
            </a:r>
            <a:r>
              <a:rPr lang="en-US" b="1" dirty="0" smtClean="0">
                <a:solidFill>
                  <a:srgbClr val="0070C0"/>
                </a:solidFill>
              </a:rPr>
              <a:t>Trends </a:t>
            </a:r>
            <a:r>
              <a:rPr lang="en-US" b="1" dirty="0" smtClean="0">
                <a:solidFill>
                  <a:srgbClr val="0070C0"/>
                </a:solidFill>
              </a:rPr>
              <a:t>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1" y="228600"/>
            <a:ext cx="3657599" cy="69337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152400" y="3048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4th International Conference </a:t>
            </a:r>
            <a:r>
              <a:rPr lang="en-US" b="1" dirty="0" smtClean="0">
                <a:solidFill>
                  <a:srgbClr val="0070C0"/>
                </a:solidFill>
              </a:rPr>
              <a:t>on </a:t>
            </a:r>
            <a:r>
              <a:rPr lang="en-US" b="1" dirty="0" smtClean="0">
                <a:solidFill>
                  <a:srgbClr val="0070C0"/>
                </a:solidFill>
              </a:rPr>
              <a:t>Recent Trends in Communication &amp; Intelligent </a:t>
            </a:r>
            <a:r>
              <a:rPr lang="en-US" b="1" dirty="0" smtClean="0">
                <a:solidFill>
                  <a:srgbClr val="0070C0"/>
                </a:solidFill>
              </a:rPr>
              <a:t>Systems(ICRTCIS </a:t>
            </a:r>
            <a:r>
              <a:rPr lang="en-US" b="1" dirty="0" smtClean="0">
                <a:solidFill>
                  <a:srgbClr val="0070C0"/>
                </a:solidFill>
              </a:rPr>
              <a:t>2023)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7378</TotalTime>
  <Words>2227</Words>
  <Application>Microsoft Office PowerPoint</Application>
  <PresentationFormat>Custom</PresentationFormat>
  <Paragraphs>653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 Business perspectives</vt:lpstr>
      <vt:lpstr>Risk-Adjusted Returns: </vt:lpstr>
      <vt:lpstr>Model Deployment </vt:lpstr>
      <vt:lpstr>Conclusion and  Future Scope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1610</cp:revision>
  <dcterms:created xsi:type="dcterms:W3CDTF">2021-05-05T08:22:29Z</dcterms:created>
  <dcterms:modified xsi:type="dcterms:W3CDTF">2023-04-27T09:26:53Z</dcterms:modified>
</cp:coreProperties>
</file>