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9" r:id="rId3"/>
    <p:sldId id="299" r:id="rId4"/>
    <p:sldId id="303" r:id="rId5"/>
    <p:sldId id="301" r:id="rId6"/>
    <p:sldId id="293" r:id="rId7"/>
    <p:sldId id="300" r:id="rId8"/>
    <p:sldId id="294" r:id="rId9"/>
    <p:sldId id="297" r:id="rId10"/>
    <p:sldId id="29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7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1CFD4-F492-4FEB-9574-12918BBB59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7BB9DE-84C6-4CF7-9911-01022EB5D055}">
      <dgm:prSet phldrT="[Text]" custT="1"/>
      <dgm:spPr/>
      <dgm:t>
        <a:bodyPr/>
        <a:lstStyle/>
        <a:p>
          <a:pPr algn="ctr"/>
          <a:r>
            <a:rPr lang="en-US" sz="1800" b="1" smtClean="0">
              <a:latin typeface="+mj-lt"/>
              <a:cs typeface="Calibri" panose="020F0502020204030204" pitchFamily="34" charset="0"/>
            </a:rPr>
            <a:t>Name of the Project</a:t>
          </a:r>
          <a:r>
            <a:rPr lang="en-US" sz="1800" b="1" baseline="0" smtClean="0">
              <a:latin typeface="+mj-lt"/>
              <a:cs typeface="Calibri" panose="020F0502020204030204" pitchFamily="34" charset="0"/>
            </a:rPr>
            <a:t> </a:t>
          </a:r>
          <a:endParaRPr lang="en-US" sz="1800" b="1" dirty="0">
            <a:latin typeface="+mj-lt"/>
            <a:cs typeface="Calibri" panose="020F0502020204030204" pitchFamily="34" charset="0"/>
          </a:endParaRPr>
        </a:p>
      </dgm:t>
    </dgm:pt>
    <dgm:pt modelId="{6C1E6F23-3E34-4879-81DA-F1F94C3889B4}" type="parTrans" cxnId="{491610A9-DD00-4F65-AEF8-DA443142A5E2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8464A8D0-F1AB-4F91-9647-54B0DB97DB79}" type="sibTrans" cxnId="{491610A9-DD00-4F65-AEF8-DA443142A5E2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D5932016-5ED8-48A9-90F0-69D1A14C9E52}">
      <dgm:prSet phldrT="[Text]" custT="1"/>
      <dgm:spPr/>
      <dgm:t>
        <a:bodyPr/>
        <a:lstStyle/>
        <a:p>
          <a:pPr algn="ctr"/>
          <a:r>
            <a:rPr lang="en-US" sz="1800" b="1" smtClean="0">
              <a:latin typeface="+mj-lt"/>
              <a:cs typeface="Calibri" panose="020F0502020204030204" pitchFamily="34" charset="0"/>
            </a:rPr>
            <a:t>Back</a:t>
          </a:r>
          <a:r>
            <a:rPr lang="en-US" sz="1800" b="1" baseline="0" smtClean="0">
              <a:latin typeface="+mj-lt"/>
              <a:cs typeface="Calibri" panose="020F0502020204030204" pitchFamily="34" charset="0"/>
            </a:rPr>
            <a:t> Ground Information </a:t>
          </a:r>
          <a:endParaRPr lang="en-US" sz="1800" b="1" dirty="0">
            <a:latin typeface="+mj-lt"/>
            <a:cs typeface="Calibri" panose="020F0502020204030204" pitchFamily="34" charset="0"/>
          </a:endParaRPr>
        </a:p>
      </dgm:t>
    </dgm:pt>
    <dgm:pt modelId="{2B80A916-3FCC-42C0-84C8-6F14B681C487}" type="parTrans" cxnId="{067F085A-6E48-4523-9047-F14EBDC50F1C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3A7FB910-9AF8-452A-8928-AFB2C373D241}" type="sibTrans" cxnId="{067F085A-6E48-4523-9047-F14EBDC50F1C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E21F28DF-0F27-478B-A2B1-4CF11B2651B9}">
      <dgm:prSet phldrT="[Text]" custT="1"/>
      <dgm:spPr/>
      <dgm:t>
        <a:bodyPr/>
        <a:lstStyle/>
        <a:p>
          <a:pPr algn="ctr"/>
          <a:r>
            <a:rPr lang="en-US" sz="1800" b="1" smtClean="0">
              <a:latin typeface="+mj-lt"/>
              <a:cs typeface="Calibri" panose="020F0502020204030204" pitchFamily="34" charset="0"/>
            </a:rPr>
            <a:t>Statement</a:t>
          </a:r>
          <a:r>
            <a:rPr lang="en-US" sz="1800" b="1" baseline="0" smtClean="0">
              <a:latin typeface="+mj-lt"/>
              <a:cs typeface="Calibri" panose="020F0502020204030204" pitchFamily="34" charset="0"/>
            </a:rPr>
            <a:t> of the Problem</a:t>
          </a:r>
          <a:endParaRPr lang="en-US" sz="1800" b="1" dirty="0">
            <a:latin typeface="+mj-lt"/>
            <a:cs typeface="Calibri" panose="020F0502020204030204" pitchFamily="34" charset="0"/>
          </a:endParaRPr>
        </a:p>
      </dgm:t>
    </dgm:pt>
    <dgm:pt modelId="{E40B0BA9-2D37-4937-BD46-F553DEC2BC87}" type="parTrans" cxnId="{21743ACD-88AD-45EC-B802-B79D2C1C06CE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D698D4C3-6D1D-49B2-8796-20C51C4DAF90}" type="sibTrans" cxnId="{21743ACD-88AD-45EC-B802-B79D2C1C06CE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08667E37-736E-4A37-AC82-8F5D955186BA}">
      <dgm:prSet phldrT="[Text]" custT="1"/>
      <dgm:spPr/>
      <dgm:t>
        <a:bodyPr/>
        <a:lstStyle/>
        <a:p>
          <a:pPr algn="ctr"/>
          <a:r>
            <a:rPr lang="en-US" sz="1800" b="1" smtClean="0">
              <a:latin typeface="+mj-lt"/>
              <a:cs typeface="Calibri" panose="020F0502020204030204" pitchFamily="34" charset="0"/>
            </a:rPr>
            <a:t>Detailed Scope of work</a:t>
          </a:r>
          <a:endParaRPr lang="en-US" sz="1800" b="1" dirty="0">
            <a:latin typeface="+mj-lt"/>
            <a:cs typeface="Calibri" panose="020F0502020204030204" pitchFamily="34" charset="0"/>
          </a:endParaRPr>
        </a:p>
      </dgm:t>
    </dgm:pt>
    <dgm:pt modelId="{361F8384-C54D-4CD4-A7FD-22A53F77109D}" type="parTrans" cxnId="{6E68A747-0A6F-4B07-B03B-955DA7C25C6C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5D7E548F-1271-4ECC-8A7D-32F4E668C603}" type="sibTrans" cxnId="{6E68A747-0A6F-4B07-B03B-955DA7C25C6C}">
      <dgm:prSet/>
      <dgm:spPr/>
      <dgm:t>
        <a:bodyPr/>
        <a:lstStyle/>
        <a:p>
          <a:pPr algn="ctr"/>
          <a:endParaRPr lang="en-US" sz="1400" b="1">
            <a:solidFill>
              <a:schemeClr val="tx1"/>
            </a:solidFill>
            <a:latin typeface="+mj-lt"/>
            <a:cs typeface="Calibri" panose="020F0502020204030204" pitchFamily="34" charset="0"/>
          </a:endParaRPr>
        </a:p>
      </dgm:t>
    </dgm:pt>
    <dgm:pt modelId="{B1DC72E1-6CD2-4578-A4BD-4BFABF326062}">
      <dgm:prSet phldrT="[Text]" custT="1"/>
      <dgm:spPr/>
      <dgm:t>
        <a:bodyPr/>
        <a:lstStyle/>
        <a:p>
          <a:pPr algn="ctr"/>
          <a:r>
            <a:rPr lang="en-US" sz="1800" b="1" smtClean="0">
              <a:latin typeface="+mj-lt"/>
              <a:cs typeface="Calibri" panose="020F0502020204030204" pitchFamily="34" charset="0"/>
            </a:rPr>
            <a:t>Proposed</a:t>
          </a:r>
          <a:r>
            <a:rPr lang="en-US" sz="1800" b="1" baseline="0" smtClean="0">
              <a:latin typeface="+mj-lt"/>
              <a:cs typeface="Calibri" panose="020F0502020204030204" pitchFamily="34" charset="0"/>
            </a:rPr>
            <a:t> Solution </a:t>
          </a:r>
          <a:endParaRPr lang="en-US" sz="1800" b="1" dirty="0">
            <a:latin typeface="+mj-lt"/>
            <a:cs typeface="Calibri" panose="020F0502020204030204" pitchFamily="34" charset="0"/>
          </a:endParaRPr>
        </a:p>
      </dgm:t>
    </dgm:pt>
    <dgm:pt modelId="{D5EEFF06-5B74-433B-B7FB-02E7146F81C6}" type="parTrans" cxnId="{CA11FA17-456B-4FF2-B4FD-78A40F1290AF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+mj-lt"/>
          </a:endParaRPr>
        </a:p>
      </dgm:t>
    </dgm:pt>
    <dgm:pt modelId="{1EE436FC-4B39-4F2F-AE57-FB952B91F4D5}" type="sibTrans" cxnId="{CA11FA17-456B-4FF2-B4FD-78A40F1290AF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+mj-lt"/>
          </a:endParaRPr>
        </a:p>
      </dgm:t>
    </dgm:pt>
    <dgm:pt modelId="{AA6ADA7B-7B6A-498E-B61C-D3B70A523DD3}">
      <dgm:prSet phldrT="[Text]" custT="1"/>
      <dgm:spPr/>
      <dgm:t>
        <a:bodyPr/>
        <a:lstStyle/>
        <a:p>
          <a:pPr algn="ctr"/>
          <a:r>
            <a:rPr lang="en-US" sz="1800" b="1" smtClean="0">
              <a:latin typeface="+mj-lt"/>
              <a:cs typeface="Calibri" panose="020F0502020204030204" pitchFamily="34" charset="0"/>
            </a:rPr>
            <a:t>References</a:t>
          </a:r>
          <a:endParaRPr lang="en-US" sz="1800" b="1" dirty="0">
            <a:latin typeface="+mj-lt"/>
            <a:cs typeface="Calibri" panose="020F0502020204030204" pitchFamily="34" charset="0"/>
          </a:endParaRPr>
        </a:p>
      </dgm:t>
    </dgm:pt>
    <dgm:pt modelId="{E8852676-F30C-40C2-9174-E4084DF32243}" type="parTrans" cxnId="{3C09C17F-3BC6-4776-8C36-275B49B548BB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+mj-lt"/>
          </a:endParaRPr>
        </a:p>
      </dgm:t>
    </dgm:pt>
    <dgm:pt modelId="{70ABCBA4-8E18-4177-800B-823EBAF90497}" type="sibTrans" cxnId="{3C09C17F-3BC6-4776-8C36-275B49B548BB}">
      <dgm:prSet/>
      <dgm:spPr/>
      <dgm:t>
        <a:bodyPr/>
        <a:lstStyle/>
        <a:p>
          <a:endParaRPr lang="en-US" sz="1600" b="1">
            <a:solidFill>
              <a:schemeClr val="tx1"/>
            </a:solidFill>
            <a:latin typeface="+mj-lt"/>
          </a:endParaRPr>
        </a:p>
      </dgm:t>
    </dgm:pt>
    <dgm:pt modelId="{9E380FE0-6596-48D8-A03A-373794400DE1}" type="pres">
      <dgm:prSet presAssocID="{ACE1CFD4-F492-4FEB-9574-12918BBB59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54EA2E-81A6-402E-8CE0-EDEE11EAFA8C}" type="pres">
      <dgm:prSet presAssocID="{607BB9DE-84C6-4CF7-9911-01022EB5D05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D69F0-B574-430C-885D-0671552B5469}" type="pres">
      <dgm:prSet presAssocID="{8464A8D0-F1AB-4F91-9647-54B0DB97DB79}" presName="spacer" presStyleCnt="0"/>
      <dgm:spPr/>
      <dgm:t>
        <a:bodyPr/>
        <a:lstStyle/>
        <a:p>
          <a:endParaRPr lang="en-US"/>
        </a:p>
      </dgm:t>
    </dgm:pt>
    <dgm:pt modelId="{2D44D551-4905-4D31-A802-9F7E990E312C}" type="pres">
      <dgm:prSet presAssocID="{D5932016-5ED8-48A9-90F0-69D1A14C9E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33E2B-CF27-4AC4-B11E-12FE79C3AC2A}" type="pres">
      <dgm:prSet presAssocID="{3A7FB910-9AF8-452A-8928-AFB2C373D241}" presName="spacer" presStyleCnt="0"/>
      <dgm:spPr/>
      <dgm:t>
        <a:bodyPr/>
        <a:lstStyle/>
        <a:p>
          <a:endParaRPr lang="en-US"/>
        </a:p>
      </dgm:t>
    </dgm:pt>
    <dgm:pt modelId="{2D9960D1-5A91-4CEE-ABFC-F4698F78D147}" type="pres">
      <dgm:prSet presAssocID="{E21F28DF-0F27-478B-A2B1-4CF11B2651B9}" presName="parentText" presStyleLbl="node1" presStyleIdx="2" presStyleCnt="6" custLinFactNeighborX="16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CB0A8-0AD2-4E64-B0D4-7E0BEBE8F9DA}" type="pres">
      <dgm:prSet presAssocID="{D698D4C3-6D1D-49B2-8796-20C51C4DAF90}" presName="spacer" presStyleCnt="0"/>
      <dgm:spPr/>
      <dgm:t>
        <a:bodyPr/>
        <a:lstStyle/>
        <a:p>
          <a:endParaRPr lang="en-US"/>
        </a:p>
      </dgm:t>
    </dgm:pt>
    <dgm:pt modelId="{F44F2C96-82B7-457A-8762-F4CCF42030C1}" type="pres">
      <dgm:prSet presAssocID="{B1DC72E1-6CD2-4578-A4BD-4BFABF32606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F85C8-17BB-4010-B552-3CCD6BDCA9DB}" type="pres">
      <dgm:prSet presAssocID="{1EE436FC-4B39-4F2F-AE57-FB952B91F4D5}" presName="spacer" presStyleCnt="0"/>
      <dgm:spPr/>
      <dgm:t>
        <a:bodyPr/>
        <a:lstStyle/>
        <a:p>
          <a:endParaRPr lang="en-US"/>
        </a:p>
      </dgm:t>
    </dgm:pt>
    <dgm:pt modelId="{49B54C89-6F50-4DA0-8981-DBDA07810AC2}" type="pres">
      <dgm:prSet presAssocID="{08667E37-736E-4A37-AC82-8F5D955186B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D00E1-D6F1-4804-8120-6A91369F57E0}" type="pres">
      <dgm:prSet presAssocID="{5D7E548F-1271-4ECC-8A7D-32F4E668C603}" presName="spacer" presStyleCnt="0"/>
      <dgm:spPr/>
      <dgm:t>
        <a:bodyPr/>
        <a:lstStyle/>
        <a:p>
          <a:endParaRPr lang="en-US"/>
        </a:p>
      </dgm:t>
    </dgm:pt>
    <dgm:pt modelId="{168937E3-7827-47EE-BB0E-0F79BB9F0EE8}" type="pres">
      <dgm:prSet presAssocID="{AA6ADA7B-7B6A-498E-B61C-D3B70A523DD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68A747-0A6F-4B07-B03B-955DA7C25C6C}" srcId="{ACE1CFD4-F492-4FEB-9574-12918BBB59F7}" destId="{08667E37-736E-4A37-AC82-8F5D955186BA}" srcOrd="4" destOrd="0" parTransId="{361F8384-C54D-4CD4-A7FD-22A53F77109D}" sibTransId="{5D7E548F-1271-4ECC-8A7D-32F4E668C603}"/>
    <dgm:cxn modelId="{5AC01101-8895-4709-BBB7-B968E6091AE2}" type="presOf" srcId="{AA6ADA7B-7B6A-498E-B61C-D3B70A523DD3}" destId="{168937E3-7827-47EE-BB0E-0F79BB9F0EE8}" srcOrd="0" destOrd="0" presId="urn:microsoft.com/office/officeart/2005/8/layout/vList2"/>
    <dgm:cxn modelId="{067F085A-6E48-4523-9047-F14EBDC50F1C}" srcId="{ACE1CFD4-F492-4FEB-9574-12918BBB59F7}" destId="{D5932016-5ED8-48A9-90F0-69D1A14C9E52}" srcOrd="1" destOrd="0" parTransId="{2B80A916-3FCC-42C0-84C8-6F14B681C487}" sibTransId="{3A7FB910-9AF8-452A-8928-AFB2C373D241}"/>
    <dgm:cxn modelId="{28DBB658-6156-4E44-8A84-A07A4148307F}" type="presOf" srcId="{B1DC72E1-6CD2-4578-A4BD-4BFABF326062}" destId="{F44F2C96-82B7-457A-8762-F4CCF42030C1}" srcOrd="0" destOrd="0" presId="urn:microsoft.com/office/officeart/2005/8/layout/vList2"/>
    <dgm:cxn modelId="{3C09C17F-3BC6-4776-8C36-275B49B548BB}" srcId="{ACE1CFD4-F492-4FEB-9574-12918BBB59F7}" destId="{AA6ADA7B-7B6A-498E-B61C-D3B70A523DD3}" srcOrd="5" destOrd="0" parTransId="{E8852676-F30C-40C2-9174-E4084DF32243}" sibTransId="{70ABCBA4-8E18-4177-800B-823EBAF90497}"/>
    <dgm:cxn modelId="{6E895564-C924-4EEA-AEA1-145F68F98A79}" type="presOf" srcId="{ACE1CFD4-F492-4FEB-9574-12918BBB59F7}" destId="{9E380FE0-6596-48D8-A03A-373794400DE1}" srcOrd="0" destOrd="0" presId="urn:microsoft.com/office/officeart/2005/8/layout/vList2"/>
    <dgm:cxn modelId="{491610A9-DD00-4F65-AEF8-DA443142A5E2}" srcId="{ACE1CFD4-F492-4FEB-9574-12918BBB59F7}" destId="{607BB9DE-84C6-4CF7-9911-01022EB5D055}" srcOrd="0" destOrd="0" parTransId="{6C1E6F23-3E34-4879-81DA-F1F94C3889B4}" sibTransId="{8464A8D0-F1AB-4F91-9647-54B0DB97DB79}"/>
    <dgm:cxn modelId="{21743ACD-88AD-45EC-B802-B79D2C1C06CE}" srcId="{ACE1CFD4-F492-4FEB-9574-12918BBB59F7}" destId="{E21F28DF-0F27-478B-A2B1-4CF11B2651B9}" srcOrd="2" destOrd="0" parTransId="{E40B0BA9-2D37-4937-BD46-F553DEC2BC87}" sibTransId="{D698D4C3-6D1D-49B2-8796-20C51C4DAF90}"/>
    <dgm:cxn modelId="{E307AEC0-E62E-4D2A-B737-6DBA45F76F27}" type="presOf" srcId="{08667E37-736E-4A37-AC82-8F5D955186BA}" destId="{49B54C89-6F50-4DA0-8981-DBDA07810AC2}" srcOrd="0" destOrd="0" presId="urn:microsoft.com/office/officeart/2005/8/layout/vList2"/>
    <dgm:cxn modelId="{6211680C-3608-4443-82F9-AAE51584CBA0}" type="presOf" srcId="{D5932016-5ED8-48A9-90F0-69D1A14C9E52}" destId="{2D44D551-4905-4D31-A802-9F7E990E312C}" srcOrd="0" destOrd="0" presId="urn:microsoft.com/office/officeart/2005/8/layout/vList2"/>
    <dgm:cxn modelId="{BA3FDDD3-DDA9-48EA-993A-E552B8FC2B71}" type="presOf" srcId="{E21F28DF-0F27-478B-A2B1-4CF11B2651B9}" destId="{2D9960D1-5A91-4CEE-ABFC-F4698F78D147}" srcOrd="0" destOrd="0" presId="urn:microsoft.com/office/officeart/2005/8/layout/vList2"/>
    <dgm:cxn modelId="{CA11FA17-456B-4FF2-B4FD-78A40F1290AF}" srcId="{ACE1CFD4-F492-4FEB-9574-12918BBB59F7}" destId="{B1DC72E1-6CD2-4578-A4BD-4BFABF326062}" srcOrd="3" destOrd="0" parTransId="{D5EEFF06-5B74-433B-B7FB-02E7146F81C6}" sibTransId="{1EE436FC-4B39-4F2F-AE57-FB952B91F4D5}"/>
    <dgm:cxn modelId="{70994099-5A7E-4D4B-A694-3452A45BDFAF}" type="presOf" srcId="{607BB9DE-84C6-4CF7-9911-01022EB5D055}" destId="{D354EA2E-81A6-402E-8CE0-EDEE11EAFA8C}" srcOrd="0" destOrd="0" presId="urn:microsoft.com/office/officeart/2005/8/layout/vList2"/>
    <dgm:cxn modelId="{C90002FC-1C0B-4562-8362-2A47ECF4EBFA}" type="presParOf" srcId="{9E380FE0-6596-48D8-A03A-373794400DE1}" destId="{D354EA2E-81A6-402E-8CE0-EDEE11EAFA8C}" srcOrd="0" destOrd="0" presId="urn:microsoft.com/office/officeart/2005/8/layout/vList2"/>
    <dgm:cxn modelId="{880B9B7C-134E-46EB-8D11-B7CBC6C0D773}" type="presParOf" srcId="{9E380FE0-6596-48D8-A03A-373794400DE1}" destId="{473D69F0-B574-430C-885D-0671552B5469}" srcOrd="1" destOrd="0" presId="urn:microsoft.com/office/officeart/2005/8/layout/vList2"/>
    <dgm:cxn modelId="{4F6262D4-1E3E-4DAB-99DD-2883C7EB7DBA}" type="presParOf" srcId="{9E380FE0-6596-48D8-A03A-373794400DE1}" destId="{2D44D551-4905-4D31-A802-9F7E990E312C}" srcOrd="2" destOrd="0" presId="urn:microsoft.com/office/officeart/2005/8/layout/vList2"/>
    <dgm:cxn modelId="{EA606E7B-6E02-4C0B-9159-38D3CBE0371D}" type="presParOf" srcId="{9E380FE0-6596-48D8-A03A-373794400DE1}" destId="{A3933E2B-CF27-4AC4-B11E-12FE79C3AC2A}" srcOrd="3" destOrd="0" presId="urn:microsoft.com/office/officeart/2005/8/layout/vList2"/>
    <dgm:cxn modelId="{39EF82F6-97CD-475A-AE76-E6B5184CFFA7}" type="presParOf" srcId="{9E380FE0-6596-48D8-A03A-373794400DE1}" destId="{2D9960D1-5A91-4CEE-ABFC-F4698F78D147}" srcOrd="4" destOrd="0" presId="urn:microsoft.com/office/officeart/2005/8/layout/vList2"/>
    <dgm:cxn modelId="{6FEB28F5-D86D-4AE8-99A9-6E03A5BD3FA2}" type="presParOf" srcId="{9E380FE0-6596-48D8-A03A-373794400DE1}" destId="{10BCB0A8-0AD2-4E64-B0D4-7E0BEBE8F9DA}" srcOrd="5" destOrd="0" presId="urn:microsoft.com/office/officeart/2005/8/layout/vList2"/>
    <dgm:cxn modelId="{1E618855-CDBD-4745-99E0-8EAD76ECD744}" type="presParOf" srcId="{9E380FE0-6596-48D8-A03A-373794400DE1}" destId="{F44F2C96-82B7-457A-8762-F4CCF42030C1}" srcOrd="6" destOrd="0" presId="urn:microsoft.com/office/officeart/2005/8/layout/vList2"/>
    <dgm:cxn modelId="{0E890B45-856C-4507-8009-13BB2B4DF1C9}" type="presParOf" srcId="{9E380FE0-6596-48D8-A03A-373794400DE1}" destId="{5A9F85C8-17BB-4010-B552-3CCD6BDCA9DB}" srcOrd="7" destOrd="0" presId="urn:microsoft.com/office/officeart/2005/8/layout/vList2"/>
    <dgm:cxn modelId="{B3143EEA-E6ED-47E8-BE9E-EFA95907FAB5}" type="presParOf" srcId="{9E380FE0-6596-48D8-A03A-373794400DE1}" destId="{49B54C89-6F50-4DA0-8981-DBDA07810AC2}" srcOrd="8" destOrd="0" presId="urn:microsoft.com/office/officeart/2005/8/layout/vList2"/>
    <dgm:cxn modelId="{3B882891-06D2-486F-8F38-AD6E00063559}" type="presParOf" srcId="{9E380FE0-6596-48D8-A03A-373794400DE1}" destId="{7DAD00E1-D6F1-4804-8120-6A91369F57E0}" srcOrd="9" destOrd="0" presId="urn:microsoft.com/office/officeart/2005/8/layout/vList2"/>
    <dgm:cxn modelId="{298F8D13-7F48-4476-AC19-639236F03F0B}" type="presParOf" srcId="{9E380FE0-6596-48D8-A03A-373794400DE1}" destId="{168937E3-7827-47EE-BB0E-0F79BB9F0EE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4EA2E-81A6-402E-8CE0-EDEE11EAFA8C}">
      <dsp:nvSpPr>
        <dsp:cNvPr id="0" name=""/>
        <dsp:cNvSpPr/>
      </dsp:nvSpPr>
      <dsp:spPr>
        <a:xfrm>
          <a:off x="0" y="16412"/>
          <a:ext cx="4176917" cy="71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j-lt"/>
              <a:cs typeface="Calibri" panose="020F0502020204030204" pitchFamily="34" charset="0"/>
            </a:rPr>
            <a:t>Name of the Project</a:t>
          </a:r>
          <a:r>
            <a:rPr lang="en-US" sz="1800" b="1" kern="1200" baseline="0" smtClean="0">
              <a:latin typeface="+mj-lt"/>
              <a:cs typeface="Calibri" panose="020F0502020204030204" pitchFamily="34" charset="0"/>
            </a:rPr>
            <a:t> </a:t>
          </a:r>
          <a:endParaRPr lang="en-US" sz="1800" b="1" kern="1200" dirty="0">
            <a:latin typeface="+mj-lt"/>
            <a:cs typeface="Calibri" panose="020F0502020204030204" pitchFamily="34" charset="0"/>
          </a:endParaRPr>
        </a:p>
      </dsp:txBody>
      <dsp:txXfrm>
        <a:off x="34726" y="51138"/>
        <a:ext cx="4107465" cy="641908"/>
      </dsp:txXfrm>
    </dsp:sp>
    <dsp:sp modelId="{2D44D551-4905-4D31-A802-9F7E990E312C}">
      <dsp:nvSpPr>
        <dsp:cNvPr id="0" name=""/>
        <dsp:cNvSpPr/>
      </dsp:nvSpPr>
      <dsp:spPr>
        <a:xfrm>
          <a:off x="0" y="837212"/>
          <a:ext cx="4176917" cy="71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j-lt"/>
              <a:cs typeface="Calibri" panose="020F0502020204030204" pitchFamily="34" charset="0"/>
            </a:rPr>
            <a:t>Back</a:t>
          </a:r>
          <a:r>
            <a:rPr lang="en-US" sz="1800" b="1" kern="1200" baseline="0" smtClean="0">
              <a:latin typeface="+mj-lt"/>
              <a:cs typeface="Calibri" panose="020F0502020204030204" pitchFamily="34" charset="0"/>
            </a:rPr>
            <a:t> Ground Information </a:t>
          </a:r>
          <a:endParaRPr lang="en-US" sz="1800" b="1" kern="1200" dirty="0">
            <a:latin typeface="+mj-lt"/>
            <a:cs typeface="Calibri" panose="020F0502020204030204" pitchFamily="34" charset="0"/>
          </a:endParaRPr>
        </a:p>
      </dsp:txBody>
      <dsp:txXfrm>
        <a:off x="34726" y="871938"/>
        <a:ext cx="4107465" cy="641908"/>
      </dsp:txXfrm>
    </dsp:sp>
    <dsp:sp modelId="{2D9960D1-5A91-4CEE-ABFC-F4698F78D147}">
      <dsp:nvSpPr>
        <dsp:cNvPr id="0" name=""/>
        <dsp:cNvSpPr/>
      </dsp:nvSpPr>
      <dsp:spPr>
        <a:xfrm>
          <a:off x="0" y="1658012"/>
          <a:ext cx="4176917" cy="71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j-lt"/>
              <a:cs typeface="Calibri" panose="020F0502020204030204" pitchFamily="34" charset="0"/>
            </a:rPr>
            <a:t>Statement</a:t>
          </a:r>
          <a:r>
            <a:rPr lang="en-US" sz="1800" b="1" kern="1200" baseline="0" smtClean="0">
              <a:latin typeface="+mj-lt"/>
              <a:cs typeface="Calibri" panose="020F0502020204030204" pitchFamily="34" charset="0"/>
            </a:rPr>
            <a:t> of the Problem</a:t>
          </a:r>
          <a:endParaRPr lang="en-US" sz="1800" b="1" kern="1200" dirty="0">
            <a:latin typeface="+mj-lt"/>
            <a:cs typeface="Calibri" panose="020F0502020204030204" pitchFamily="34" charset="0"/>
          </a:endParaRPr>
        </a:p>
      </dsp:txBody>
      <dsp:txXfrm>
        <a:off x="34726" y="1692738"/>
        <a:ext cx="4107465" cy="641908"/>
      </dsp:txXfrm>
    </dsp:sp>
    <dsp:sp modelId="{F44F2C96-82B7-457A-8762-F4CCF42030C1}">
      <dsp:nvSpPr>
        <dsp:cNvPr id="0" name=""/>
        <dsp:cNvSpPr/>
      </dsp:nvSpPr>
      <dsp:spPr>
        <a:xfrm>
          <a:off x="0" y="2478812"/>
          <a:ext cx="4176917" cy="71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j-lt"/>
              <a:cs typeface="Calibri" panose="020F0502020204030204" pitchFamily="34" charset="0"/>
            </a:rPr>
            <a:t>Proposed</a:t>
          </a:r>
          <a:r>
            <a:rPr lang="en-US" sz="1800" b="1" kern="1200" baseline="0" smtClean="0">
              <a:latin typeface="+mj-lt"/>
              <a:cs typeface="Calibri" panose="020F0502020204030204" pitchFamily="34" charset="0"/>
            </a:rPr>
            <a:t> Solution </a:t>
          </a:r>
          <a:endParaRPr lang="en-US" sz="1800" b="1" kern="1200" dirty="0">
            <a:latin typeface="+mj-lt"/>
            <a:cs typeface="Calibri" panose="020F0502020204030204" pitchFamily="34" charset="0"/>
          </a:endParaRPr>
        </a:p>
      </dsp:txBody>
      <dsp:txXfrm>
        <a:off x="34726" y="2513538"/>
        <a:ext cx="4107465" cy="641908"/>
      </dsp:txXfrm>
    </dsp:sp>
    <dsp:sp modelId="{49B54C89-6F50-4DA0-8981-DBDA07810AC2}">
      <dsp:nvSpPr>
        <dsp:cNvPr id="0" name=""/>
        <dsp:cNvSpPr/>
      </dsp:nvSpPr>
      <dsp:spPr>
        <a:xfrm>
          <a:off x="0" y="3299613"/>
          <a:ext cx="4176917" cy="71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j-lt"/>
              <a:cs typeface="Calibri" panose="020F0502020204030204" pitchFamily="34" charset="0"/>
            </a:rPr>
            <a:t>Detailed Scope of work</a:t>
          </a:r>
          <a:endParaRPr lang="en-US" sz="1800" b="1" kern="1200" dirty="0">
            <a:latin typeface="+mj-lt"/>
            <a:cs typeface="Calibri" panose="020F0502020204030204" pitchFamily="34" charset="0"/>
          </a:endParaRPr>
        </a:p>
      </dsp:txBody>
      <dsp:txXfrm>
        <a:off x="34726" y="3334339"/>
        <a:ext cx="4107465" cy="641908"/>
      </dsp:txXfrm>
    </dsp:sp>
    <dsp:sp modelId="{168937E3-7827-47EE-BB0E-0F79BB9F0EE8}">
      <dsp:nvSpPr>
        <dsp:cNvPr id="0" name=""/>
        <dsp:cNvSpPr/>
      </dsp:nvSpPr>
      <dsp:spPr>
        <a:xfrm>
          <a:off x="0" y="4120413"/>
          <a:ext cx="4176917" cy="71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+mj-lt"/>
              <a:cs typeface="Calibri" panose="020F0502020204030204" pitchFamily="34" charset="0"/>
            </a:rPr>
            <a:t>References</a:t>
          </a:r>
          <a:endParaRPr lang="en-US" sz="1800" b="1" kern="1200" dirty="0">
            <a:latin typeface="+mj-lt"/>
            <a:cs typeface="Calibri" panose="020F0502020204030204" pitchFamily="34" charset="0"/>
          </a:endParaRPr>
        </a:p>
      </dsp:txBody>
      <dsp:txXfrm>
        <a:off x="34726" y="4155139"/>
        <a:ext cx="4107465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7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4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4475" y="6502400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98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86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73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512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44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8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9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69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95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018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46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59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AFD22-97B6-4BF3-9496-41E458151A6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0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3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5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4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3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CC3C-54CE-4470-B8F7-6D3A44E9E5B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7A5-3ABC-4995-B344-FF71292B7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3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317672-D273-40A8-9069-31B0837D574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4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56" y="1754587"/>
            <a:ext cx="6129722" cy="199830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Abstract Presentation &amp;</a:t>
            </a:r>
            <a:br>
              <a:rPr lang="en-US" sz="2800" b="1" dirty="0" smtClean="0">
                <a:solidFill>
                  <a:schemeClr val="accent2"/>
                </a:solidFill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Viva Voce</a:t>
            </a:r>
            <a:endParaRPr lang="en-US" sz="28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4994" y="3752894"/>
            <a:ext cx="5905500" cy="762076"/>
          </a:xfrm>
        </p:spPr>
        <p:txBody>
          <a:bodyPr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By, 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RACE Program Office</a:t>
            </a:r>
          </a:p>
          <a:p>
            <a:pPr algn="r"/>
            <a:endParaRPr lang="en-US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May 5</a:t>
            </a:r>
            <a:r>
              <a:rPr lang="en-US" sz="2000" b="1" baseline="300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2021</a:t>
            </a: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smtClean="0">
                <a:solidFill>
                  <a:prstClr val="white"/>
                </a:solidFill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271291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Roboto Slab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9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6509" y="3057487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All The Best!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075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28243" y="1519923"/>
            <a:ext cx="6101357" cy="8734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8163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 Unicode MS"/>
                <a:cs typeface="Calibri" panose="020F0502020204030204" pitchFamily="34" charset="0"/>
              </a:rPr>
              <a:t>01. 	Abstract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Arial Unicode MS"/>
                <a:cs typeface="Calibri" panose="020F0502020204030204" pitchFamily="34" charset="0"/>
              </a:rPr>
              <a:t>s Viva – Why?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Arial Unicode MS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7609" y="4471231"/>
            <a:ext cx="6081991" cy="8734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81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 Unicode MS"/>
                <a:cs typeface="Calibri" panose="020F0502020204030204" pitchFamily="34" charset="0"/>
              </a:rPr>
              <a:t>04. 	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Arial Unicode MS"/>
                <a:cs typeface="Calibri" panose="020F0502020204030204" pitchFamily="34" charset="0"/>
              </a:rPr>
              <a:t>Best Practices during viva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Arial Unicode MS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8243" y="5442207"/>
            <a:ext cx="6101357" cy="8734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81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 Unicode MS"/>
                <a:cs typeface="Calibri" panose="020F0502020204030204" pitchFamily="34" charset="0"/>
              </a:rPr>
              <a:t>05.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Arial Unicode MS"/>
                <a:cs typeface="Calibri" panose="020F0502020204030204" pitchFamily="34" charset="0"/>
              </a:rPr>
              <a:t> Q &amp; A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Arial Unicode MS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8243" y="3500255"/>
            <a:ext cx="6101357" cy="8734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81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 Unicode MS"/>
                <a:cs typeface="Calibri" panose="020F0502020204030204" pitchFamily="34" charset="0"/>
              </a:rPr>
              <a:t>03.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Arial Unicode MS"/>
                <a:cs typeface="Calibri" panose="020F0502020204030204" pitchFamily="34" charset="0"/>
              </a:rPr>
              <a:t>Guidelines on preparing your deck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 Unicode MS"/>
                <a:cs typeface="Calibri" panose="020F0502020204030204" pitchFamily="34" charset="0"/>
              </a:rPr>
              <a:t>	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Arial Unicode MS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8243" y="2510089"/>
            <a:ext cx="6101357" cy="8734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81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 Unicode MS"/>
                <a:cs typeface="Calibri" panose="020F0502020204030204" pitchFamily="34" charset="0"/>
              </a:rPr>
              <a:t>02.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Arial Unicode MS"/>
                <a:cs typeface="Calibri" panose="020F0502020204030204" pitchFamily="34" charset="0"/>
              </a:rPr>
              <a:t> </a:t>
            </a:r>
            <a:r>
              <a:rPr lang="en-US" sz="2000" noProof="0" dirty="0" smtClean="0">
                <a:solidFill>
                  <a:schemeClr val="tx1"/>
                </a:solidFill>
                <a:latin typeface="+mj-lt"/>
                <a:ea typeface="Arial Unicode MS"/>
                <a:cs typeface="Calibri" panose="020F0502020204030204" pitchFamily="34" charset="0"/>
              </a:rPr>
              <a:t>Abstracts – Quick Review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Arial Unicode MS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Abstract Viva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9793" y="2101594"/>
            <a:ext cx="560760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First Milestone!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Ensuring that no wheels are re-invented!!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Suggestions for improvement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smtClean="0">
                <a:latin typeface="+mj-lt"/>
                <a:cs typeface="Calibri" panose="020F0502020204030204" pitchFamily="34" charset="0"/>
              </a:rPr>
              <a:t>Goal – Approval! </a:t>
            </a:r>
          </a:p>
        </p:txBody>
      </p:sp>
    </p:spTree>
    <p:extLst>
      <p:ext uri="{BB962C8B-B14F-4D97-AF65-F5344CB8AC3E}">
        <p14:creationId xmlns:p14="http://schemas.microsoft.com/office/powerpoint/2010/main" val="36849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a typeface="Arial Unicode MS"/>
                <a:cs typeface="Calibri" panose="020F0502020204030204" pitchFamily="34" charset="0"/>
              </a:rPr>
              <a:t>Abstract </a:t>
            </a:r>
            <a:r>
              <a:rPr lang="en-IN" dirty="0">
                <a:ea typeface="Arial Unicode MS"/>
                <a:cs typeface="Calibri" panose="020F0502020204030204" pitchFamily="34" charset="0"/>
              </a:rPr>
              <a:t>–Quick </a:t>
            </a:r>
            <a:r>
              <a:rPr lang="en-IN" dirty="0" smtClean="0">
                <a:ea typeface="Arial Unicode MS"/>
                <a:cs typeface="Calibri" panose="020F0502020204030204" pitchFamily="34" charset="0"/>
              </a:rPr>
              <a:t>Review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3370535"/>
              </p:ext>
            </p:extLst>
          </p:nvPr>
        </p:nvGraphicFramePr>
        <p:xfrm>
          <a:off x="3876415" y="1353466"/>
          <a:ext cx="4176917" cy="4848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- Common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8282" y="1814991"/>
            <a:ext cx="5607605" cy="3690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No Story!</a:t>
            </a:r>
          </a:p>
          <a:p>
            <a:pPr marL="287338" indent="-287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Formatting, Proof reading and Layout errors</a:t>
            </a:r>
          </a:p>
          <a:p>
            <a:pPr marL="287338" indent="-287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Placeholders not removed</a:t>
            </a:r>
          </a:p>
          <a:p>
            <a:pPr marL="287338" indent="-287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Text written is not cohesive</a:t>
            </a:r>
          </a:p>
          <a:p>
            <a:pPr marL="287338" indent="-287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+mj-lt"/>
                <a:cs typeface="Calibri" panose="020F0502020204030204" pitchFamily="34" charset="0"/>
              </a:rPr>
              <a:t>No explanation or insights!</a:t>
            </a:r>
          </a:p>
          <a:p>
            <a:pPr marL="287338" indent="-287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cs typeface="Calibri" panose="020F0502020204030204" pitchFamily="34" charset="0"/>
              </a:rPr>
              <a:t>Not cited as per APA/IEEE </a:t>
            </a:r>
            <a:r>
              <a:rPr lang="en-IN" sz="2000" dirty="0" smtClean="0">
                <a:cs typeface="Calibri" panose="020F0502020204030204" pitchFamily="34" charset="0"/>
              </a:rPr>
              <a:t>style</a:t>
            </a:r>
            <a:endParaRPr lang="en-IN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your Deck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633" y="1738204"/>
            <a:ext cx="6570555" cy="3831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Well designed PPT  with template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Maximum 5-6 Slides for a 15 minutes 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Appropriate usage of images with short descriptions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Use bullet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PPT must speak by itself (without you!)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Do not use PPT as a Word doc!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Be Brief, Crisp and Professional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Use mild colours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  <a:cs typeface="Calibri" panose="020F0502020204030204" pitchFamily="34" charset="0"/>
              </a:rPr>
              <a:t>Refer best practices on making PPTs from consulting firms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88675"/>
              </p:ext>
            </p:extLst>
          </p:nvPr>
        </p:nvGraphicFramePr>
        <p:xfrm>
          <a:off x="7577667" y="1738204"/>
          <a:ext cx="3763623" cy="3487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3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Deck</a:t>
                      </a:r>
                      <a:r>
                        <a:rPr lang="en-US" sz="1600" baseline="0" dirty="0" smtClean="0"/>
                        <a:t> Plan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Title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Back Ground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dirty="0" smtClean="0"/>
                        <a:t>Introduction (~1)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Literature Review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Problem Statement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Proposed</a:t>
                      </a:r>
                      <a:r>
                        <a:rPr lang="en-US" sz="1600" baseline="0" dirty="0" smtClean="0"/>
                        <a:t> Solution (1)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j-lt"/>
                          <a:cs typeface="Calibri" panose="020F0502020204030204" pitchFamily="34" charset="0"/>
                        </a:rPr>
                        <a:t>Detailed</a:t>
                      </a:r>
                      <a:r>
                        <a:rPr lang="en-US" sz="1600" baseline="0" dirty="0" smtClean="0">
                          <a:latin typeface="+mj-lt"/>
                          <a:cs typeface="Calibri" panose="020F0502020204030204" pitchFamily="34" charset="0"/>
                        </a:rPr>
                        <a:t> Scope of work (1)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j-lt"/>
                          <a:cs typeface="Calibri" panose="020F0502020204030204" pitchFamily="34" charset="0"/>
                        </a:rPr>
                        <a:t>Conclusion</a:t>
                      </a:r>
                      <a:r>
                        <a:rPr lang="en-US" sz="1600" baseline="0" dirty="0" smtClean="0">
                          <a:latin typeface="+mj-lt"/>
                          <a:cs typeface="Calibri" panose="020F0502020204030204" pitchFamily="34" charset="0"/>
                        </a:rPr>
                        <a:t> (1)</a:t>
                      </a:r>
                      <a:endParaRPr lang="en-US" sz="16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386667" y="5570022"/>
            <a:ext cx="4933312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cs typeface="Calibri" panose="020F0502020204030204" pitchFamily="34" charset="0"/>
              </a:rPr>
              <a:t>Tell a </a:t>
            </a:r>
            <a:r>
              <a:rPr lang="en-IN" sz="3200" b="1" dirty="0" smtClean="0">
                <a:cs typeface="Calibri" panose="020F0502020204030204" pitchFamily="34" charset="0"/>
              </a:rPr>
              <a:t>Cohesive </a:t>
            </a:r>
            <a:r>
              <a:rPr lang="en-IN" sz="3200" b="1" dirty="0">
                <a:cs typeface="Calibri" panose="020F0502020204030204" pitchFamily="34" charset="0"/>
              </a:rPr>
              <a:t>S</a:t>
            </a:r>
            <a:r>
              <a:rPr lang="en-IN" sz="3200" b="1" dirty="0" smtClean="0">
                <a:cs typeface="Calibri" panose="020F0502020204030204" pitchFamily="34" charset="0"/>
              </a:rPr>
              <a:t>tory</a:t>
            </a:r>
            <a:r>
              <a:rPr lang="en-IN" sz="3200" b="1" dirty="0"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76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94" y="1788158"/>
            <a:ext cx="5674546" cy="28597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72499" y="2060759"/>
            <a:ext cx="4971245" cy="2314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Do not write on the Logo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Two topics in the title of the slide! Keep one per slide.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The </a:t>
            </a:r>
            <a:r>
              <a:rPr lang="en-US" sz="1400" dirty="0">
                <a:solidFill>
                  <a:srgbClr val="FF0000"/>
                </a:solidFill>
              </a:rPr>
              <a:t>headline and the contents are not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Content not legible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Too much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No insights highlighted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Word cloud and title are not matching.</a:t>
            </a:r>
          </a:p>
        </p:txBody>
      </p:sp>
    </p:spTree>
    <p:extLst>
      <p:ext uri="{BB962C8B-B14F-4D97-AF65-F5344CB8AC3E}">
        <p14:creationId xmlns:p14="http://schemas.microsoft.com/office/powerpoint/2010/main" val="27715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Viva Format and Marks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1424" y="2153337"/>
            <a:ext cx="466624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+mj-lt"/>
                <a:cs typeface="Calibri" panose="020F0502020204030204" pitchFamily="34" charset="0"/>
              </a:rPr>
              <a:t>1</a:t>
            </a:r>
            <a:r>
              <a:rPr lang="en-IN" sz="2400" dirty="0">
                <a:latin typeface="+mj-lt"/>
                <a:cs typeface="Calibri" panose="020F0502020204030204" pitchFamily="34" charset="0"/>
              </a:rPr>
              <a:t>5</a:t>
            </a:r>
            <a:r>
              <a:rPr lang="en-IN" sz="2400" dirty="0" smtClean="0">
                <a:latin typeface="+mj-lt"/>
                <a:cs typeface="Calibri" panose="020F0502020204030204" pitchFamily="34" charset="0"/>
              </a:rPr>
              <a:t> minutes with Q&amp;A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+mj-lt"/>
                <a:cs typeface="Calibri" panose="020F0502020204030204" pitchFamily="34" charset="0"/>
              </a:rPr>
              <a:t>Industry mentors as Panellists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+mj-lt"/>
                <a:cs typeface="Calibri" panose="020F0502020204030204" pitchFamily="34" charset="0"/>
              </a:rPr>
              <a:t>Marks Allotted – 10 (100)</a:t>
            </a:r>
          </a:p>
        </p:txBody>
      </p:sp>
    </p:spTree>
    <p:extLst>
      <p:ext uri="{BB962C8B-B14F-4D97-AF65-F5344CB8AC3E}">
        <p14:creationId xmlns:p14="http://schemas.microsoft.com/office/powerpoint/2010/main" val="21037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Acing Viva?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612" y="2112135"/>
            <a:ext cx="39280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Before Viva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Dress formal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Introduce yourself and the topic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Plan the timing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Professional PPT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PRACTICE!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3982" y="2125014"/>
            <a:ext cx="392805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During Viva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Explain the Agenda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 Aware of the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Demonstration of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Q &amp;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 not Fake!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334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Abstract Presentation &amp; Viva Voce</vt:lpstr>
      <vt:lpstr>Agenda</vt:lpstr>
      <vt:lpstr>Why Abstract Viva</vt:lpstr>
      <vt:lpstr>Abstract –Quick Review</vt:lpstr>
      <vt:lpstr>Abstract - Common Errors</vt:lpstr>
      <vt:lpstr>Preparing your Deck</vt:lpstr>
      <vt:lpstr>Common Errors</vt:lpstr>
      <vt:lpstr>Viva Format and Marks</vt:lpstr>
      <vt:lpstr>Acing Viva?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Planning</dc:title>
  <dc:creator>RACE-996</dc:creator>
  <cp:lastModifiedBy>csc</cp:lastModifiedBy>
  <cp:revision>94</cp:revision>
  <dcterms:created xsi:type="dcterms:W3CDTF">2021-01-28T08:43:53Z</dcterms:created>
  <dcterms:modified xsi:type="dcterms:W3CDTF">2021-05-28T17:21:53Z</dcterms:modified>
</cp:coreProperties>
</file>