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CA4D8-E103-48A9-8975-09EC25EDCB62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98668-19AC-4E17-8A62-7ABDD247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33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8237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342881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6594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1910F2-C7EE-4623-9AAF-20949EF83111}" type="datetime1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83889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HR Analytics for Building Competency</a:t>
            </a:r>
          </a:p>
        </p:txBody>
      </p:sp>
    </p:spTree>
    <p:extLst>
      <p:ext uri="{BB962C8B-B14F-4D97-AF65-F5344CB8AC3E}">
        <p14:creationId xmlns:p14="http://schemas.microsoft.com/office/powerpoint/2010/main" val="32716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4985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178067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1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72428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4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123212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4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84541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6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28057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8237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177139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1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34884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16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291803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2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1489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BC00741-923B-4D46-8BF9-D34EE57F5136}" type="datetime1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HR Analytics for Building Competency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6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&lt;Date&gt;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&lt;Title of your presentation&gt;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802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&lt;Date&gt;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&lt;Title of your presentation&gt;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77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&lt;Date&gt;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&lt;Title of your presentation&gt;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232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2058</TotalTime>
  <Words>27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Pavan Mugali</cp:lastModifiedBy>
  <cp:revision>322</cp:revision>
  <dcterms:created xsi:type="dcterms:W3CDTF">2016-03-16T11:15:40Z</dcterms:created>
  <dcterms:modified xsi:type="dcterms:W3CDTF">2019-05-08T17:36:12Z</dcterms:modified>
</cp:coreProperties>
</file>