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E9B7-F9B2-4CAC-BC25-E0FCDF9EF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A3F1-EE08-4C76-981C-E17C385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F85E-62D0-4E8B-AB80-41FF4774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7184-EF2D-47FC-A6D7-2F1E2E5B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349B-3D56-4D80-9EB1-7307D4E7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5528-BD59-42ED-86A1-CE1DA97D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3CA20-9FB6-491D-B21D-62DDF128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7F16-B892-4A63-9B16-8A37F0E9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B673-8509-4BBA-8FF8-18AF54DC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D1CD-F187-4EF6-8AAD-9EB78AC5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7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D0AC7-0F87-4016-8793-E795ABEAB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92BAF-A671-4620-B1A8-A5A45760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A260-8532-4C03-99BF-C8A80B4A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F552-5D04-4A05-A48D-8697A1AE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857D-1D8F-44DC-BF62-CF187102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C591-4151-4632-96C2-468ADE9D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0ECD-9EDC-4361-ACCB-C497CCFE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4A38-2E74-4DA6-9F77-5E156296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37F8-C75D-4C95-8F7E-AF05E482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6CA9-3BF7-478B-8AC7-C67AA3CA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30EB-3ACD-4737-AB36-9E980BAE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F5EA-1E95-4DD4-8C2A-7C81A5E5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2AA1-9F91-4DF6-864B-DA76026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2B61-E31F-4963-829E-D9F9BA72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E00D-7A51-426F-BFB0-814B260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9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24E7-564D-4E00-A9A7-07D5DAB0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7194-4E45-4EC3-AAFB-320DF9BEA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7F2E7-6E2A-49E4-9094-D7065763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14A82-FA1F-4F60-BBDA-523BC237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19C3C-A79B-47B9-A73C-E87C73DB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A5262-5E67-4A20-9207-061C5BFD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CBE5-7889-492E-991B-9698136B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EFED5-FE94-4B9D-9202-CD463534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277D-32C3-433E-ADB7-A9B498478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30538-5C1C-4B89-96AB-66AB4E686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A9F83-300D-4178-B4F3-A0130C88F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B74D4-121A-41AD-AE40-533E2564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2E9CD-970E-469C-9EAE-947967DE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C5833-0BF9-4CCF-BC0C-BC19B18E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1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8D0-10DC-42FD-96E0-E3C5DF76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A638F-A780-4695-832D-9EF061F0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3DF85-65A8-433B-9DED-38D05CE4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D5DB3-9C48-4442-9983-220C3CC5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48DE0-57E4-4CCC-B4A2-D5661B5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7FC44-3197-4E80-87CF-03D761C0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69AB9-7378-43D8-A4D8-74B029BD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EB18-C531-403F-8C48-DF7EC9C9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11C-3D0B-4209-B8E5-03703595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644C-CBBB-4B03-AFA7-9CCC848BC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A8F-714F-434A-93A6-E9B937C5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A18C-BC7C-4203-B996-1DFF8B2B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A5405-B0A7-4C3F-83E0-637E4E7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C8E3-3631-4FF2-8750-E4A4896B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312A8-B3A5-4732-B559-AEC7B0088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5B64-32C3-48A5-AE95-486F06795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286-9C64-48F3-887B-7E8E6780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ED40-0DDC-45FE-AF49-844F96AD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6DE8-328C-4B8A-A61E-FEC2EFF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9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07102-05D7-4C96-A58A-981ACF45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BF043-AD5E-4104-8CF9-195E4576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D6A4-51DF-4E8F-A229-859B7346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256C-A50E-4103-8D32-9A40A48E3670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80D5-991E-4E40-9066-4985FCD6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6406-C6EA-4862-9F4C-C6BA77C32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0864-8212-41E3-9187-B9455969E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3C41-7FE8-45A3-A8CF-7433D047B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0CF2A-00B2-4051-A7CA-D86D2E9DA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15026-8D0F-49F2-9AED-6017ADF5C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0253D-BBA8-4F50-BDC5-0D4450CF9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7" t="28089" r="31706" b="34103"/>
          <a:stretch/>
        </p:blipFill>
        <p:spPr>
          <a:xfrm>
            <a:off x="342899" y="4265122"/>
            <a:ext cx="4475285" cy="25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99DC-86AE-47A6-813F-52E092D5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54D9F-1153-4834-B562-58A075A20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t="7820" r="1851" b="8205"/>
          <a:stretch/>
        </p:blipFill>
        <p:spPr>
          <a:xfrm>
            <a:off x="205153" y="184638"/>
            <a:ext cx="11781693" cy="65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2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8F2-7B02-45EB-AB3D-C06E53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D93C-0680-4743-BD26-0F1AA8A0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8356B-A4CD-40D2-AA23-EA4FABCC7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" t="8333" r="1707" b="9931"/>
          <a:stretch/>
        </p:blipFill>
        <p:spPr>
          <a:xfrm>
            <a:off x="0" y="290146"/>
            <a:ext cx="12192000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3632-3B93-4B23-8FC8-F5F11F78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B54A-B7C0-460B-89D2-98C20012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21DB4-47A6-4A4F-88D5-66F02DBD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" t="8333" r="2212" b="9931"/>
          <a:stretch/>
        </p:blipFill>
        <p:spPr>
          <a:xfrm>
            <a:off x="140677" y="149469"/>
            <a:ext cx="11966331" cy="65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84C68-01AE-4B1B-9F44-E48294B4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9" y="2606359"/>
            <a:ext cx="11397372" cy="3402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0C03F-963B-40BD-B6AB-0019E563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97" y="395654"/>
            <a:ext cx="8844636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3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Ratnakar Pandey</dc:creator>
  <cp:lastModifiedBy>Ratnakar Pandey</cp:lastModifiedBy>
  <cp:revision>8</cp:revision>
  <dcterms:created xsi:type="dcterms:W3CDTF">2018-10-08T06:10:44Z</dcterms:created>
  <dcterms:modified xsi:type="dcterms:W3CDTF">2018-10-12T09:16:13Z</dcterms:modified>
</cp:coreProperties>
</file>