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86" r:id="rId2"/>
  </p:sldMasterIdLst>
  <p:notesMasterIdLst>
    <p:notesMasterId r:id="rId11"/>
  </p:notesMasterIdLst>
  <p:sldIdLst>
    <p:sldId id="483" r:id="rId3"/>
    <p:sldId id="486" r:id="rId4"/>
    <p:sldId id="485" r:id="rId5"/>
    <p:sldId id="487" r:id="rId6"/>
    <p:sldId id="488" r:id="rId7"/>
    <p:sldId id="489" r:id="rId8"/>
    <p:sldId id="490" r:id="rId9"/>
    <p:sldId id="273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  <p:embeddedFont>
      <p:font typeface="Roboto Slab" panose="020B0604020202020204" charset="0"/>
      <p:regular r:id="rId20"/>
      <p:bold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2476"/>
    <a:srgbClr val="595959"/>
    <a:srgbClr val="F5F5F5"/>
    <a:srgbClr val="000000"/>
    <a:srgbClr val="990099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318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04D3E-AB25-4865-88B1-E5CEDFA4F726}" type="datetimeFigureOut">
              <a:rPr lang="en-IN" smtClean="0"/>
              <a:t>26-11-2022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B107A-A654-4768-8807-756F0176A7E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9341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5437" y="265677"/>
            <a:ext cx="11621126" cy="6326646"/>
            <a:chOff x="254476" y="265679"/>
            <a:chExt cx="11621126" cy="6326646"/>
          </a:xfrm>
        </p:grpSpPr>
        <p:sp>
          <p:nvSpPr>
            <p:cNvPr id="8" name="Flowchart: Manual Input 5"/>
            <p:cNvSpPr/>
            <p:nvPr userDrawn="1"/>
          </p:nvSpPr>
          <p:spPr>
            <a:xfrm rot="16200000" flipV="1">
              <a:off x="799317" y="-279162"/>
              <a:ext cx="6326646" cy="7416327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49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49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3494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349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Flowchart: Manual Input 5"/>
            <p:cNvSpPr/>
            <p:nvPr userDrawn="1"/>
          </p:nvSpPr>
          <p:spPr>
            <a:xfrm rot="16200000" flipH="1">
              <a:off x="5594106" y="302528"/>
              <a:ext cx="5550769" cy="7012223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49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494 h 10000"/>
                <a:gd name="connsiteX0" fmla="*/ 15 w 10015"/>
                <a:gd name="connsiteY0" fmla="*/ 3494 h 10469"/>
                <a:gd name="connsiteX1" fmla="*/ 10015 w 10015"/>
                <a:gd name="connsiteY1" fmla="*/ 0 h 10469"/>
                <a:gd name="connsiteX2" fmla="*/ 10015 w 10015"/>
                <a:gd name="connsiteY2" fmla="*/ 10000 h 10469"/>
                <a:gd name="connsiteX3" fmla="*/ 0 w 10015"/>
                <a:gd name="connsiteY3" fmla="*/ 10469 h 10469"/>
                <a:gd name="connsiteX4" fmla="*/ 15 w 10015"/>
                <a:gd name="connsiteY4" fmla="*/ 3494 h 10469"/>
                <a:gd name="connsiteX0" fmla="*/ 15 w 10015"/>
                <a:gd name="connsiteY0" fmla="*/ 3494 h 10494"/>
                <a:gd name="connsiteX1" fmla="*/ 10015 w 10015"/>
                <a:gd name="connsiteY1" fmla="*/ 0 h 10494"/>
                <a:gd name="connsiteX2" fmla="*/ 9984 w 10015"/>
                <a:gd name="connsiteY2" fmla="*/ 10494 h 10494"/>
                <a:gd name="connsiteX3" fmla="*/ 0 w 10015"/>
                <a:gd name="connsiteY3" fmla="*/ 10469 h 10494"/>
                <a:gd name="connsiteX4" fmla="*/ 15 w 10015"/>
                <a:gd name="connsiteY4" fmla="*/ 3494 h 1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5" h="10494">
                  <a:moveTo>
                    <a:pt x="15" y="3494"/>
                  </a:moveTo>
                  <a:lnTo>
                    <a:pt x="10015" y="0"/>
                  </a:lnTo>
                  <a:cubicBezTo>
                    <a:pt x="10005" y="3498"/>
                    <a:pt x="9994" y="6996"/>
                    <a:pt x="9984" y="10494"/>
                  </a:cubicBezTo>
                  <a:lnTo>
                    <a:pt x="0" y="10469"/>
                  </a:lnTo>
                  <a:lnTo>
                    <a:pt x="15" y="349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984375"/>
            <a:ext cx="5905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564063"/>
            <a:ext cx="5905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3" b="37125"/>
          <a:stretch/>
        </p:blipFill>
        <p:spPr>
          <a:xfrm>
            <a:off x="254475" y="3208830"/>
            <a:ext cx="6915786" cy="33751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39" y="379813"/>
            <a:ext cx="2760542" cy="11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70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5E36-7BAA-4247-BD67-F65D505F0A08}" type="datetime1">
              <a:rPr lang="en-US" smtClean="0"/>
              <a:t>11/26/2022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9BB6-5787-495D-AC20-623BD90004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23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D8E4B-B4BE-4485-B760-4FDE11BBF8DF}" type="datetime1">
              <a:rPr lang="en-US" smtClean="0"/>
              <a:t>11/26/2022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9BB6-5787-495D-AC20-623BD90004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552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DB9F-2697-4768-AB99-51DDC4A6B198}" type="datetime1">
              <a:rPr lang="en-US" smtClean="0"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9BB6-5787-495D-AC20-623BD90004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557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7161-874F-4175-969B-F648B8BA01D6}" type="datetime1">
              <a:rPr lang="en-US" smtClean="0"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9BB6-5787-495D-AC20-623BD90004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21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1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23825" y="138112"/>
            <a:ext cx="11944351" cy="6581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03412" y="1049867"/>
            <a:ext cx="113652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386667" y="379812"/>
            <a:ext cx="8382000" cy="67005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7215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5437" y="265677"/>
            <a:ext cx="11621126" cy="6326646"/>
            <a:chOff x="254476" y="265679"/>
            <a:chExt cx="11621126" cy="6326646"/>
          </a:xfrm>
        </p:grpSpPr>
        <p:sp>
          <p:nvSpPr>
            <p:cNvPr id="8" name="Flowchart: Manual Input 5"/>
            <p:cNvSpPr/>
            <p:nvPr userDrawn="1"/>
          </p:nvSpPr>
          <p:spPr>
            <a:xfrm rot="16200000" flipV="1">
              <a:off x="799317" y="-279162"/>
              <a:ext cx="6326646" cy="7416327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49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49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3494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349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Slab"/>
                <a:ea typeface="+mn-ea"/>
                <a:cs typeface="+mn-cs"/>
              </a:endParaRPr>
            </a:p>
          </p:txBody>
        </p:sp>
        <p:sp>
          <p:nvSpPr>
            <p:cNvPr id="12" name="Flowchart: Manual Input 5"/>
            <p:cNvSpPr/>
            <p:nvPr userDrawn="1"/>
          </p:nvSpPr>
          <p:spPr>
            <a:xfrm rot="16200000" flipH="1">
              <a:off x="5594106" y="302528"/>
              <a:ext cx="5550769" cy="7012223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49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494 h 10000"/>
                <a:gd name="connsiteX0" fmla="*/ 15 w 10015"/>
                <a:gd name="connsiteY0" fmla="*/ 3494 h 10469"/>
                <a:gd name="connsiteX1" fmla="*/ 10015 w 10015"/>
                <a:gd name="connsiteY1" fmla="*/ 0 h 10469"/>
                <a:gd name="connsiteX2" fmla="*/ 10015 w 10015"/>
                <a:gd name="connsiteY2" fmla="*/ 10000 h 10469"/>
                <a:gd name="connsiteX3" fmla="*/ 0 w 10015"/>
                <a:gd name="connsiteY3" fmla="*/ 10469 h 10469"/>
                <a:gd name="connsiteX4" fmla="*/ 15 w 10015"/>
                <a:gd name="connsiteY4" fmla="*/ 3494 h 10469"/>
                <a:gd name="connsiteX0" fmla="*/ 15 w 10015"/>
                <a:gd name="connsiteY0" fmla="*/ 3494 h 10494"/>
                <a:gd name="connsiteX1" fmla="*/ 10015 w 10015"/>
                <a:gd name="connsiteY1" fmla="*/ 0 h 10494"/>
                <a:gd name="connsiteX2" fmla="*/ 9984 w 10015"/>
                <a:gd name="connsiteY2" fmla="*/ 10494 h 10494"/>
                <a:gd name="connsiteX3" fmla="*/ 0 w 10015"/>
                <a:gd name="connsiteY3" fmla="*/ 10469 h 10494"/>
                <a:gd name="connsiteX4" fmla="*/ 15 w 10015"/>
                <a:gd name="connsiteY4" fmla="*/ 3494 h 1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5" h="10494">
                  <a:moveTo>
                    <a:pt x="15" y="3494"/>
                  </a:moveTo>
                  <a:lnTo>
                    <a:pt x="10015" y="0"/>
                  </a:lnTo>
                  <a:cubicBezTo>
                    <a:pt x="10005" y="3498"/>
                    <a:pt x="9994" y="6996"/>
                    <a:pt x="9984" y="10494"/>
                  </a:cubicBezTo>
                  <a:lnTo>
                    <a:pt x="0" y="10469"/>
                  </a:lnTo>
                  <a:lnTo>
                    <a:pt x="15" y="349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Slab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984375"/>
            <a:ext cx="5905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564063"/>
            <a:ext cx="5905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3" b="37125"/>
          <a:stretch/>
        </p:blipFill>
        <p:spPr>
          <a:xfrm>
            <a:off x="254475" y="3208830"/>
            <a:ext cx="6915786" cy="33751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39" y="379813"/>
            <a:ext cx="2760542" cy="11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88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39" y="379813"/>
            <a:ext cx="2444161" cy="983068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3090333" y="1049867"/>
            <a:ext cx="86783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386667" y="379812"/>
            <a:ext cx="8382000" cy="67005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54475" y="6502400"/>
            <a:ext cx="11683050" cy="704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7122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254475" y="262783"/>
            <a:ext cx="3597858" cy="63324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06211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254475" y="262783"/>
            <a:ext cx="2686688" cy="63324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03"/>
          <a:stretch/>
        </p:blipFill>
        <p:spPr>
          <a:xfrm>
            <a:off x="245097" y="1534163"/>
            <a:ext cx="2393627" cy="47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150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159845-CB85-4653-9B24-0CD9CE4EE816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11/26/2022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49BB6-5787-495D-AC20-623BD90004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7610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39" y="379813"/>
            <a:ext cx="2444161" cy="983068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3090333" y="1049867"/>
            <a:ext cx="86783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386667" y="379812"/>
            <a:ext cx="8382000" cy="67005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54475" y="6447808"/>
            <a:ext cx="11683050" cy="704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151430" y="6513329"/>
            <a:ext cx="4781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REVA Academy for Corporate Excellence </a:t>
            </a:r>
          </a:p>
        </p:txBody>
      </p:sp>
    </p:spTree>
    <p:extLst>
      <p:ext uri="{BB962C8B-B14F-4D97-AF65-F5344CB8AC3E}">
        <p14:creationId xmlns:p14="http://schemas.microsoft.com/office/powerpoint/2010/main" val="1783210247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53F319-BD7D-4F43-8900-90C2F1A87A1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11/26/2022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49BB6-5787-495D-AC20-623BD90004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71034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9E873F-DDA4-4AF4-9980-E2320A5DDDA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11/26/2022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49BB6-5787-495D-AC20-623BD90004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14980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5C553-E799-448F-A3F3-A9B1BAD64871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11/26/2022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49BB6-5787-495D-AC20-623BD90004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49456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BBB38D-6CD0-456B-9CC0-06DC2C96366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11/26/2022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49BB6-5787-495D-AC20-623BD90004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25912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BF7E50-BE77-4E24-A935-0ABCCC2B860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11/26/2022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49BB6-5787-495D-AC20-623BD90004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01977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692428-7E80-4761-A045-9BEF1D1BD36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11/26/2022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49BB6-5787-495D-AC20-623BD90004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63264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A15AB1-0059-4209-B4CE-8F72CC9731E1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11/26/2022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49BB6-5787-495D-AC20-623BD90004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12093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C5CDAE-7CFA-4D72-896E-6D2E4EBC7E36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11/26/2022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49BB6-5787-495D-AC20-623BD90004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3926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7AAA4-47C0-4604-908E-511476E0119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11/26/2022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4915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1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23825" y="138112"/>
            <a:ext cx="11944351" cy="6581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03412" y="1049867"/>
            <a:ext cx="113652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386667" y="379812"/>
            <a:ext cx="8382000" cy="67005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739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54475" y="262783"/>
            <a:ext cx="3597858" cy="63324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0262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54475" y="262783"/>
            <a:ext cx="2686688" cy="63324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>
                <a:noFill/>
              </a:ln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03"/>
          <a:stretch/>
        </p:blipFill>
        <p:spPr>
          <a:xfrm>
            <a:off x="245097" y="1534163"/>
            <a:ext cx="2393627" cy="47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4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7ACA-2EEA-406D-BABF-28A0354E0585}" type="datetime1">
              <a:rPr lang="en-US" smtClean="0"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9BB6-5787-495D-AC20-623BD90004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47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80E5-B9BF-4CD2-ACF0-C35585B0F5CF}" type="datetime1">
              <a:rPr lang="en-US" smtClean="0"/>
              <a:t>11/26/2022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9BB6-5787-495D-AC20-623BD90004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55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EE8E-9004-4D9D-B8BE-BDA8D24C5022}" type="datetime1">
              <a:rPr lang="en-US" smtClean="0"/>
              <a:t>11/26/2022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9BB6-5787-495D-AC20-623BD90004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294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F4E2-B099-4C94-AFE6-8F3356847E86}" type="datetime1">
              <a:rPr lang="en-US" smtClean="0"/>
              <a:t>11/26/2022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9BB6-5787-495D-AC20-623BD90004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22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FCEA9-D9E8-4378-B6E4-F594681BDD17}" type="datetime1">
              <a:rPr lang="en-US" smtClean="0"/>
              <a:t>11/26/2022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9BB6-5787-495D-AC20-623BD90004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46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38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60D52-5740-4A59-B69C-ACABE657B9FB}" type="datetime1">
              <a:rPr lang="en-US" smtClean="0"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D3BC5-34EF-44B2-83AC-D5533E46F0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41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8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8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38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3FA7F3-C61E-4B3B-8EA9-E488127E2B9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11/26/2022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1D3BC5-34EF-44B2-83AC-D5533E46F0A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9876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972" y="1612069"/>
            <a:ext cx="6023706" cy="1541929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cs typeface="Arial" panose="020B0604020202020204" pitchFamily="34" charset="0"/>
              </a:rPr>
              <a:t>Deep Learning Zero Shot</a:t>
            </a:r>
            <a:br>
              <a:rPr lang="en-US" sz="2800" b="1" dirty="0">
                <a:cs typeface="Arial" panose="020B0604020202020204" pitchFamily="34" charset="0"/>
              </a:rPr>
            </a:br>
            <a:r>
              <a:rPr lang="en-US" sz="2800" b="1" dirty="0">
                <a:cs typeface="Arial" panose="020B0604020202020204" pitchFamily="34" charset="0"/>
              </a:rPr>
              <a:t>Text Classification Model_Assignment2</a:t>
            </a:r>
            <a:br>
              <a:rPr lang="en-US" sz="2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400" b="1" dirty="0"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11825" y="2202173"/>
            <a:ext cx="3944203" cy="1283130"/>
          </a:xfrm>
        </p:spPr>
        <p:txBody>
          <a:bodyPr>
            <a:no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Anand Mohan</a:t>
            </a:r>
          </a:p>
          <a:p>
            <a:pPr algn="l"/>
            <a:r>
              <a:rPr lang="en-US" sz="2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SRN:  R19MBA53</a:t>
            </a:r>
          </a:p>
          <a:p>
            <a:pPr algn="l"/>
            <a:endParaRPr lang="en-US" b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l"/>
            <a:endParaRPr lang="en-US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485425" y="6119446"/>
            <a:ext cx="6175069" cy="3526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Slab"/>
                <a:ea typeface="Calibri" panose="020F0502020204030204" pitchFamily="34" charset="0"/>
                <a:cs typeface="Arial" panose="020B0604020202020204" pitchFamily="34" charset="0"/>
              </a:rPr>
              <a:t>race.reva.edu.in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6646333" y="271291"/>
            <a:ext cx="5267501" cy="5798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Roboto Slab"/>
                <a:ea typeface="+mj-ea"/>
                <a:cs typeface="+mj-cs"/>
              </a:rPr>
              <a:t>REVA Academy for Corporate Excellence (RACE)</a:t>
            </a:r>
          </a:p>
        </p:txBody>
      </p:sp>
      <p:sp>
        <p:nvSpPr>
          <p:cNvPr id="4" name="Rectangle 3"/>
          <p:cNvSpPr/>
          <p:nvPr/>
        </p:nvSpPr>
        <p:spPr>
          <a:xfrm>
            <a:off x="8200183" y="4708939"/>
            <a:ext cx="35558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cs typeface="Arial" panose="020B0604020202020204" pitchFamily="34" charset="0"/>
              </a:rPr>
              <a:t>MBA in Business Analytics</a:t>
            </a:r>
          </a:p>
          <a:p>
            <a:pPr algn="r"/>
            <a:endParaRPr lang="en-US" sz="1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9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045E5-7027-4621-A868-E528DA16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>
                <a:cs typeface="Arial" panose="020B0604020202020204" pitchFamily="34" charset="0"/>
              </a:rPr>
              <a:t>Zero Shot Text Classification Model-2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C5EECE-5D0E-49EC-893D-C263FCBE9B73}"/>
              </a:ext>
            </a:extLst>
          </p:cNvPr>
          <p:cNvSpPr txBox="1"/>
          <p:nvPr/>
        </p:nvSpPr>
        <p:spPr>
          <a:xfrm>
            <a:off x="622852" y="1656594"/>
            <a:ext cx="10513171" cy="36933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3600" dirty="0"/>
              <a:t>Zero Shot Text Classification Model applied on the “Description” Field to predict the “Genre” Labels of IMDB-Movie-Data Dataset.</a:t>
            </a:r>
          </a:p>
          <a:p>
            <a:endParaRPr lang="en-US" sz="3600" dirty="0"/>
          </a:p>
          <a:p>
            <a:r>
              <a:rPr lang="en-IN" sz="36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zero shot model </a:t>
            </a:r>
            <a:r>
              <a:rPr lang="en-US" sz="3600" dirty="0"/>
              <a:t> Link: https://archive.ics.uci.edu/ml/datasets/wine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003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045E5-7027-4621-A868-E528DA16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>
                <a:cs typeface="Arial" panose="020B0604020202020204" pitchFamily="34" charset="0"/>
              </a:rPr>
              <a:t>Zero Shot Text Classification Model-2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C5EECE-5D0E-49EC-893D-C263FCBE9B73}"/>
              </a:ext>
            </a:extLst>
          </p:cNvPr>
          <p:cNvSpPr txBox="1"/>
          <p:nvPr/>
        </p:nvSpPr>
        <p:spPr>
          <a:xfrm>
            <a:off x="622852" y="1656594"/>
            <a:ext cx="10513171" cy="39395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dirty="0"/>
              <a:t> </a:t>
            </a:r>
            <a:r>
              <a:rPr lang="en-US" sz="3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zero-shot sequence classifiers:</a:t>
            </a:r>
          </a:p>
          <a:p>
            <a:pPr algn="l"/>
            <a:endParaRPr lang="en-US" sz="36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l"/>
            <a:r>
              <a:rPr lang="en-US" sz="3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Yin et al. proposed a method for using pre-trained NLI models as a ready-made zero-shot sequence classifiers. The method works by posing the sequence to be classified as the NLI premise and to construct a hypothesis from each candidate label.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74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045E5-7027-4621-A868-E528DA16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>
                <a:cs typeface="Arial" panose="020B0604020202020204" pitchFamily="34" charset="0"/>
              </a:rPr>
              <a:t>Zero Shot Text Classification Model-2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C5EECE-5D0E-49EC-893D-C263FCBE9B73}"/>
              </a:ext>
            </a:extLst>
          </p:cNvPr>
          <p:cNvSpPr txBox="1"/>
          <p:nvPr/>
        </p:nvSpPr>
        <p:spPr>
          <a:xfrm>
            <a:off x="622852" y="1656594"/>
            <a:ext cx="10513171" cy="42473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3600" dirty="0"/>
              <a:t> </a:t>
            </a:r>
            <a:r>
              <a:rPr lang="en-US" sz="3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zero-shot classification method:</a:t>
            </a:r>
          </a:p>
          <a:p>
            <a:pPr algn="l"/>
            <a:endParaRPr lang="en-US" sz="36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l"/>
            <a:r>
              <a:rPr lang="en-US" sz="3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It is surprisingly effective in many cases, particularly when used with larger pre-trained models like BART and Roberta. Here, we are using this model for zero-shot classification with Hugging Face's built-in pipeline.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862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045E5-7027-4621-A868-E528DA16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>
                <a:cs typeface="Arial" panose="020B0604020202020204" pitchFamily="34" charset="0"/>
              </a:rPr>
              <a:t>Zero Shot Text Classification Model-2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C5EECE-5D0E-49EC-893D-C263FCBE9B73}"/>
              </a:ext>
            </a:extLst>
          </p:cNvPr>
          <p:cNvSpPr txBox="1"/>
          <p:nvPr/>
        </p:nvSpPr>
        <p:spPr>
          <a:xfrm>
            <a:off x="622852" y="1656594"/>
            <a:ext cx="10513171" cy="42473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3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Applying Zero Shot Text Classification Model on IMDB-Movie-Data Dataset:</a:t>
            </a:r>
          </a:p>
          <a:p>
            <a:pPr algn="l"/>
            <a:endParaRPr lang="en-US" sz="36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sz="3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we will collect first 100 rows of IMDB-Movie-Data Dataset and use Zero Shot Text Classification Model on the “Description” Field to predict the “Genre” Labels.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287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045E5-7027-4621-A868-E528DA16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>
                <a:cs typeface="Arial" panose="020B0604020202020204" pitchFamily="34" charset="0"/>
              </a:rPr>
              <a:t>Zero Shot Text Classification Model-2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C5EECE-5D0E-49EC-893D-C263FCBE9B73}"/>
              </a:ext>
            </a:extLst>
          </p:cNvPr>
          <p:cNvSpPr txBox="1"/>
          <p:nvPr/>
        </p:nvSpPr>
        <p:spPr>
          <a:xfrm>
            <a:off x="622852" y="1656594"/>
            <a:ext cx="10513171" cy="4801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3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predicting the “Genre” Labels:</a:t>
            </a:r>
          </a:p>
          <a:p>
            <a:pPr algn="l"/>
            <a:endParaRPr lang="en-US" sz="36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sz="3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After Applying Zero Shot Text Classification Model on the “Description” Field of first 100 rows of IMDB-Movie-Data Dataset </a:t>
            </a:r>
            <a:r>
              <a:rPr lang="en-US" sz="3600" dirty="0">
                <a:solidFill>
                  <a:srgbClr val="212121"/>
                </a:solidFill>
                <a:latin typeface="Roboto" panose="02000000000000000000" pitchFamily="2" charset="0"/>
              </a:rPr>
              <a:t>,</a:t>
            </a:r>
            <a:r>
              <a:rPr lang="en-US" sz="3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“Genre” Labels are predicted and stored in the text file as attached below.</a:t>
            </a:r>
          </a:p>
          <a:p>
            <a:pPr algn="l"/>
            <a:endParaRPr lang="en-US" sz="36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010B503-B242-4850-BF66-96DCBCDC23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731851"/>
              </p:ext>
            </p:extLst>
          </p:nvPr>
        </p:nvGraphicFramePr>
        <p:xfrm>
          <a:off x="8394285" y="5201406"/>
          <a:ext cx="11080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Packager Shell Object" showAsIcon="1" r:id="rId3" imgW="1107360" imgH="437760" progId="Package">
                  <p:embed/>
                </p:oleObj>
              </mc:Choice>
              <mc:Fallback>
                <p:oleObj name="Packager Shell Object" showAsIcon="1" r:id="rId3" imgW="110736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94285" y="5201406"/>
                        <a:ext cx="1108075" cy="4381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0352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045E5-7027-4621-A868-E528DA16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>
                <a:cs typeface="Arial" panose="020B0604020202020204" pitchFamily="34" charset="0"/>
              </a:rPr>
              <a:t>Zero Shot Text Classification Model-2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A5671E-4BC0-4930-92F0-3BACFD2FC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5178" y="1399139"/>
            <a:ext cx="6956770" cy="495978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4F811B-37F4-45C8-A0A2-A249211CA8E7}"/>
              </a:ext>
            </a:extLst>
          </p:cNvPr>
          <p:cNvCxnSpPr>
            <a:cxnSpLocks/>
          </p:cNvCxnSpPr>
          <p:nvPr/>
        </p:nvCxnSpPr>
        <p:spPr>
          <a:xfrm>
            <a:off x="7474226" y="1049867"/>
            <a:ext cx="0" cy="5428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036D33C-EC21-4359-88BF-E9465F71CA88}"/>
              </a:ext>
            </a:extLst>
          </p:cNvPr>
          <p:cNvSpPr txBox="1"/>
          <p:nvPr/>
        </p:nvSpPr>
        <p:spPr>
          <a:xfrm>
            <a:off x="7739270" y="1399139"/>
            <a:ext cx="4029395" cy="44012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Evaluating prediction probabilities for the first five sequences:</a:t>
            </a:r>
          </a:p>
          <a:p>
            <a:endParaRPr lang="en-US" sz="2000" dirty="0"/>
          </a:p>
          <a:p>
            <a:r>
              <a:rPr lang="en-US" sz="2000" dirty="0"/>
              <a:t>predicting the “Genre” Labels, we are listing all scores of different labels for first five sequences and comparing with what is available in Genre_list. we get prediction probabilities of quite many labels as higher than 45% and mostly in the range of 70-90% which is quite satisfactory. </a:t>
            </a:r>
          </a:p>
        </p:txBody>
      </p:sp>
    </p:spTree>
    <p:extLst>
      <p:ext uri="{BB962C8B-B14F-4D97-AF65-F5344CB8AC3E}">
        <p14:creationId xmlns:p14="http://schemas.microsoft.com/office/powerpoint/2010/main" val="2358733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993" y="1776401"/>
            <a:ext cx="3711482" cy="36337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0416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5">
      <a:majorFont>
        <a:latin typeface="Roboto Slab"/>
        <a:ea typeface=""/>
        <a:cs typeface=""/>
      </a:majorFont>
      <a:minorFont>
        <a:latin typeface="Roboto Slab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5">
      <a:majorFont>
        <a:latin typeface="Roboto Slab"/>
        <a:ea typeface=""/>
        <a:cs typeface=""/>
      </a:majorFont>
      <a:minorFont>
        <a:latin typeface="Roboto Slab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3481</TotalTime>
  <Words>350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Roboto</vt:lpstr>
      <vt:lpstr>Roboto Slab</vt:lpstr>
      <vt:lpstr>Calibri</vt:lpstr>
      <vt:lpstr>Arial</vt:lpstr>
      <vt:lpstr>Office Theme</vt:lpstr>
      <vt:lpstr>1_Office Theme</vt:lpstr>
      <vt:lpstr>Package</vt:lpstr>
      <vt:lpstr>Deep Learning Zero Shot Text Classification Model_Assignment2  </vt:lpstr>
      <vt:lpstr>Zero Shot Text Classification Model-2</vt:lpstr>
      <vt:lpstr>Zero Shot Text Classification Model-2</vt:lpstr>
      <vt:lpstr>Zero Shot Text Classification Model-2</vt:lpstr>
      <vt:lpstr>Zero Shot Text Classification Model-2</vt:lpstr>
      <vt:lpstr>Zero Shot Text Classification Model-2</vt:lpstr>
      <vt:lpstr>Zero Shot Text Classification Model-2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Anand Mohan</cp:lastModifiedBy>
  <cp:revision>383</cp:revision>
  <dcterms:created xsi:type="dcterms:W3CDTF">2020-01-23T06:03:51Z</dcterms:created>
  <dcterms:modified xsi:type="dcterms:W3CDTF">2022-11-26T11:28:09Z</dcterms:modified>
</cp:coreProperties>
</file>