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2.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5.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6.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7.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8.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9.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0.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1.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2.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23.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24.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25.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26.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27.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28.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29.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30.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31.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32.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33.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notesMasterIdLst>
    <p:notesMasterId r:id="rId35"/>
  </p:notesMasterIdLst>
  <p:sldIdLst>
    <p:sldId id="262" r:id="rId2"/>
    <p:sldId id="266" r:id="rId3"/>
    <p:sldId id="264" r:id="rId4"/>
    <p:sldId id="265"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9" r:id="rId25"/>
    <p:sldId id="290" r:id="rId26"/>
    <p:sldId id="292" r:id="rId27"/>
    <p:sldId id="293" r:id="rId28"/>
    <p:sldId id="294" r:id="rId29"/>
    <p:sldId id="295" r:id="rId30"/>
    <p:sldId id="296" r:id="rId31"/>
    <p:sldId id="297" r:id="rId32"/>
    <p:sldId id="298" r:id="rId33"/>
    <p:sldId id="29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32" autoAdjust="0"/>
    <p:restoredTop sz="94434" autoAdjust="0"/>
  </p:normalViewPr>
  <p:slideViewPr>
    <p:cSldViewPr snapToGrid="0">
      <p:cViewPr>
        <p:scale>
          <a:sx n="81" d="100"/>
          <a:sy n="81" d="100"/>
        </p:scale>
        <p:origin x="-312"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8A49D39-35F7-4C27-B415-D30B24887E25}">
      <dgm:prSet phldrT="[Text]">
        <dgm:style>
          <a:lnRef idx="1">
            <a:schemeClr val="accent4"/>
          </a:lnRef>
          <a:fillRef idx="2">
            <a:schemeClr val="accent4"/>
          </a:fillRef>
          <a:effectRef idx="1">
            <a:schemeClr val="accent4"/>
          </a:effectRef>
          <a:fontRef idx="minor">
            <a:schemeClr val="dk1"/>
          </a:fontRef>
        </dgm:style>
      </dgm:prSet>
      <dgm:spPr/>
      <dgm:t>
        <a:bodyPr/>
        <a:lstStyle/>
        <a:p>
          <a:r>
            <a:rPr lang="en-US" b="1" dirty="0" smtClean="0">
              <a:solidFill>
                <a:schemeClr val="bg1">
                  <a:lumMod val="75000"/>
                  <a:lumOff val="25000"/>
                </a:schemeClr>
              </a:solidFill>
            </a:rPr>
            <a:t>1.  Logged in to IBM Cloud.</a:t>
          </a:r>
        </a:p>
        <a:p>
          <a:r>
            <a:rPr lang="en-US" b="1" dirty="0" smtClean="0">
              <a:solidFill>
                <a:schemeClr val="bg1">
                  <a:lumMod val="75000"/>
                  <a:lumOff val="25000"/>
                </a:schemeClr>
              </a:solidFill>
            </a:rPr>
            <a:t>2. Created a Watson Knowledge Studio instance.</a:t>
          </a:r>
        </a:p>
        <a:p>
          <a:r>
            <a:rPr lang="en-US" b="1" dirty="0" smtClean="0">
              <a:solidFill>
                <a:schemeClr val="bg1">
                  <a:lumMod val="75000"/>
                  <a:lumOff val="25000"/>
                </a:schemeClr>
              </a:solidFill>
            </a:rPr>
            <a:t>3.Created entities and relations workspace” to create my new workspace.</a:t>
          </a:r>
        </a:p>
        <a:p>
          <a:r>
            <a:rPr lang="en-US" b="1" dirty="0" smtClean="0">
              <a:solidFill>
                <a:schemeClr val="bg1">
                  <a:lumMod val="75000"/>
                  <a:lumOff val="25000"/>
                </a:schemeClr>
              </a:solidFill>
            </a:rPr>
            <a:t>4.Also filled the required details meant to create my workspace.</a:t>
          </a:r>
          <a:endParaRPr lang="en-US" b="1" dirty="0">
            <a:solidFill>
              <a:schemeClr val="bg1">
                <a:lumMod val="75000"/>
                <a:lumOff val="25000"/>
              </a:schemeClr>
            </a:solidFill>
          </a:endParaRPr>
        </a:p>
      </dgm:t>
    </dgm:pt>
    <dgm:pt modelId="{0C0EBFC1-F648-48D8-B073-43B4176AE1D6}" type="parTrans" cxnId="{EDD3E2A1-F2AA-44FD-995E-BA561E719156}">
      <dgm:prSet/>
      <dgm:spPr/>
      <dgm:t>
        <a:bodyPr/>
        <a:lstStyle/>
        <a:p>
          <a:endParaRPr lang="en-US"/>
        </a:p>
      </dgm:t>
    </dgm:pt>
    <dgm:pt modelId="{7F236311-405D-4D90-A74E-A20815ADAD87}" type="sibTrans" cxnId="{EDD3E2A1-F2AA-44FD-995E-BA561E719156}">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A9B85FBE-DF07-43B8-9DAF-EA34BB50298E}" type="pres">
      <dgm:prSet presAssocID="{C8A49D39-35F7-4C27-B415-D30B24887E25}" presName="parentText" presStyleLbl="node1" presStyleIdx="0" presStyleCnt="1" custScaleY="103612">
        <dgm:presLayoutVars>
          <dgm:chMax val="0"/>
          <dgm:bulletEnabled val="1"/>
        </dgm:presLayoutVars>
      </dgm:prSet>
      <dgm:spPr/>
      <dgm:t>
        <a:bodyPr/>
        <a:lstStyle/>
        <a:p>
          <a:endParaRPr lang="en-US"/>
        </a:p>
      </dgm:t>
    </dgm:pt>
  </dgm:ptLst>
  <dgm:cxnLst>
    <dgm:cxn modelId="{EDD3E2A1-F2AA-44FD-995E-BA561E719156}" srcId="{4F10CD44-2F8C-4FB2-8775-0011E65F3161}" destId="{C8A49D39-35F7-4C27-B415-D30B24887E25}" srcOrd="0" destOrd="0" parTransId="{0C0EBFC1-F648-48D8-B073-43B4176AE1D6}" sibTransId="{7F236311-405D-4D90-A74E-A20815ADAD87}"/>
    <dgm:cxn modelId="{E5E80B17-BE08-476A-BEEA-0E445BC75569}" type="presOf" srcId="{C8A49D39-35F7-4C27-B415-D30B24887E25}" destId="{A9B85FBE-DF07-43B8-9DAF-EA34BB50298E}" srcOrd="0" destOrd="0" presId="urn:microsoft.com/office/officeart/2005/8/layout/vList2"/>
    <dgm:cxn modelId="{F30FCE15-2EB7-492B-9666-7FEA4BBE229D}" type="presOf" srcId="{4F10CD44-2F8C-4FB2-8775-0011E65F3161}" destId="{620534FF-DD89-46BB-B6C6-18578AB529E1}" srcOrd="0" destOrd="0" presId="urn:microsoft.com/office/officeart/2005/8/layout/vList2"/>
    <dgm:cxn modelId="{84ACC145-4378-4174-9781-B9E7354162E1}" type="presParOf" srcId="{620534FF-DD89-46BB-B6C6-18578AB529E1}" destId="{A9B85FBE-DF07-43B8-9DAF-EA34BB50298E}" srcOrd="0"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CE4FC05-02CD-4A46-91EB-5F45745A27A1}">
      <dgm:prSet>
        <dgm:style>
          <a:lnRef idx="1">
            <a:schemeClr val="accent4"/>
          </a:lnRef>
          <a:fillRef idx="2">
            <a:schemeClr val="accent4"/>
          </a:fillRef>
          <a:effectRef idx="1">
            <a:schemeClr val="accent4"/>
          </a:effectRef>
          <a:fontRef idx="minor">
            <a:schemeClr val="dk1"/>
          </a:fontRef>
        </dgm:style>
      </dgm:prSet>
      <dgm:spPr/>
      <dgm:t>
        <a:bodyPr/>
        <a:lstStyle/>
        <a:p>
          <a:r>
            <a:rPr lang="en-US" b="1" dirty="0" smtClean="0"/>
            <a:t> Clicked on “TestTask” to begin annotation. I will see the document sets assigned for me to annotate. In this case, since I am  the only one working on the project, I will see two document sets both assigned to me. Clicked on the “Annotate” for  one of the document sets.</a:t>
          </a:r>
          <a:endParaRPr lang="en-US" b="1" dirty="0"/>
        </a:p>
      </dgm:t>
    </dgm:pt>
    <dgm:pt modelId="{AA2AE4AB-612D-4A06-BB18-64BF9CD81A7D}" type="parTrans" cxnId="{A10E2BD6-2387-4E72-9C03-250880FE562A}">
      <dgm:prSet/>
      <dgm:spPr/>
      <dgm:t>
        <a:bodyPr/>
        <a:lstStyle/>
        <a:p>
          <a:endParaRPr lang="en-US"/>
        </a:p>
      </dgm:t>
    </dgm:pt>
    <dgm:pt modelId="{908D748B-AD11-4E13-A89A-B01C8638D843}" type="sibTrans" cxnId="{A10E2BD6-2387-4E72-9C03-250880FE562A}">
      <dgm:prSet/>
      <dgm:spPr/>
      <dgm:t>
        <a:bodyPr/>
        <a:lstStyle/>
        <a:p>
          <a:endParaRPr lang="en-US"/>
        </a:p>
      </dgm:t>
    </dgm:pt>
    <dgm:pt modelId="{07F66B65-BD0E-45C8-AAB9-891B4F67A47C}">
      <dgm:prSet>
        <dgm:style>
          <a:lnRef idx="1">
            <a:schemeClr val="accent5"/>
          </a:lnRef>
          <a:fillRef idx="2">
            <a:schemeClr val="accent5"/>
          </a:fillRef>
          <a:effectRef idx="1">
            <a:schemeClr val="accent5"/>
          </a:effectRef>
          <a:fontRef idx="minor">
            <a:schemeClr val="dk1"/>
          </a:fontRef>
        </dgm:style>
      </dgm:prSet>
      <dgm:spPr/>
      <dgm:t>
        <a:bodyPr/>
        <a:lstStyle/>
        <a:p>
          <a:r>
            <a:rPr lang="en-US" b="1" dirty="0" smtClean="0"/>
            <a:t>clicked the first document in the annotation set. The default section that comes up is ‘Mentions’. For annotating  mentions, clicked the word or phrase that I would like to annotate and chose the entity type (which is color coded) on the  right.</a:t>
          </a:r>
        </a:p>
      </dgm:t>
    </dgm:pt>
    <dgm:pt modelId="{538EF86E-6D53-4E51-93DA-2987EE6D0008}" type="parTrans" cxnId="{95A92251-F0C5-4197-B9E2-7C8F28E0C1AA}">
      <dgm:prSet/>
      <dgm:spPr/>
      <dgm:t>
        <a:bodyPr/>
        <a:lstStyle/>
        <a:p>
          <a:endParaRPr lang="en-US"/>
        </a:p>
      </dgm:t>
    </dgm:pt>
    <dgm:pt modelId="{8406D368-6822-4F78-B59F-6E5209D71D47}" type="sibTrans" cxnId="{95A92251-F0C5-4197-B9E2-7C8F28E0C1AA}">
      <dgm:prSet/>
      <dgm:spPr/>
      <dgm:t>
        <a:bodyPr/>
        <a:lstStyle/>
        <a:p>
          <a:endParaRPr lang="en-US"/>
        </a:p>
      </dgm:t>
    </dgm:pt>
    <dgm:pt modelId="{74A18823-0141-4BEF-9007-3D48C17EEDDE}">
      <dgm:prSet>
        <dgm:style>
          <a:lnRef idx="1">
            <a:schemeClr val="accent5"/>
          </a:lnRef>
          <a:fillRef idx="2">
            <a:schemeClr val="accent5"/>
          </a:fillRef>
          <a:effectRef idx="1">
            <a:schemeClr val="accent5"/>
          </a:effectRef>
          <a:fontRef idx="minor">
            <a:schemeClr val="dk1"/>
          </a:fontRef>
        </dgm:style>
      </dgm:prSet>
      <dgm:spPr/>
      <dgm:t>
        <a:bodyPr/>
        <a:lstStyle/>
        <a:p>
          <a:r>
            <a:rPr lang="en-US" b="1" dirty="0" smtClean="0"/>
            <a:t>As and when I annotate, I can save the annotations by clicking on the ‘Save’ at the top right corner.</a:t>
          </a:r>
        </a:p>
      </dgm:t>
    </dgm:pt>
    <dgm:pt modelId="{AE1638F9-ABC1-4BAC-AE70-971CD011270B}" type="parTrans" cxnId="{11CA99B6-252A-4BBF-8019-2ED1236A3E0B}">
      <dgm:prSet/>
      <dgm:spPr/>
      <dgm:t>
        <a:bodyPr/>
        <a:lstStyle/>
        <a:p>
          <a:endParaRPr lang="en-US"/>
        </a:p>
      </dgm:t>
    </dgm:pt>
    <dgm:pt modelId="{9C614B9D-D3BE-4301-A03C-B020BFD8D0CE}" type="sibTrans" cxnId="{11CA99B6-252A-4BBF-8019-2ED1236A3E0B}">
      <dgm:prSet/>
      <dgm:spPr/>
      <dgm:t>
        <a:bodyPr/>
        <a:lstStyle/>
        <a:p>
          <a:endParaRPr lang="en-US"/>
        </a:p>
      </dgm:t>
    </dgm:pt>
    <dgm:pt modelId="{68A22417-B140-4D0D-B763-1AABB6C8BBE4}">
      <dgm:prSet>
        <dgm:style>
          <a:lnRef idx="1">
            <a:schemeClr val="accent5"/>
          </a:lnRef>
          <a:fillRef idx="2">
            <a:schemeClr val="accent5"/>
          </a:fillRef>
          <a:effectRef idx="1">
            <a:schemeClr val="accent5"/>
          </a:effectRef>
          <a:fontRef idx="minor">
            <a:schemeClr val="dk1"/>
          </a:fontRef>
        </dgm:style>
      </dgm:prSet>
      <dgm:spPr/>
      <dgm:t>
        <a:bodyPr/>
        <a:lstStyle/>
        <a:p>
          <a:r>
            <a:rPr lang="en-US" b="1" dirty="0" smtClean="0"/>
            <a:t>To annotate a role for a mention, selected the mention, go to the ‘Role’ tab on the right. I will see the list of roles that are applicable to the entity type that has been chosen for the mention. Selected the role I would like.</a:t>
          </a:r>
        </a:p>
      </dgm:t>
    </dgm:pt>
    <dgm:pt modelId="{4196D1AD-4284-47E9-86BE-114DA68698FA}" type="parTrans" cxnId="{C64C4CE2-EA33-44DF-A017-162EC2EAE554}">
      <dgm:prSet/>
      <dgm:spPr/>
      <dgm:t>
        <a:bodyPr/>
        <a:lstStyle/>
        <a:p>
          <a:endParaRPr lang="en-US"/>
        </a:p>
      </dgm:t>
    </dgm:pt>
    <dgm:pt modelId="{F21B80C3-3F85-46D6-AFBE-FDE4D2D48D15}" type="sibTrans" cxnId="{C64C4CE2-EA33-44DF-A017-162EC2EAE554}">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BB9AD06A-BD9B-41E8-9B3A-98CCDF8B1830}" type="pres">
      <dgm:prSet presAssocID="{ACE4FC05-02CD-4A46-91EB-5F45745A27A1}" presName="parentText" presStyleLbl="node1" presStyleIdx="0" presStyleCnt="4">
        <dgm:presLayoutVars>
          <dgm:chMax val="0"/>
          <dgm:bulletEnabled val="1"/>
        </dgm:presLayoutVars>
      </dgm:prSet>
      <dgm:spPr/>
      <dgm:t>
        <a:bodyPr/>
        <a:lstStyle/>
        <a:p>
          <a:endParaRPr lang="en-US"/>
        </a:p>
      </dgm:t>
    </dgm:pt>
    <dgm:pt modelId="{814B82C5-7C33-4B42-A9E2-A57C68A4A3C4}" type="pres">
      <dgm:prSet presAssocID="{908D748B-AD11-4E13-A89A-B01C8638D843}" presName="spacer" presStyleCnt="0"/>
      <dgm:spPr/>
    </dgm:pt>
    <dgm:pt modelId="{D95EB77E-7332-4806-9D6C-FE042008DE19}" type="pres">
      <dgm:prSet presAssocID="{07F66B65-BD0E-45C8-AAB9-891B4F67A47C}" presName="parentText" presStyleLbl="node1" presStyleIdx="1" presStyleCnt="4">
        <dgm:presLayoutVars>
          <dgm:chMax val="0"/>
          <dgm:bulletEnabled val="1"/>
        </dgm:presLayoutVars>
      </dgm:prSet>
      <dgm:spPr/>
      <dgm:t>
        <a:bodyPr/>
        <a:lstStyle/>
        <a:p>
          <a:endParaRPr lang="en-US"/>
        </a:p>
      </dgm:t>
    </dgm:pt>
    <dgm:pt modelId="{A6CEAA26-C5D2-49BD-8A01-EFD84505DC7D}" type="pres">
      <dgm:prSet presAssocID="{8406D368-6822-4F78-B59F-6E5209D71D47}" presName="spacer" presStyleCnt="0"/>
      <dgm:spPr/>
    </dgm:pt>
    <dgm:pt modelId="{17479343-7875-485B-B61B-628E93DFA28D}" type="pres">
      <dgm:prSet presAssocID="{74A18823-0141-4BEF-9007-3D48C17EEDDE}" presName="parentText" presStyleLbl="node1" presStyleIdx="2" presStyleCnt="4">
        <dgm:presLayoutVars>
          <dgm:chMax val="0"/>
          <dgm:bulletEnabled val="1"/>
        </dgm:presLayoutVars>
      </dgm:prSet>
      <dgm:spPr/>
      <dgm:t>
        <a:bodyPr/>
        <a:lstStyle/>
        <a:p>
          <a:endParaRPr lang="en-US"/>
        </a:p>
      </dgm:t>
    </dgm:pt>
    <dgm:pt modelId="{B363A84B-1276-4DE3-B183-A3E81DB00ACB}" type="pres">
      <dgm:prSet presAssocID="{9C614B9D-D3BE-4301-A03C-B020BFD8D0CE}" presName="spacer" presStyleCnt="0"/>
      <dgm:spPr/>
    </dgm:pt>
    <dgm:pt modelId="{2E89730D-BEA8-4A1D-8C3F-C0CAD3371C0F}" type="pres">
      <dgm:prSet presAssocID="{68A22417-B140-4D0D-B763-1AABB6C8BBE4}" presName="parentText" presStyleLbl="node1" presStyleIdx="3" presStyleCnt="4">
        <dgm:presLayoutVars>
          <dgm:chMax val="0"/>
          <dgm:bulletEnabled val="1"/>
        </dgm:presLayoutVars>
      </dgm:prSet>
      <dgm:spPr/>
      <dgm:t>
        <a:bodyPr/>
        <a:lstStyle/>
        <a:p>
          <a:endParaRPr lang="en-US"/>
        </a:p>
      </dgm:t>
    </dgm:pt>
  </dgm:ptLst>
  <dgm:cxnLst>
    <dgm:cxn modelId="{A10E2BD6-2387-4E72-9C03-250880FE562A}" srcId="{4F10CD44-2F8C-4FB2-8775-0011E65F3161}" destId="{ACE4FC05-02CD-4A46-91EB-5F45745A27A1}" srcOrd="0" destOrd="0" parTransId="{AA2AE4AB-612D-4A06-BB18-64BF9CD81A7D}" sibTransId="{908D748B-AD11-4E13-A89A-B01C8638D843}"/>
    <dgm:cxn modelId="{26AEBBD1-3A31-45CA-926F-A63A7B67DEDC}" type="presOf" srcId="{68A22417-B140-4D0D-B763-1AABB6C8BBE4}" destId="{2E89730D-BEA8-4A1D-8C3F-C0CAD3371C0F}" srcOrd="0" destOrd="0" presId="urn:microsoft.com/office/officeart/2005/8/layout/vList2"/>
    <dgm:cxn modelId="{95A92251-F0C5-4197-B9E2-7C8F28E0C1AA}" srcId="{4F10CD44-2F8C-4FB2-8775-0011E65F3161}" destId="{07F66B65-BD0E-45C8-AAB9-891B4F67A47C}" srcOrd="1" destOrd="0" parTransId="{538EF86E-6D53-4E51-93DA-2987EE6D0008}" sibTransId="{8406D368-6822-4F78-B59F-6E5209D71D47}"/>
    <dgm:cxn modelId="{FCBC93AC-B213-4C0F-8E19-51FEE462FD5A}" type="presOf" srcId="{74A18823-0141-4BEF-9007-3D48C17EEDDE}" destId="{17479343-7875-485B-B61B-628E93DFA28D}" srcOrd="0" destOrd="0" presId="urn:microsoft.com/office/officeart/2005/8/layout/vList2"/>
    <dgm:cxn modelId="{FE84FBC7-B221-4C8C-80C7-9F7C85B66B91}" type="presOf" srcId="{ACE4FC05-02CD-4A46-91EB-5F45745A27A1}" destId="{BB9AD06A-BD9B-41E8-9B3A-98CCDF8B1830}" srcOrd="0" destOrd="0" presId="urn:microsoft.com/office/officeart/2005/8/layout/vList2"/>
    <dgm:cxn modelId="{8FEEC056-7504-4BD2-849B-212694836D72}" type="presOf" srcId="{07F66B65-BD0E-45C8-AAB9-891B4F67A47C}" destId="{D95EB77E-7332-4806-9D6C-FE042008DE19}" srcOrd="0" destOrd="0" presId="urn:microsoft.com/office/officeart/2005/8/layout/vList2"/>
    <dgm:cxn modelId="{906B4210-6AB0-4290-A89E-1C86DBE9A36A}" type="presOf" srcId="{4F10CD44-2F8C-4FB2-8775-0011E65F3161}" destId="{620534FF-DD89-46BB-B6C6-18578AB529E1}" srcOrd="0" destOrd="0" presId="urn:microsoft.com/office/officeart/2005/8/layout/vList2"/>
    <dgm:cxn modelId="{11CA99B6-252A-4BBF-8019-2ED1236A3E0B}" srcId="{4F10CD44-2F8C-4FB2-8775-0011E65F3161}" destId="{74A18823-0141-4BEF-9007-3D48C17EEDDE}" srcOrd="2" destOrd="0" parTransId="{AE1638F9-ABC1-4BAC-AE70-971CD011270B}" sibTransId="{9C614B9D-D3BE-4301-A03C-B020BFD8D0CE}"/>
    <dgm:cxn modelId="{C64C4CE2-EA33-44DF-A017-162EC2EAE554}" srcId="{4F10CD44-2F8C-4FB2-8775-0011E65F3161}" destId="{68A22417-B140-4D0D-B763-1AABB6C8BBE4}" srcOrd="3" destOrd="0" parTransId="{4196D1AD-4284-47E9-86BE-114DA68698FA}" sibTransId="{F21B80C3-3F85-46D6-AFBE-FDE4D2D48D15}"/>
    <dgm:cxn modelId="{714C2251-69E4-4990-958B-DCF33FBD3609}" type="presParOf" srcId="{620534FF-DD89-46BB-B6C6-18578AB529E1}" destId="{BB9AD06A-BD9B-41E8-9B3A-98CCDF8B1830}" srcOrd="0" destOrd="0" presId="urn:microsoft.com/office/officeart/2005/8/layout/vList2"/>
    <dgm:cxn modelId="{248D01D3-21BC-4DFD-9153-0CF8F4FB79BB}" type="presParOf" srcId="{620534FF-DD89-46BB-B6C6-18578AB529E1}" destId="{814B82C5-7C33-4B42-A9E2-A57C68A4A3C4}" srcOrd="1" destOrd="0" presId="urn:microsoft.com/office/officeart/2005/8/layout/vList2"/>
    <dgm:cxn modelId="{448F8521-960B-4E97-BA7E-7AB486325405}" type="presParOf" srcId="{620534FF-DD89-46BB-B6C6-18578AB529E1}" destId="{D95EB77E-7332-4806-9D6C-FE042008DE19}" srcOrd="2" destOrd="0" presId="urn:microsoft.com/office/officeart/2005/8/layout/vList2"/>
    <dgm:cxn modelId="{5792C761-9634-4E00-8C4B-D577D971DBCC}" type="presParOf" srcId="{620534FF-DD89-46BB-B6C6-18578AB529E1}" destId="{A6CEAA26-C5D2-49BD-8A01-EFD84505DC7D}" srcOrd="3" destOrd="0" presId="urn:microsoft.com/office/officeart/2005/8/layout/vList2"/>
    <dgm:cxn modelId="{75829A02-4C9D-4E00-AB93-5CCB6304A1E4}" type="presParOf" srcId="{620534FF-DD89-46BB-B6C6-18578AB529E1}" destId="{17479343-7875-485B-B61B-628E93DFA28D}" srcOrd="4" destOrd="0" presId="urn:microsoft.com/office/officeart/2005/8/layout/vList2"/>
    <dgm:cxn modelId="{DB5D886A-0131-4264-8993-1FCCB3046402}" type="presParOf" srcId="{620534FF-DD89-46BB-B6C6-18578AB529E1}" destId="{B363A84B-1276-4DE3-B183-A3E81DB00ACB}" srcOrd="5" destOrd="0" presId="urn:microsoft.com/office/officeart/2005/8/layout/vList2"/>
    <dgm:cxn modelId="{5FF77C15-2B7F-489D-8A82-84AD0B5A86AE}" type="presParOf" srcId="{620534FF-DD89-46BB-B6C6-18578AB529E1}" destId="{2E89730D-BEA8-4A1D-8C3F-C0CAD3371C0F}" srcOrd="6"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A7A51C4-02FA-4F51-B003-7D7A1A6ABCF0}">
      <dgm:prSet>
        <dgm:style>
          <a:lnRef idx="1">
            <a:schemeClr val="accent3"/>
          </a:lnRef>
          <a:fillRef idx="2">
            <a:schemeClr val="accent3"/>
          </a:fillRef>
          <a:effectRef idx="1">
            <a:schemeClr val="accent3"/>
          </a:effectRef>
          <a:fontRef idx="minor">
            <a:schemeClr val="dk1"/>
          </a:fontRef>
        </dgm:style>
      </dgm:prSet>
      <dgm:spPr/>
      <dgm:t>
        <a:bodyPr/>
        <a:lstStyle/>
        <a:p>
          <a:r>
            <a:rPr lang="en-US" b="1" dirty="0"/>
            <a:t>Note: Co-references should be annotated only after mention annotations have been completed.</a:t>
          </a:r>
          <a:endParaRPr lang="en-US" b="1" dirty="0"/>
        </a:p>
      </dgm:t>
    </dgm:pt>
    <dgm:pt modelId="{D12935BC-4490-4995-923D-5DCB79D0D0CF}" type="parTrans" cxnId="{ECEC30CF-EDEC-4650-92F4-ED8B44280799}">
      <dgm:prSet/>
      <dgm:spPr/>
      <dgm:t>
        <a:bodyPr/>
        <a:lstStyle/>
        <a:p>
          <a:endParaRPr lang="en-US"/>
        </a:p>
      </dgm:t>
    </dgm:pt>
    <dgm:pt modelId="{A9A3DC02-FC08-4D25-B66B-CCCC1BAB3FF8}" type="sibTrans" cxnId="{ECEC30CF-EDEC-4650-92F4-ED8B44280799}">
      <dgm:prSet/>
      <dgm:spPr/>
      <dgm:t>
        <a:bodyPr/>
        <a:lstStyle/>
        <a:p>
          <a:endParaRPr lang="en-US"/>
        </a:p>
      </dgm:t>
    </dgm:pt>
    <dgm:pt modelId="{9BE60656-A9FB-4815-AF2C-12013574DA03}">
      <dgm:prSet>
        <dgm:style>
          <a:lnRef idx="1">
            <a:schemeClr val="accent3"/>
          </a:lnRef>
          <a:fillRef idx="2">
            <a:schemeClr val="accent3"/>
          </a:fillRef>
          <a:effectRef idx="1">
            <a:schemeClr val="accent3"/>
          </a:effectRef>
          <a:fontRef idx="minor">
            <a:schemeClr val="dk1"/>
          </a:fontRef>
        </dgm:style>
      </dgm:prSet>
      <dgm:spPr/>
      <dgm:t>
        <a:bodyPr/>
        <a:lstStyle/>
        <a:p>
          <a:r>
            <a:rPr lang="en-US" b="1" dirty="0"/>
            <a:t>To annotate </a:t>
          </a:r>
          <a:r>
            <a:rPr lang="en-US" b="1" dirty="0" smtClean="0"/>
            <a:t>co-references, I </a:t>
          </a:r>
          <a:r>
            <a:rPr lang="en-US" b="1" dirty="0"/>
            <a:t>went to the co-reference page by clicking ‘Coreference’ on the left.</a:t>
          </a:r>
          <a:endParaRPr lang="en-US" b="1" dirty="0"/>
        </a:p>
      </dgm:t>
    </dgm:pt>
    <dgm:pt modelId="{0CB660D7-89A1-4EC2-852F-D22E67DC132F}" type="parTrans" cxnId="{22313C3C-C198-4780-8A90-48D80A79D17C}">
      <dgm:prSet/>
      <dgm:spPr/>
      <dgm:t>
        <a:bodyPr/>
        <a:lstStyle/>
        <a:p>
          <a:endParaRPr lang="en-US"/>
        </a:p>
      </dgm:t>
    </dgm:pt>
    <dgm:pt modelId="{5C8C981A-4A3E-4370-BE0B-2D0DEA697DF3}" type="sibTrans" cxnId="{22313C3C-C198-4780-8A90-48D80A79D17C}">
      <dgm:prSet/>
      <dgm:spPr/>
      <dgm:t>
        <a:bodyPr/>
        <a:lstStyle/>
        <a:p>
          <a:endParaRPr lang="en-US"/>
        </a:p>
      </dgm:t>
    </dgm:pt>
    <dgm:pt modelId="{DB86BAAD-5776-46F3-824A-488318D42409}">
      <dgm:prSet>
        <dgm:style>
          <a:lnRef idx="1">
            <a:schemeClr val="accent3"/>
          </a:lnRef>
          <a:fillRef idx="2">
            <a:schemeClr val="accent3"/>
          </a:fillRef>
          <a:effectRef idx="1">
            <a:schemeClr val="accent3"/>
          </a:effectRef>
          <a:fontRef idx="minor">
            <a:schemeClr val="dk1"/>
          </a:fontRef>
        </dgm:style>
      </dgm:prSet>
      <dgm:spPr/>
      <dgm:t>
        <a:bodyPr/>
        <a:lstStyle/>
        <a:p>
          <a:r>
            <a:rPr lang="en-US" b="1" dirty="0"/>
            <a:t>Chose the mentions that belong to the same entity and double clicked the last mention. I will see the number key on the    right with co-referenced mentions having the same number.</a:t>
          </a:r>
          <a:endParaRPr lang="en-US" b="1" dirty="0"/>
        </a:p>
      </dgm:t>
    </dgm:pt>
    <dgm:pt modelId="{C1A9FEAE-A5B7-4705-AA7D-9DA4A2379360}" type="parTrans" cxnId="{528CE8A0-F45C-4255-9A34-CE097EA4FCC9}">
      <dgm:prSet/>
      <dgm:spPr/>
      <dgm:t>
        <a:bodyPr/>
        <a:lstStyle/>
        <a:p>
          <a:endParaRPr lang="en-US"/>
        </a:p>
      </dgm:t>
    </dgm:pt>
    <dgm:pt modelId="{1F6B0028-E022-46C1-8888-81CF612CCF9A}" type="sibTrans" cxnId="{528CE8A0-F45C-4255-9A34-CE097EA4FCC9}">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AAB5286A-4864-4EBE-B0FC-1F72B39500B5}" type="pres">
      <dgm:prSet presAssocID="{EA7A51C4-02FA-4F51-B003-7D7A1A6ABCF0}" presName="parentText" presStyleLbl="node1" presStyleIdx="0" presStyleCnt="3">
        <dgm:presLayoutVars>
          <dgm:chMax val="0"/>
          <dgm:bulletEnabled val="1"/>
        </dgm:presLayoutVars>
      </dgm:prSet>
      <dgm:spPr/>
      <dgm:t>
        <a:bodyPr/>
        <a:lstStyle/>
        <a:p>
          <a:endParaRPr lang="en-US"/>
        </a:p>
      </dgm:t>
    </dgm:pt>
    <dgm:pt modelId="{D655B35C-54B0-4E22-9E1E-D25A70D3E38B}" type="pres">
      <dgm:prSet presAssocID="{A9A3DC02-FC08-4D25-B66B-CCCC1BAB3FF8}" presName="spacer" presStyleCnt="0"/>
      <dgm:spPr/>
    </dgm:pt>
    <dgm:pt modelId="{ECA3B74C-1B21-4F75-9B52-1AF4B554B34F}" type="pres">
      <dgm:prSet presAssocID="{9BE60656-A9FB-4815-AF2C-12013574DA03}" presName="parentText" presStyleLbl="node1" presStyleIdx="1" presStyleCnt="3">
        <dgm:presLayoutVars>
          <dgm:chMax val="0"/>
          <dgm:bulletEnabled val="1"/>
        </dgm:presLayoutVars>
      </dgm:prSet>
      <dgm:spPr/>
      <dgm:t>
        <a:bodyPr/>
        <a:lstStyle/>
        <a:p>
          <a:endParaRPr lang="en-US"/>
        </a:p>
      </dgm:t>
    </dgm:pt>
    <dgm:pt modelId="{A314F95D-AC80-4406-9C86-8BE9E3C8204A}" type="pres">
      <dgm:prSet presAssocID="{5C8C981A-4A3E-4370-BE0B-2D0DEA697DF3}" presName="spacer" presStyleCnt="0"/>
      <dgm:spPr/>
    </dgm:pt>
    <dgm:pt modelId="{F6436BEE-4CAE-4BC4-AA3E-B8771FD4C4BD}" type="pres">
      <dgm:prSet presAssocID="{DB86BAAD-5776-46F3-824A-488318D42409}" presName="parentText" presStyleLbl="node1" presStyleIdx="2" presStyleCnt="3">
        <dgm:presLayoutVars>
          <dgm:chMax val="0"/>
          <dgm:bulletEnabled val="1"/>
        </dgm:presLayoutVars>
      </dgm:prSet>
      <dgm:spPr/>
      <dgm:t>
        <a:bodyPr/>
        <a:lstStyle/>
        <a:p>
          <a:endParaRPr lang="en-US"/>
        </a:p>
      </dgm:t>
    </dgm:pt>
  </dgm:ptLst>
  <dgm:cxnLst>
    <dgm:cxn modelId="{22313C3C-C198-4780-8A90-48D80A79D17C}" srcId="{4F10CD44-2F8C-4FB2-8775-0011E65F3161}" destId="{9BE60656-A9FB-4815-AF2C-12013574DA03}" srcOrd="1" destOrd="0" parTransId="{0CB660D7-89A1-4EC2-852F-D22E67DC132F}" sibTransId="{5C8C981A-4A3E-4370-BE0B-2D0DEA697DF3}"/>
    <dgm:cxn modelId="{6FF47625-89CE-47B8-ABC0-8D5170F712A5}" type="presOf" srcId="{9BE60656-A9FB-4815-AF2C-12013574DA03}" destId="{ECA3B74C-1B21-4F75-9B52-1AF4B554B34F}" srcOrd="0" destOrd="0" presId="urn:microsoft.com/office/officeart/2005/8/layout/vList2"/>
    <dgm:cxn modelId="{528CE8A0-F45C-4255-9A34-CE097EA4FCC9}" srcId="{4F10CD44-2F8C-4FB2-8775-0011E65F3161}" destId="{DB86BAAD-5776-46F3-824A-488318D42409}" srcOrd="2" destOrd="0" parTransId="{C1A9FEAE-A5B7-4705-AA7D-9DA4A2379360}" sibTransId="{1F6B0028-E022-46C1-8888-81CF612CCF9A}"/>
    <dgm:cxn modelId="{554FB957-2334-4235-AD2A-5AD92E2586FD}" type="presOf" srcId="{EA7A51C4-02FA-4F51-B003-7D7A1A6ABCF0}" destId="{AAB5286A-4864-4EBE-B0FC-1F72B39500B5}" srcOrd="0" destOrd="0" presId="urn:microsoft.com/office/officeart/2005/8/layout/vList2"/>
    <dgm:cxn modelId="{ECEC30CF-EDEC-4650-92F4-ED8B44280799}" srcId="{4F10CD44-2F8C-4FB2-8775-0011E65F3161}" destId="{EA7A51C4-02FA-4F51-B003-7D7A1A6ABCF0}" srcOrd="0" destOrd="0" parTransId="{D12935BC-4490-4995-923D-5DCB79D0D0CF}" sibTransId="{A9A3DC02-FC08-4D25-B66B-CCCC1BAB3FF8}"/>
    <dgm:cxn modelId="{3D266372-D175-49CF-B13E-6CBB26A06383}" type="presOf" srcId="{4F10CD44-2F8C-4FB2-8775-0011E65F3161}" destId="{620534FF-DD89-46BB-B6C6-18578AB529E1}" srcOrd="0" destOrd="0" presId="urn:microsoft.com/office/officeart/2005/8/layout/vList2"/>
    <dgm:cxn modelId="{1EA715C9-8928-4DEC-A80A-765E17489A78}" type="presOf" srcId="{DB86BAAD-5776-46F3-824A-488318D42409}" destId="{F6436BEE-4CAE-4BC4-AA3E-B8771FD4C4BD}" srcOrd="0" destOrd="0" presId="urn:microsoft.com/office/officeart/2005/8/layout/vList2"/>
    <dgm:cxn modelId="{4CC3027C-8275-4F40-969E-F7D931AF794E}" type="presParOf" srcId="{620534FF-DD89-46BB-B6C6-18578AB529E1}" destId="{AAB5286A-4864-4EBE-B0FC-1F72B39500B5}" srcOrd="0" destOrd="0" presId="urn:microsoft.com/office/officeart/2005/8/layout/vList2"/>
    <dgm:cxn modelId="{80D073D3-E66A-471E-9DD8-C8530483F3F5}" type="presParOf" srcId="{620534FF-DD89-46BB-B6C6-18578AB529E1}" destId="{D655B35C-54B0-4E22-9E1E-D25A70D3E38B}" srcOrd="1" destOrd="0" presId="urn:microsoft.com/office/officeart/2005/8/layout/vList2"/>
    <dgm:cxn modelId="{22C8A40E-A5D7-40C6-B986-4AECC8F3C791}" type="presParOf" srcId="{620534FF-DD89-46BB-B6C6-18578AB529E1}" destId="{ECA3B74C-1B21-4F75-9B52-1AF4B554B34F}" srcOrd="2" destOrd="0" presId="urn:microsoft.com/office/officeart/2005/8/layout/vList2"/>
    <dgm:cxn modelId="{401CBB62-62EA-4064-B557-92FF0EFD1DEC}" type="presParOf" srcId="{620534FF-DD89-46BB-B6C6-18578AB529E1}" destId="{A314F95D-AC80-4406-9C86-8BE9E3C8204A}" srcOrd="3" destOrd="0" presId="urn:microsoft.com/office/officeart/2005/8/layout/vList2"/>
    <dgm:cxn modelId="{0C4AB170-6981-482F-A4F8-1FA9886C581A}" type="presParOf" srcId="{620534FF-DD89-46BB-B6C6-18578AB529E1}" destId="{F6436BEE-4CAE-4BC4-AA3E-B8771FD4C4BD}" srcOrd="4"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A7A51C4-02FA-4F51-B003-7D7A1A6ABCF0}">
      <dgm:prSet>
        <dgm:style>
          <a:lnRef idx="3">
            <a:schemeClr val="lt1"/>
          </a:lnRef>
          <a:fillRef idx="1">
            <a:schemeClr val="accent1"/>
          </a:fillRef>
          <a:effectRef idx="1">
            <a:schemeClr val="accent1"/>
          </a:effectRef>
          <a:fontRef idx="minor">
            <a:schemeClr val="lt1"/>
          </a:fontRef>
        </dgm:style>
      </dgm:prSet>
      <dgm:spPr/>
      <dgm:t>
        <a:bodyPr/>
        <a:lstStyle/>
        <a:p>
          <a:r>
            <a:rPr lang="en-US" b="1" dirty="0" smtClean="0">
              <a:solidFill>
                <a:schemeClr val="bg1"/>
              </a:solidFill>
            </a:rPr>
            <a:t>To annotate relations, I went to the relations page by clicking ‘Relation’ on the left.</a:t>
          </a:r>
          <a:endParaRPr lang="en-US" b="1" dirty="0">
            <a:solidFill>
              <a:schemeClr val="bg1"/>
            </a:solidFill>
          </a:endParaRPr>
        </a:p>
      </dgm:t>
    </dgm:pt>
    <dgm:pt modelId="{D12935BC-4490-4995-923D-5DCB79D0D0CF}" type="parTrans" cxnId="{ECEC30CF-EDEC-4650-92F4-ED8B44280799}">
      <dgm:prSet/>
      <dgm:spPr/>
      <dgm:t>
        <a:bodyPr/>
        <a:lstStyle/>
        <a:p>
          <a:endParaRPr lang="en-US"/>
        </a:p>
      </dgm:t>
    </dgm:pt>
    <dgm:pt modelId="{A9A3DC02-FC08-4D25-B66B-CCCC1BAB3FF8}" type="sibTrans" cxnId="{ECEC30CF-EDEC-4650-92F4-ED8B44280799}">
      <dgm:prSet/>
      <dgm:spPr/>
      <dgm:t>
        <a:bodyPr/>
        <a:lstStyle/>
        <a:p>
          <a:endParaRPr lang="en-US"/>
        </a:p>
      </dgm:t>
    </dgm:pt>
    <dgm:pt modelId="{C9BBE6A4-3A67-4AF3-BA36-725A8CA6879C}">
      <dgm:prSet/>
      <dgm:spPr/>
      <dgm:t>
        <a:bodyPr/>
        <a:lstStyle/>
        <a:p>
          <a:r>
            <a:rPr lang="en-US" b="1" dirty="0">
              <a:solidFill>
                <a:schemeClr val="bg1"/>
              </a:solidFill>
            </a:rPr>
            <a:t>Chose the mention which belongs to the first entity type and then the mention that belongs to the second entity type in a    relation.Selected the relation on the right to annotate the relation.</a:t>
          </a:r>
        </a:p>
      </dgm:t>
    </dgm:pt>
    <dgm:pt modelId="{A02E06CF-0D41-4676-86D8-517E33B89E76}" type="parTrans" cxnId="{C8217420-100E-4E8A-9270-1A3C29E62231}">
      <dgm:prSet/>
      <dgm:spPr/>
      <dgm:t>
        <a:bodyPr/>
        <a:lstStyle/>
        <a:p>
          <a:endParaRPr lang="en-US"/>
        </a:p>
      </dgm:t>
    </dgm:pt>
    <dgm:pt modelId="{5CA300C2-3827-4D93-954E-7EEB5C5539B7}" type="sibTrans" cxnId="{C8217420-100E-4E8A-9270-1A3C29E62231}">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AAB5286A-4864-4EBE-B0FC-1F72B39500B5}" type="pres">
      <dgm:prSet presAssocID="{EA7A51C4-02FA-4F51-B003-7D7A1A6ABCF0}" presName="parentText" presStyleLbl="node1" presStyleIdx="0" presStyleCnt="2">
        <dgm:presLayoutVars>
          <dgm:chMax val="0"/>
          <dgm:bulletEnabled val="1"/>
        </dgm:presLayoutVars>
      </dgm:prSet>
      <dgm:spPr/>
      <dgm:t>
        <a:bodyPr/>
        <a:lstStyle/>
        <a:p>
          <a:endParaRPr lang="en-US"/>
        </a:p>
      </dgm:t>
    </dgm:pt>
    <dgm:pt modelId="{D655B35C-54B0-4E22-9E1E-D25A70D3E38B}" type="pres">
      <dgm:prSet presAssocID="{A9A3DC02-FC08-4D25-B66B-CCCC1BAB3FF8}" presName="spacer" presStyleCnt="0"/>
      <dgm:spPr/>
    </dgm:pt>
    <dgm:pt modelId="{D2B7C5C1-85F9-42FD-837C-3B0B8EF82A56}" type="pres">
      <dgm:prSet presAssocID="{C9BBE6A4-3A67-4AF3-BA36-725A8CA6879C}" presName="parentText" presStyleLbl="node1" presStyleIdx="1" presStyleCnt="2">
        <dgm:presLayoutVars>
          <dgm:chMax val="0"/>
          <dgm:bulletEnabled val="1"/>
        </dgm:presLayoutVars>
      </dgm:prSet>
      <dgm:spPr/>
    </dgm:pt>
  </dgm:ptLst>
  <dgm:cxnLst>
    <dgm:cxn modelId="{E037C870-83A8-4AFD-B104-14040468F5AE}" type="presOf" srcId="{4F10CD44-2F8C-4FB2-8775-0011E65F3161}" destId="{620534FF-DD89-46BB-B6C6-18578AB529E1}" srcOrd="0" destOrd="0" presId="urn:microsoft.com/office/officeart/2005/8/layout/vList2"/>
    <dgm:cxn modelId="{82F74F94-66D6-4DE2-A8FA-7E9867626611}" type="presOf" srcId="{EA7A51C4-02FA-4F51-B003-7D7A1A6ABCF0}" destId="{AAB5286A-4864-4EBE-B0FC-1F72B39500B5}" srcOrd="0" destOrd="0" presId="urn:microsoft.com/office/officeart/2005/8/layout/vList2"/>
    <dgm:cxn modelId="{C8217420-100E-4E8A-9270-1A3C29E62231}" srcId="{4F10CD44-2F8C-4FB2-8775-0011E65F3161}" destId="{C9BBE6A4-3A67-4AF3-BA36-725A8CA6879C}" srcOrd="1" destOrd="0" parTransId="{A02E06CF-0D41-4676-86D8-517E33B89E76}" sibTransId="{5CA300C2-3827-4D93-954E-7EEB5C5539B7}"/>
    <dgm:cxn modelId="{ECEC30CF-EDEC-4650-92F4-ED8B44280799}" srcId="{4F10CD44-2F8C-4FB2-8775-0011E65F3161}" destId="{EA7A51C4-02FA-4F51-B003-7D7A1A6ABCF0}" srcOrd="0" destOrd="0" parTransId="{D12935BC-4490-4995-923D-5DCB79D0D0CF}" sibTransId="{A9A3DC02-FC08-4D25-B66B-CCCC1BAB3FF8}"/>
    <dgm:cxn modelId="{8B785EC9-F8AA-464D-9E0C-C8061442AD0B}" type="presOf" srcId="{C9BBE6A4-3A67-4AF3-BA36-725A8CA6879C}" destId="{D2B7C5C1-85F9-42FD-837C-3B0B8EF82A56}" srcOrd="0" destOrd="0" presId="urn:microsoft.com/office/officeart/2005/8/layout/vList2"/>
    <dgm:cxn modelId="{4C012391-9230-4949-B971-216C71A46FFB}" type="presParOf" srcId="{620534FF-DD89-46BB-B6C6-18578AB529E1}" destId="{AAB5286A-4864-4EBE-B0FC-1F72B39500B5}" srcOrd="0" destOrd="0" presId="urn:microsoft.com/office/officeart/2005/8/layout/vList2"/>
    <dgm:cxn modelId="{87B04B0D-42C1-4EAA-A07B-3B58D3BB31C0}" type="presParOf" srcId="{620534FF-DD89-46BB-B6C6-18578AB529E1}" destId="{D655B35C-54B0-4E22-9E1E-D25A70D3E38B}" srcOrd="1" destOrd="0" presId="urn:microsoft.com/office/officeart/2005/8/layout/vList2"/>
    <dgm:cxn modelId="{6BCCF18C-1011-4A45-8F65-CF9490C78AC2}" type="presParOf" srcId="{620534FF-DD89-46BB-B6C6-18578AB529E1}" destId="{D2B7C5C1-85F9-42FD-837C-3B0B8EF82A56}" srcOrd="2"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78B54DA-2A65-4731-A7F2-F3B2354E0067}">
      <dgm:prSet/>
      <dgm:spPr/>
      <dgm:t>
        <a:bodyPr/>
        <a:lstStyle/>
        <a:p>
          <a:r>
            <a:rPr lang="en-US" b="1" dirty="0" smtClean="0">
              <a:solidFill>
                <a:schemeClr val="bg1"/>
              </a:solidFill>
            </a:rPr>
            <a:t>Saving and submitting my annotations:</a:t>
          </a:r>
          <a:endParaRPr lang="en-US" b="1" dirty="0">
            <a:solidFill>
              <a:schemeClr val="bg1"/>
            </a:solidFill>
          </a:endParaRPr>
        </a:p>
      </dgm:t>
    </dgm:pt>
    <dgm:pt modelId="{B69D162E-09A8-4A5F-9963-0A9D929E16C5}" type="parTrans" cxnId="{885D1D5F-335B-4993-8DE5-93B4A69B49F3}">
      <dgm:prSet/>
      <dgm:spPr/>
      <dgm:t>
        <a:bodyPr/>
        <a:lstStyle/>
        <a:p>
          <a:endParaRPr lang="en-US"/>
        </a:p>
      </dgm:t>
    </dgm:pt>
    <dgm:pt modelId="{97E6FCF9-7885-47BD-A99F-44B2D163792A}" type="sibTrans" cxnId="{885D1D5F-335B-4993-8DE5-93B4A69B49F3}">
      <dgm:prSet/>
      <dgm:spPr/>
      <dgm:t>
        <a:bodyPr/>
        <a:lstStyle/>
        <a:p>
          <a:endParaRPr lang="en-US"/>
        </a:p>
      </dgm:t>
    </dgm:pt>
    <dgm:pt modelId="{269CD489-C35A-4700-B065-6F77C99B6D6C}">
      <dgm:prSet/>
      <dgm:spPr/>
      <dgm:t>
        <a:bodyPr/>
        <a:lstStyle/>
        <a:p>
          <a:r>
            <a:rPr lang="en-US" b="1" dirty="0">
              <a:solidFill>
                <a:schemeClr val="bg1"/>
              </a:solidFill>
            </a:rPr>
            <a:t>Once I completed annotating mentions, co-references and relations on all the documents, marked each document as “Completed” and Save.</a:t>
          </a:r>
          <a:endParaRPr lang="en-US" b="1" dirty="0">
            <a:solidFill>
              <a:schemeClr val="bg1"/>
            </a:solidFill>
          </a:endParaRPr>
        </a:p>
      </dgm:t>
    </dgm:pt>
    <dgm:pt modelId="{AC1A4A84-8321-465C-A7D4-0D271B8022D5}" type="parTrans" cxnId="{4D74D37A-B0BF-4BED-948E-73EDFF6829AE}">
      <dgm:prSet/>
      <dgm:spPr/>
      <dgm:t>
        <a:bodyPr/>
        <a:lstStyle/>
        <a:p>
          <a:endParaRPr lang="en-US"/>
        </a:p>
      </dgm:t>
    </dgm:pt>
    <dgm:pt modelId="{285FAEAF-6B78-4E2E-9211-ACB4B5F6EF12}" type="sibTrans" cxnId="{4D74D37A-B0BF-4BED-948E-73EDFF6829AE}">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B192BE3C-5969-4C81-947B-96DDD03FE0C9}" type="pres">
      <dgm:prSet presAssocID="{878B54DA-2A65-4731-A7F2-F3B2354E0067}" presName="parentText" presStyleLbl="node1" presStyleIdx="0" presStyleCnt="2" custScaleY="29265">
        <dgm:presLayoutVars>
          <dgm:chMax val="0"/>
          <dgm:bulletEnabled val="1"/>
        </dgm:presLayoutVars>
      </dgm:prSet>
      <dgm:spPr/>
    </dgm:pt>
    <dgm:pt modelId="{9010BC9E-561E-4880-9320-418001905E24}" type="pres">
      <dgm:prSet presAssocID="{97E6FCF9-7885-47BD-A99F-44B2D163792A}" presName="spacer" presStyleCnt="0"/>
      <dgm:spPr/>
    </dgm:pt>
    <dgm:pt modelId="{4D8E83D9-C449-4215-9F65-CB119D66E7D3}" type="pres">
      <dgm:prSet presAssocID="{269CD489-C35A-4700-B065-6F77C99B6D6C}" presName="parentText" presStyleLbl="node1" presStyleIdx="1" presStyleCnt="2" custScaleY="48005">
        <dgm:presLayoutVars>
          <dgm:chMax val="0"/>
          <dgm:bulletEnabled val="1"/>
        </dgm:presLayoutVars>
      </dgm:prSet>
      <dgm:spPr/>
    </dgm:pt>
  </dgm:ptLst>
  <dgm:cxnLst>
    <dgm:cxn modelId="{63D8251B-76B7-4424-A8C2-08CDFBFCAADD}" type="presOf" srcId="{878B54DA-2A65-4731-A7F2-F3B2354E0067}" destId="{B192BE3C-5969-4C81-947B-96DDD03FE0C9}" srcOrd="0" destOrd="0" presId="urn:microsoft.com/office/officeart/2005/8/layout/vList2"/>
    <dgm:cxn modelId="{0D2528C9-11A9-46A7-A417-543731CAB5C9}" type="presOf" srcId="{269CD489-C35A-4700-B065-6F77C99B6D6C}" destId="{4D8E83D9-C449-4215-9F65-CB119D66E7D3}" srcOrd="0" destOrd="0" presId="urn:microsoft.com/office/officeart/2005/8/layout/vList2"/>
    <dgm:cxn modelId="{885D1D5F-335B-4993-8DE5-93B4A69B49F3}" srcId="{4F10CD44-2F8C-4FB2-8775-0011E65F3161}" destId="{878B54DA-2A65-4731-A7F2-F3B2354E0067}" srcOrd="0" destOrd="0" parTransId="{B69D162E-09A8-4A5F-9963-0A9D929E16C5}" sibTransId="{97E6FCF9-7885-47BD-A99F-44B2D163792A}"/>
    <dgm:cxn modelId="{EE4AEF53-806C-42E7-95F8-0160C9413205}" type="presOf" srcId="{4F10CD44-2F8C-4FB2-8775-0011E65F3161}" destId="{620534FF-DD89-46BB-B6C6-18578AB529E1}" srcOrd="0" destOrd="0" presId="urn:microsoft.com/office/officeart/2005/8/layout/vList2"/>
    <dgm:cxn modelId="{4D74D37A-B0BF-4BED-948E-73EDFF6829AE}" srcId="{4F10CD44-2F8C-4FB2-8775-0011E65F3161}" destId="{269CD489-C35A-4700-B065-6F77C99B6D6C}" srcOrd="1" destOrd="0" parTransId="{AC1A4A84-8321-465C-A7D4-0D271B8022D5}" sibTransId="{285FAEAF-6B78-4E2E-9211-ACB4B5F6EF12}"/>
    <dgm:cxn modelId="{01A0A08E-E999-4961-B0E5-8BDA0BF28215}" type="presParOf" srcId="{620534FF-DD89-46BB-B6C6-18578AB529E1}" destId="{B192BE3C-5969-4C81-947B-96DDD03FE0C9}" srcOrd="0" destOrd="0" presId="urn:microsoft.com/office/officeart/2005/8/layout/vList2"/>
    <dgm:cxn modelId="{08BE207D-574B-49F5-9ED4-E35E85B9A6ED}" type="presParOf" srcId="{620534FF-DD89-46BB-B6C6-18578AB529E1}" destId="{9010BC9E-561E-4880-9320-418001905E24}" srcOrd="1" destOrd="0" presId="urn:microsoft.com/office/officeart/2005/8/layout/vList2"/>
    <dgm:cxn modelId="{EDEFC274-9445-4461-A817-3E8DE25F76F8}" type="presParOf" srcId="{620534FF-DD89-46BB-B6C6-18578AB529E1}" destId="{4D8E83D9-C449-4215-9F65-CB119D66E7D3}" srcOrd="2"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F1DABF0-A4B0-475F-97B8-21CF25DE8E19}">
      <dgm:prSet>
        <dgm:style>
          <a:lnRef idx="1">
            <a:schemeClr val="accent3"/>
          </a:lnRef>
          <a:fillRef idx="2">
            <a:schemeClr val="accent3"/>
          </a:fillRef>
          <a:effectRef idx="1">
            <a:schemeClr val="accent3"/>
          </a:effectRef>
          <a:fontRef idx="minor">
            <a:schemeClr val="dk1"/>
          </a:fontRef>
        </dgm:style>
      </dgm:prSet>
      <dgm:spPr/>
      <dgm:t>
        <a:bodyPr/>
        <a:lstStyle/>
        <a:p>
          <a:r>
            <a:rPr lang="en-US" b="1" dirty="0">
              <a:solidFill>
                <a:schemeClr val="bg1"/>
              </a:solidFill>
            </a:rPr>
            <a:t>went back to annotate the remaining documents by clicking on the “Open document list” on top.</a:t>
          </a:r>
          <a:endParaRPr lang="en-US" b="1" dirty="0">
            <a:solidFill>
              <a:schemeClr val="bg1"/>
            </a:solidFill>
          </a:endParaRPr>
        </a:p>
      </dgm:t>
    </dgm:pt>
    <dgm:pt modelId="{71378FAA-BBBD-457F-82B2-F662D7F87949}" type="parTrans" cxnId="{AE8196AA-6EED-4860-8A9E-9A319FF7CB48}">
      <dgm:prSet/>
      <dgm:spPr/>
      <dgm:t>
        <a:bodyPr/>
        <a:lstStyle/>
        <a:p>
          <a:endParaRPr lang="en-US"/>
        </a:p>
      </dgm:t>
    </dgm:pt>
    <dgm:pt modelId="{2BE3780C-F889-40EB-8243-3292865EEBF8}" type="sibTrans" cxnId="{AE8196AA-6EED-4860-8A9E-9A319FF7CB48}">
      <dgm:prSet/>
      <dgm:spPr/>
      <dgm:t>
        <a:bodyPr/>
        <a:lstStyle/>
        <a:p>
          <a:endParaRPr lang="en-US"/>
        </a:p>
      </dgm:t>
    </dgm:pt>
    <dgm:pt modelId="{134450C2-9AFA-4D35-B0DB-88699A93D7AC}">
      <dgm:prSet>
        <dgm:style>
          <a:lnRef idx="1">
            <a:schemeClr val="accent3"/>
          </a:lnRef>
          <a:fillRef idx="2">
            <a:schemeClr val="accent3"/>
          </a:fillRef>
          <a:effectRef idx="1">
            <a:schemeClr val="accent3"/>
          </a:effectRef>
          <a:fontRef idx="minor">
            <a:schemeClr val="dk1"/>
          </a:fontRef>
        </dgm:style>
      </dgm:prSet>
      <dgm:spPr/>
      <dgm:t>
        <a:bodyPr/>
        <a:lstStyle/>
        <a:p>
          <a:r>
            <a:rPr lang="en-US" b="1" dirty="0">
              <a:solidFill>
                <a:schemeClr val="bg1"/>
              </a:solidFill>
            </a:rPr>
            <a:t>Once I have annotated all the documents in a document set and marked them as complete, the document set status changes       to “Submitted” from “In Progress”. Once submitted, human annotators cannot edit the annotations. It is now up to the Project  Manager to review the annotations, adjudicate and accept or reject the annotations. If accepted, they are promoted to ground  truth.</a:t>
          </a:r>
          <a:endParaRPr lang="en-US" b="1" dirty="0">
            <a:solidFill>
              <a:schemeClr val="bg1"/>
            </a:solidFill>
          </a:endParaRPr>
        </a:p>
      </dgm:t>
    </dgm:pt>
    <dgm:pt modelId="{BB7E3182-1A15-456E-A838-BE26E1F2B722}" type="parTrans" cxnId="{74C1D3F1-445A-43C4-A347-1E18055061F2}">
      <dgm:prSet/>
      <dgm:spPr/>
      <dgm:t>
        <a:bodyPr/>
        <a:lstStyle/>
        <a:p>
          <a:endParaRPr lang="en-US"/>
        </a:p>
      </dgm:t>
    </dgm:pt>
    <dgm:pt modelId="{6D76CFE4-4EA8-4BD8-813F-7D74656A982A}" type="sibTrans" cxnId="{74C1D3F1-445A-43C4-A347-1E18055061F2}">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6D7060B3-A33D-4DDE-9416-BA3156EA101B}" type="pres">
      <dgm:prSet presAssocID="{EF1DABF0-A4B0-475F-97B8-21CF25DE8E19}" presName="parentText" presStyleLbl="node1" presStyleIdx="0" presStyleCnt="2" custScaleY="55045" custLinFactY="1386" custLinFactNeighborX="1308" custLinFactNeighborY="100000">
        <dgm:presLayoutVars>
          <dgm:chMax val="0"/>
          <dgm:bulletEnabled val="1"/>
        </dgm:presLayoutVars>
      </dgm:prSet>
      <dgm:spPr/>
      <dgm:t>
        <a:bodyPr/>
        <a:lstStyle/>
        <a:p>
          <a:endParaRPr lang="en-US"/>
        </a:p>
      </dgm:t>
    </dgm:pt>
    <dgm:pt modelId="{720B0A20-91DF-43A7-93D8-F4025285C58E}" type="pres">
      <dgm:prSet presAssocID="{2BE3780C-F889-40EB-8243-3292865EEBF8}" presName="spacer" presStyleCnt="0"/>
      <dgm:spPr/>
    </dgm:pt>
    <dgm:pt modelId="{B5CB06FF-1DF3-4B4F-8D46-D20271930860}" type="pres">
      <dgm:prSet presAssocID="{134450C2-9AFA-4D35-B0DB-88699A93D7AC}" presName="parentText" presStyleLbl="node1" presStyleIdx="1" presStyleCnt="2" custScaleY="158087">
        <dgm:presLayoutVars>
          <dgm:chMax val="0"/>
          <dgm:bulletEnabled val="1"/>
        </dgm:presLayoutVars>
      </dgm:prSet>
      <dgm:spPr/>
      <dgm:t>
        <a:bodyPr/>
        <a:lstStyle/>
        <a:p>
          <a:endParaRPr lang="en-US"/>
        </a:p>
      </dgm:t>
    </dgm:pt>
  </dgm:ptLst>
  <dgm:cxnLst>
    <dgm:cxn modelId="{AE8196AA-6EED-4860-8A9E-9A319FF7CB48}" srcId="{4F10CD44-2F8C-4FB2-8775-0011E65F3161}" destId="{EF1DABF0-A4B0-475F-97B8-21CF25DE8E19}" srcOrd="0" destOrd="0" parTransId="{71378FAA-BBBD-457F-82B2-F662D7F87949}" sibTransId="{2BE3780C-F889-40EB-8243-3292865EEBF8}"/>
    <dgm:cxn modelId="{74C1D3F1-445A-43C4-A347-1E18055061F2}" srcId="{4F10CD44-2F8C-4FB2-8775-0011E65F3161}" destId="{134450C2-9AFA-4D35-B0DB-88699A93D7AC}" srcOrd="1" destOrd="0" parTransId="{BB7E3182-1A15-456E-A838-BE26E1F2B722}" sibTransId="{6D76CFE4-4EA8-4BD8-813F-7D74656A982A}"/>
    <dgm:cxn modelId="{97AEF4E3-2291-42E5-8C97-64685A8931DA}" type="presOf" srcId="{EF1DABF0-A4B0-475F-97B8-21CF25DE8E19}" destId="{6D7060B3-A33D-4DDE-9416-BA3156EA101B}" srcOrd="0" destOrd="0" presId="urn:microsoft.com/office/officeart/2005/8/layout/vList2"/>
    <dgm:cxn modelId="{FA9EF6F7-CA67-4C6B-AA26-62B90A3B16A8}" type="presOf" srcId="{4F10CD44-2F8C-4FB2-8775-0011E65F3161}" destId="{620534FF-DD89-46BB-B6C6-18578AB529E1}" srcOrd="0" destOrd="0" presId="urn:microsoft.com/office/officeart/2005/8/layout/vList2"/>
    <dgm:cxn modelId="{0309E462-E341-467B-90FA-A6A763E779C8}" type="presOf" srcId="{134450C2-9AFA-4D35-B0DB-88699A93D7AC}" destId="{B5CB06FF-1DF3-4B4F-8D46-D20271930860}" srcOrd="0" destOrd="0" presId="urn:microsoft.com/office/officeart/2005/8/layout/vList2"/>
    <dgm:cxn modelId="{CD91C33C-6E4D-4031-B63B-0E0BC5D6BDF5}" type="presParOf" srcId="{620534FF-DD89-46BB-B6C6-18578AB529E1}" destId="{6D7060B3-A33D-4DDE-9416-BA3156EA101B}" srcOrd="0" destOrd="0" presId="urn:microsoft.com/office/officeart/2005/8/layout/vList2"/>
    <dgm:cxn modelId="{C885F47C-2046-41CE-9E2E-C535E6A37013}" type="presParOf" srcId="{620534FF-DD89-46BB-B6C6-18578AB529E1}" destId="{720B0A20-91DF-43A7-93D8-F4025285C58E}" srcOrd="1" destOrd="0" presId="urn:microsoft.com/office/officeart/2005/8/layout/vList2"/>
    <dgm:cxn modelId="{9065DAB5-1152-41E4-94B6-50C0AC28796E}" type="presParOf" srcId="{620534FF-DD89-46BB-B6C6-18578AB529E1}" destId="{B5CB06FF-1DF3-4B4F-8D46-D20271930860}" srcOrd="2"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7E52ADA-E225-4CBF-9738-CBC87138E97A}">
      <dgm:prSet>
        <dgm:style>
          <a:lnRef idx="1">
            <a:schemeClr val="accent4"/>
          </a:lnRef>
          <a:fillRef idx="2">
            <a:schemeClr val="accent4"/>
          </a:fillRef>
          <a:effectRef idx="1">
            <a:schemeClr val="accent4"/>
          </a:effectRef>
          <a:fontRef idx="minor">
            <a:schemeClr val="dk1"/>
          </a:fontRef>
        </dgm:style>
      </dgm:prSet>
      <dgm:spPr/>
      <dgm:t>
        <a:bodyPr/>
        <a:lstStyle/>
        <a:p>
          <a:r>
            <a:rPr lang="en-US" b="1" dirty="0">
              <a:solidFill>
                <a:schemeClr val="bg1"/>
              </a:solidFill>
            </a:rPr>
            <a:t>  Carried out annotation tasks on the second document set also that has been assigned to </a:t>
          </a:r>
          <a:r>
            <a:rPr lang="en-US" b="1" dirty="0" smtClean="0">
              <a:solidFill>
                <a:schemeClr val="bg1"/>
              </a:solidFill>
            </a:rPr>
            <a:t>me.</a:t>
          </a:r>
          <a:endParaRPr lang="en-US" b="1" dirty="0">
            <a:solidFill>
              <a:schemeClr val="bg1"/>
            </a:solidFill>
          </a:endParaRPr>
        </a:p>
      </dgm:t>
    </dgm:pt>
    <dgm:pt modelId="{190F1236-DE0B-4D02-9529-348E15F1B0F5}" type="parTrans" cxnId="{FC735257-7BCE-4D2F-B5F4-CFFC14BE39FC}">
      <dgm:prSet/>
      <dgm:spPr/>
      <dgm:t>
        <a:bodyPr/>
        <a:lstStyle/>
        <a:p>
          <a:endParaRPr lang="en-US"/>
        </a:p>
      </dgm:t>
    </dgm:pt>
    <dgm:pt modelId="{F14D4AEF-F7DD-4088-A7F5-53097CB73F6A}" type="sibTrans" cxnId="{FC735257-7BCE-4D2F-B5F4-CFFC14BE39FC}">
      <dgm:prSet/>
      <dgm:spPr/>
      <dgm:t>
        <a:bodyPr/>
        <a:lstStyle/>
        <a:p>
          <a:endParaRPr lang="en-US"/>
        </a:p>
      </dgm:t>
    </dgm:pt>
    <dgm:pt modelId="{FE886B3F-2EE2-4B83-9B4A-997012FF17C6}">
      <dgm:prSet>
        <dgm:style>
          <a:lnRef idx="1">
            <a:schemeClr val="accent4"/>
          </a:lnRef>
          <a:fillRef idx="2">
            <a:schemeClr val="accent4"/>
          </a:fillRef>
          <a:effectRef idx="1">
            <a:schemeClr val="accent4"/>
          </a:effectRef>
          <a:fontRef idx="minor">
            <a:schemeClr val="dk1"/>
          </a:fontRef>
        </dgm:style>
      </dgm:prSet>
      <dgm:spPr/>
      <dgm:t>
        <a:bodyPr/>
        <a:lstStyle/>
        <a:p>
          <a:r>
            <a:rPr lang="en-US" b="1" dirty="0">
              <a:solidFill>
                <a:schemeClr val="bg1"/>
              </a:solidFill>
            </a:rPr>
            <a:t>  Note: In order to be able to adjudicate documents, there must be some differences in the overlapping documents so that conflicts can be resolved. So, I wanted to purposely annotate the overlapping documents slightly differently just to be able to go through the process of adjudicating.</a:t>
          </a:r>
          <a:endParaRPr lang="en-US" b="1" dirty="0">
            <a:solidFill>
              <a:schemeClr val="bg1"/>
            </a:solidFill>
          </a:endParaRPr>
        </a:p>
      </dgm:t>
    </dgm:pt>
    <dgm:pt modelId="{324A90A8-1A52-48C7-A377-B5DBEFECA31F}" type="parTrans" cxnId="{E474B00F-D623-44F2-8582-58D0D0FB50B0}">
      <dgm:prSet/>
      <dgm:spPr/>
      <dgm:t>
        <a:bodyPr/>
        <a:lstStyle/>
        <a:p>
          <a:endParaRPr lang="en-US"/>
        </a:p>
      </dgm:t>
    </dgm:pt>
    <dgm:pt modelId="{F91AC90D-0A04-4280-8EDB-41CA1994E1E5}" type="sibTrans" cxnId="{E474B00F-D623-44F2-8582-58D0D0FB50B0}">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B441C547-341F-4B54-B9DF-538F01720288}" type="pres">
      <dgm:prSet presAssocID="{17E52ADA-E225-4CBF-9738-CBC87138E97A}" presName="parentText" presStyleLbl="node1" presStyleIdx="0" presStyleCnt="2">
        <dgm:presLayoutVars>
          <dgm:chMax val="0"/>
          <dgm:bulletEnabled val="1"/>
        </dgm:presLayoutVars>
      </dgm:prSet>
      <dgm:spPr/>
      <dgm:t>
        <a:bodyPr/>
        <a:lstStyle/>
        <a:p>
          <a:endParaRPr lang="en-US"/>
        </a:p>
      </dgm:t>
    </dgm:pt>
    <dgm:pt modelId="{FDA7B4B8-AF78-494C-B2D8-95BF6C17100A}" type="pres">
      <dgm:prSet presAssocID="{F14D4AEF-F7DD-4088-A7F5-53097CB73F6A}" presName="spacer" presStyleCnt="0"/>
      <dgm:spPr/>
    </dgm:pt>
    <dgm:pt modelId="{880FA339-D11F-421F-87A3-15EAE7F853C9}" type="pres">
      <dgm:prSet presAssocID="{FE886B3F-2EE2-4B83-9B4A-997012FF17C6}" presName="parentText" presStyleLbl="node1" presStyleIdx="1" presStyleCnt="2" custScaleY="152140">
        <dgm:presLayoutVars>
          <dgm:chMax val="0"/>
          <dgm:bulletEnabled val="1"/>
        </dgm:presLayoutVars>
      </dgm:prSet>
      <dgm:spPr/>
      <dgm:t>
        <a:bodyPr/>
        <a:lstStyle/>
        <a:p>
          <a:endParaRPr lang="en-US"/>
        </a:p>
      </dgm:t>
    </dgm:pt>
  </dgm:ptLst>
  <dgm:cxnLst>
    <dgm:cxn modelId="{2D835E8F-3210-4BFF-AD84-394D4550AA19}" type="presOf" srcId="{4F10CD44-2F8C-4FB2-8775-0011E65F3161}" destId="{620534FF-DD89-46BB-B6C6-18578AB529E1}" srcOrd="0" destOrd="0" presId="urn:microsoft.com/office/officeart/2005/8/layout/vList2"/>
    <dgm:cxn modelId="{C2A39131-6B78-45BA-BB86-AEA9A2F378A5}" type="presOf" srcId="{17E52ADA-E225-4CBF-9738-CBC87138E97A}" destId="{B441C547-341F-4B54-B9DF-538F01720288}" srcOrd="0" destOrd="0" presId="urn:microsoft.com/office/officeart/2005/8/layout/vList2"/>
    <dgm:cxn modelId="{2065E1F2-C484-4EC5-AB5D-6DD8759E6C43}" type="presOf" srcId="{FE886B3F-2EE2-4B83-9B4A-997012FF17C6}" destId="{880FA339-D11F-421F-87A3-15EAE7F853C9}" srcOrd="0" destOrd="0" presId="urn:microsoft.com/office/officeart/2005/8/layout/vList2"/>
    <dgm:cxn modelId="{E474B00F-D623-44F2-8582-58D0D0FB50B0}" srcId="{4F10CD44-2F8C-4FB2-8775-0011E65F3161}" destId="{FE886B3F-2EE2-4B83-9B4A-997012FF17C6}" srcOrd="1" destOrd="0" parTransId="{324A90A8-1A52-48C7-A377-B5DBEFECA31F}" sibTransId="{F91AC90D-0A04-4280-8EDB-41CA1994E1E5}"/>
    <dgm:cxn modelId="{FC735257-7BCE-4D2F-B5F4-CFFC14BE39FC}" srcId="{4F10CD44-2F8C-4FB2-8775-0011E65F3161}" destId="{17E52ADA-E225-4CBF-9738-CBC87138E97A}" srcOrd="0" destOrd="0" parTransId="{190F1236-DE0B-4D02-9529-348E15F1B0F5}" sibTransId="{F14D4AEF-F7DD-4088-A7F5-53097CB73F6A}"/>
    <dgm:cxn modelId="{81CA8890-BADB-4A77-AB4A-A76582D13C84}" type="presParOf" srcId="{620534FF-DD89-46BB-B6C6-18578AB529E1}" destId="{B441C547-341F-4B54-B9DF-538F01720288}" srcOrd="0" destOrd="0" presId="urn:microsoft.com/office/officeart/2005/8/layout/vList2"/>
    <dgm:cxn modelId="{E116016E-F5CE-4525-A092-D2A2B0BA9532}" type="presParOf" srcId="{620534FF-DD89-46BB-B6C6-18578AB529E1}" destId="{FDA7B4B8-AF78-494C-B2D8-95BF6C17100A}" srcOrd="1" destOrd="0" presId="urn:microsoft.com/office/officeart/2005/8/layout/vList2"/>
    <dgm:cxn modelId="{335776C6-E689-4876-B67C-7B0E2E981029}" type="presParOf" srcId="{620534FF-DD89-46BB-B6C6-18578AB529E1}" destId="{880FA339-D11F-421F-87A3-15EAE7F853C9}" srcOrd="2"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1C00301-5593-4DA9-9CC8-DB49FEB1735A}">
      <dgm:prSet>
        <dgm:style>
          <a:lnRef idx="1">
            <a:schemeClr val="accent1"/>
          </a:lnRef>
          <a:fillRef idx="2">
            <a:schemeClr val="accent1"/>
          </a:fillRef>
          <a:effectRef idx="1">
            <a:schemeClr val="accent1"/>
          </a:effectRef>
          <a:fontRef idx="minor">
            <a:schemeClr val="dk1"/>
          </a:fontRef>
        </dgm:style>
      </dgm:prSet>
      <dgm:spPr/>
      <dgm:t>
        <a:bodyPr/>
        <a:lstStyle/>
        <a:p>
          <a:r>
            <a:rPr lang="en-US" b="1" dirty="0">
              <a:solidFill>
                <a:schemeClr val="bg1"/>
              </a:solidFill>
            </a:rPr>
            <a:t>Completed annotation and submitted the documents from both document sets that have been assigned to me.</a:t>
          </a:r>
          <a:endParaRPr lang="en-US" b="1" dirty="0">
            <a:solidFill>
              <a:schemeClr val="bg1"/>
            </a:solidFill>
          </a:endParaRPr>
        </a:p>
      </dgm:t>
    </dgm:pt>
    <dgm:pt modelId="{9EF15BF2-65A5-4D7F-A3B5-BA78E1BCE589}" type="parTrans" cxnId="{67BA7371-9543-4B36-A193-5243A0D2E013}">
      <dgm:prSet/>
      <dgm:spPr/>
      <dgm:t>
        <a:bodyPr/>
        <a:lstStyle/>
        <a:p>
          <a:endParaRPr lang="en-US"/>
        </a:p>
      </dgm:t>
    </dgm:pt>
    <dgm:pt modelId="{3E9CBE5B-CA6F-47BE-BFFF-870B55C20ED8}" type="sibTrans" cxnId="{67BA7371-9543-4B36-A193-5243A0D2E013}">
      <dgm:prSet/>
      <dgm:spPr/>
      <dgm:t>
        <a:bodyPr/>
        <a:lstStyle/>
        <a:p>
          <a:endParaRPr lang="en-US"/>
        </a:p>
      </dgm:t>
    </dgm:pt>
    <dgm:pt modelId="{FBDF93FD-3C0F-4FE7-B197-1BCDB51617D0}">
      <dgm:prSet>
        <dgm:style>
          <a:lnRef idx="1">
            <a:schemeClr val="accent1"/>
          </a:lnRef>
          <a:fillRef idx="2">
            <a:schemeClr val="accent1"/>
          </a:fillRef>
          <a:effectRef idx="1">
            <a:schemeClr val="accent1"/>
          </a:effectRef>
          <a:fontRef idx="minor">
            <a:schemeClr val="dk1"/>
          </a:fontRef>
        </dgm:style>
      </dgm:prSet>
      <dgm:spPr/>
      <dgm:t>
        <a:bodyPr/>
        <a:lstStyle/>
        <a:p>
          <a:r>
            <a:rPr lang="en-US" b="1" dirty="0">
              <a:solidFill>
                <a:schemeClr val="bg1"/>
              </a:solidFill>
            </a:rPr>
            <a:t>Clicked the “Settings” menu item on the </a:t>
          </a:r>
          <a:r>
            <a:rPr lang="en-US" b="1" dirty="0" smtClean="0">
              <a:solidFill>
                <a:schemeClr val="bg1"/>
              </a:solidFill>
            </a:rPr>
            <a:t>left. Went </a:t>
          </a:r>
          <a:r>
            <a:rPr lang="en-US" b="1" dirty="0">
              <a:solidFill>
                <a:schemeClr val="bg1"/>
              </a:solidFill>
            </a:rPr>
            <a:t>to “IAA Settings” tab.Set the threshold IAA value as 0.5 and saved.</a:t>
          </a:r>
          <a:endParaRPr lang="en-US" b="1" dirty="0">
            <a:solidFill>
              <a:schemeClr val="bg1"/>
            </a:solidFill>
          </a:endParaRPr>
        </a:p>
      </dgm:t>
    </dgm:pt>
    <dgm:pt modelId="{B133105C-16C7-4714-8871-DDEA1A004F1F}" type="parTrans" cxnId="{1FC7651B-E3C1-4125-BB44-473BF3BAB4EC}">
      <dgm:prSet/>
      <dgm:spPr/>
      <dgm:t>
        <a:bodyPr/>
        <a:lstStyle/>
        <a:p>
          <a:endParaRPr lang="en-US"/>
        </a:p>
      </dgm:t>
    </dgm:pt>
    <dgm:pt modelId="{29DB599F-10FA-4E0E-814E-84545F76CA72}" type="sibTrans" cxnId="{1FC7651B-E3C1-4125-BB44-473BF3BAB4EC}">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6F0E8C35-332B-4FCE-BB58-A444D05D311C}" type="pres">
      <dgm:prSet presAssocID="{61C00301-5593-4DA9-9CC8-DB49FEB1735A}" presName="parentText" presStyleLbl="node1" presStyleIdx="0" presStyleCnt="2">
        <dgm:presLayoutVars>
          <dgm:chMax val="0"/>
          <dgm:bulletEnabled val="1"/>
        </dgm:presLayoutVars>
      </dgm:prSet>
      <dgm:spPr/>
      <dgm:t>
        <a:bodyPr/>
        <a:lstStyle/>
        <a:p>
          <a:endParaRPr lang="en-US"/>
        </a:p>
      </dgm:t>
    </dgm:pt>
    <dgm:pt modelId="{499EA9C5-D005-42C8-B949-3892C692096A}" type="pres">
      <dgm:prSet presAssocID="{3E9CBE5B-CA6F-47BE-BFFF-870B55C20ED8}" presName="spacer" presStyleCnt="0"/>
      <dgm:spPr/>
    </dgm:pt>
    <dgm:pt modelId="{63AB2C3C-50F6-40CC-B4FA-79BF7ED7D42F}" type="pres">
      <dgm:prSet presAssocID="{FBDF93FD-3C0F-4FE7-B197-1BCDB51617D0}" presName="parentText" presStyleLbl="node1" presStyleIdx="1" presStyleCnt="2">
        <dgm:presLayoutVars>
          <dgm:chMax val="0"/>
          <dgm:bulletEnabled val="1"/>
        </dgm:presLayoutVars>
      </dgm:prSet>
      <dgm:spPr/>
      <dgm:t>
        <a:bodyPr/>
        <a:lstStyle/>
        <a:p>
          <a:endParaRPr lang="en-US"/>
        </a:p>
      </dgm:t>
    </dgm:pt>
  </dgm:ptLst>
  <dgm:cxnLst>
    <dgm:cxn modelId="{67BA7371-9543-4B36-A193-5243A0D2E013}" srcId="{4F10CD44-2F8C-4FB2-8775-0011E65F3161}" destId="{61C00301-5593-4DA9-9CC8-DB49FEB1735A}" srcOrd="0" destOrd="0" parTransId="{9EF15BF2-65A5-4D7F-A3B5-BA78E1BCE589}" sibTransId="{3E9CBE5B-CA6F-47BE-BFFF-870B55C20ED8}"/>
    <dgm:cxn modelId="{1FC7651B-E3C1-4125-BB44-473BF3BAB4EC}" srcId="{4F10CD44-2F8C-4FB2-8775-0011E65F3161}" destId="{FBDF93FD-3C0F-4FE7-B197-1BCDB51617D0}" srcOrd="1" destOrd="0" parTransId="{B133105C-16C7-4714-8871-DDEA1A004F1F}" sibTransId="{29DB599F-10FA-4E0E-814E-84545F76CA72}"/>
    <dgm:cxn modelId="{D5014FF8-F39C-4EEB-AF27-AB6958970EA4}" type="presOf" srcId="{FBDF93FD-3C0F-4FE7-B197-1BCDB51617D0}" destId="{63AB2C3C-50F6-40CC-B4FA-79BF7ED7D42F}" srcOrd="0" destOrd="0" presId="urn:microsoft.com/office/officeart/2005/8/layout/vList2"/>
    <dgm:cxn modelId="{6091BA1A-305E-4691-8EE6-4B339FF5AFA0}" type="presOf" srcId="{4F10CD44-2F8C-4FB2-8775-0011E65F3161}" destId="{620534FF-DD89-46BB-B6C6-18578AB529E1}" srcOrd="0" destOrd="0" presId="urn:microsoft.com/office/officeart/2005/8/layout/vList2"/>
    <dgm:cxn modelId="{21E0A85D-B6AC-4621-9BD3-C574C3B39E47}" type="presOf" srcId="{61C00301-5593-4DA9-9CC8-DB49FEB1735A}" destId="{6F0E8C35-332B-4FCE-BB58-A444D05D311C}" srcOrd="0" destOrd="0" presId="urn:microsoft.com/office/officeart/2005/8/layout/vList2"/>
    <dgm:cxn modelId="{869AD1D2-F5C9-4EDA-87B5-D114D7B80D2E}" type="presParOf" srcId="{620534FF-DD89-46BB-B6C6-18578AB529E1}" destId="{6F0E8C35-332B-4FCE-BB58-A444D05D311C}" srcOrd="0" destOrd="0" presId="urn:microsoft.com/office/officeart/2005/8/layout/vList2"/>
    <dgm:cxn modelId="{1D1881C8-1223-4BB3-A3EF-C089697FCAA1}" type="presParOf" srcId="{620534FF-DD89-46BB-B6C6-18578AB529E1}" destId="{499EA9C5-D005-42C8-B949-3892C692096A}" srcOrd="1" destOrd="0" presId="urn:microsoft.com/office/officeart/2005/8/layout/vList2"/>
    <dgm:cxn modelId="{44F18B14-8BA4-46D7-8C33-DB8C4B7D7B9F}" type="presParOf" srcId="{620534FF-DD89-46BB-B6C6-18578AB529E1}" destId="{63AB2C3C-50F6-40CC-B4FA-79BF7ED7D42F}" srcOrd="2"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638C6BD-5474-43EA-88FA-B5974F5B38C5}">
      <dgm:prSet>
        <dgm:style>
          <a:lnRef idx="1">
            <a:schemeClr val="accent4"/>
          </a:lnRef>
          <a:fillRef idx="2">
            <a:schemeClr val="accent4"/>
          </a:fillRef>
          <a:effectRef idx="1">
            <a:schemeClr val="accent4"/>
          </a:effectRef>
          <a:fontRef idx="minor">
            <a:schemeClr val="dk1"/>
          </a:fontRef>
        </dgm:style>
      </dgm:prSet>
      <dgm:spPr/>
      <dgm:t>
        <a:bodyPr/>
        <a:lstStyle/>
        <a:p>
          <a:r>
            <a:rPr lang="en-US" b="1" dirty="0">
              <a:solidFill>
                <a:schemeClr val="bg1"/>
              </a:solidFill>
            </a:rPr>
            <a:t>went back to the “Annotation Tasks” link from “Machine Learning Model” menu. Clicked “TestTask”.Clicked “Calculate Inter-Annotator </a:t>
          </a:r>
          <a:r>
            <a:rPr lang="en-US" b="1" dirty="0" smtClean="0">
              <a:solidFill>
                <a:schemeClr val="bg1"/>
              </a:solidFill>
            </a:rPr>
            <a:t>Agreement". The </a:t>
          </a:r>
          <a:r>
            <a:rPr lang="en-US" b="1" dirty="0">
              <a:solidFill>
                <a:schemeClr val="bg1"/>
              </a:solidFill>
            </a:rPr>
            <a:t>IAA value is shown by entity and relation types. The entity types and relation types for which the IAA value is below the threshold are highlighted in red. If the IAA value is very low, the documents can be rejected and returned to the human annotators to annotate the documents again. For the purposes of this exercise, assume that the IAA value is </a:t>
          </a:r>
          <a:r>
            <a:rPr lang="en-US" b="1" dirty="0" smtClean="0">
              <a:solidFill>
                <a:schemeClr val="bg1"/>
              </a:solidFill>
            </a:rPr>
            <a:t>acceptable</a:t>
          </a:r>
          <a:endParaRPr lang="en-US" b="1" dirty="0">
            <a:solidFill>
              <a:schemeClr val="bg1"/>
            </a:solidFill>
          </a:endParaRPr>
        </a:p>
      </dgm:t>
    </dgm:pt>
    <dgm:pt modelId="{AEE3CA5A-BFC9-40BB-A777-C7E0F766BFB5}" type="parTrans" cxnId="{1E6B0D55-A794-4B84-9E38-A9ED2AAD3FC0}">
      <dgm:prSet/>
      <dgm:spPr/>
      <dgm:t>
        <a:bodyPr/>
        <a:lstStyle/>
        <a:p>
          <a:endParaRPr lang="en-US"/>
        </a:p>
      </dgm:t>
    </dgm:pt>
    <dgm:pt modelId="{9408689F-587B-4683-85F7-4736F1B0C379}" type="sibTrans" cxnId="{1E6B0D55-A794-4B84-9E38-A9ED2AAD3FC0}">
      <dgm:prSet/>
      <dgm:spPr/>
      <dgm:t>
        <a:bodyPr/>
        <a:lstStyle/>
        <a:p>
          <a:endParaRPr lang="en-US"/>
        </a:p>
      </dgm:t>
    </dgm:pt>
    <dgm:pt modelId="{4E3A9548-4A85-4C75-B04A-D743136030CD}">
      <dgm:prSet>
        <dgm:style>
          <a:lnRef idx="1">
            <a:schemeClr val="accent1"/>
          </a:lnRef>
          <a:fillRef idx="2">
            <a:schemeClr val="accent1"/>
          </a:fillRef>
          <a:effectRef idx="1">
            <a:schemeClr val="accent1"/>
          </a:effectRef>
          <a:fontRef idx="minor">
            <a:schemeClr val="dk1"/>
          </a:fontRef>
        </dgm:style>
      </dgm:prSet>
      <dgm:spPr/>
      <dgm:t>
        <a:bodyPr/>
        <a:lstStyle/>
        <a:p>
          <a:r>
            <a:rPr lang="en-US" b="1" dirty="0" smtClean="0">
              <a:solidFill>
                <a:schemeClr val="bg1"/>
              </a:solidFill>
            </a:rPr>
            <a:t>Clicked the “Back to TestTask Task” link. Since the IAA is acceptable, I am now ready to create ground truth that will be used in training the machine learning annotator. Checked DocSet1A and DocSet1B and clicked “Accept”.</a:t>
          </a:r>
          <a:endParaRPr lang="en-US" b="1" dirty="0">
            <a:solidFill>
              <a:schemeClr val="bg1"/>
            </a:solidFill>
          </a:endParaRPr>
        </a:p>
      </dgm:t>
    </dgm:pt>
    <dgm:pt modelId="{1C3EADBB-CD7C-4D91-A75C-B3423A984D9C}" type="parTrans" cxnId="{40B173C6-A85C-4678-9B8C-2379BECC0587}">
      <dgm:prSet/>
      <dgm:spPr/>
    </dgm:pt>
    <dgm:pt modelId="{498FA3D8-A41E-4CE2-915E-2CCFE6575759}" type="sibTrans" cxnId="{40B173C6-A85C-4678-9B8C-2379BECC0587}">
      <dgm:prSet/>
      <dgm:spPr/>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1C13DBBF-D864-4966-8BB5-EF31F97ACABC}" type="pres">
      <dgm:prSet presAssocID="{D638C6BD-5474-43EA-88FA-B5974F5B38C5}" presName="parentText" presStyleLbl="node1" presStyleIdx="0" presStyleCnt="2" custScaleY="55530">
        <dgm:presLayoutVars>
          <dgm:chMax val="0"/>
          <dgm:bulletEnabled val="1"/>
        </dgm:presLayoutVars>
      </dgm:prSet>
      <dgm:spPr/>
      <dgm:t>
        <a:bodyPr/>
        <a:lstStyle/>
        <a:p>
          <a:endParaRPr lang="en-US"/>
        </a:p>
      </dgm:t>
    </dgm:pt>
    <dgm:pt modelId="{43C75B40-BFBC-4765-8647-2276FAAE3004}" type="pres">
      <dgm:prSet presAssocID="{9408689F-587B-4683-85F7-4736F1B0C379}" presName="spacer" presStyleCnt="0"/>
      <dgm:spPr/>
    </dgm:pt>
    <dgm:pt modelId="{243EE013-CC46-430B-A30E-ED50C62FDB9F}" type="pres">
      <dgm:prSet presAssocID="{4E3A9548-4A85-4C75-B04A-D743136030CD}" presName="parentText" presStyleLbl="node1" presStyleIdx="1" presStyleCnt="2" custScaleY="34248">
        <dgm:presLayoutVars>
          <dgm:chMax val="0"/>
          <dgm:bulletEnabled val="1"/>
        </dgm:presLayoutVars>
      </dgm:prSet>
      <dgm:spPr/>
      <dgm:t>
        <a:bodyPr/>
        <a:lstStyle/>
        <a:p>
          <a:endParaRPr lang="en-US"/>
        </a:p>
      </dgm:t>
    </dgm:pt>
  </dgm:ptLst>
  <dgm:cxnLst>
    <dgm:cxn modelId="{1E6B0D55-A794-4B84-9E38-A9ED2AAD3FC0}" srcId="{4F10CD44-2F8C-4FB2-8775-0011E65F3161}" destId="{D638C6BD-5474-43EA-88FA-B5974F5B38C5}" srcOrd="0" destOrd="0" parTransId="{AEE3CA5A-BFC9-40BB-A777-C7E0F766BFB5}" sibTransId="{9408689F-587B-4683-85F7-4736F1B0C379}"/>
    <dgm:cxn modelId="{BAEAB219-2EA9-4378-95B8-07C0314E719E}" type="presOf" srcId="{D638C6BD-5474-43EA-88FA-B5974F5B38C5}" destId="{1C13DBBF-D864-4966-8BB5-EF31F97ACABC}" srcOrd="0" destOrd="0" presId="urn:microsoft.com/office/officeart/2005/8/layout/vList2"/>
    <dgm:cxn modelId="{98BA4CAB-677C-462A-96FC-EF36DA02CF39}" type="presOf" srcId="{4E3A9548-4A85-4C75-B04A-D743136030CD}" destId="{243EE013-CC46-430B-A30E-ED50C62FDB9F}" srcOrd="0" destOrd="0" presId="urn:microsoft.com/office/officeart/2005/8/layout/vList2"/>
    <dgm:cxn modelId="{40B173C6-A85C-4678-9B8C-2379BECC0587}" srcId="{4F10CD44-2F8C-4FB2-8775-0011E65F3161}" destId="{4E3A9548-4A85-4C75-B04A-D743136030CD}" srcOrd="1" destOrd="0" parTransId="{1C3EADBB-CD7C-4D91-A75C-B3423A984D9C}" sibTransId="{498FA3D8-A41E-4CE2-915E-2CCFE6575759}"/>
    <dgm:cxn modelId="{733B3F51-79A2-47E8-B6FF-D29638520F62}" type="presOf" srcId="{4F10CD44-2F8C-4FB2-8775-0011E65F3161}" destId="{620534FF-DD89-46BB-B6C6-18578AB529E1}" srcOrd="0" destOrd="0" presId="urn:microsoft.com/office/officeart/2005/8/layout/vList2"/>
    <dgm:cxn modelId="{0883C253-1748-4596-93AD-F69C709F1E3B}" type="presParOf" srcId="{620534FF-DD89-46BB-B6C6-18578AB529E1}" destId="{1C13DBBF-D864-4966-8BB5-EF31F97ACABC}" srcOrd="0" destOrd="0" presId="urn:microsoft.com/office/officeart/2005/8/layout/vList2"/>
    <dgm:cxn modelId="{07573821-9D8F-4024-8724-442402732AB0}" type="presParOf" srcId="{620534FF-DD89-46BB-B6C6-18578AB529E1}" destId="{43C75B40-BFBC-4765-8647-2276FAAE3004}" srcOrd="1" destOrd="0" presId="urn:microsoft.com/office/officeart/2005/8/layout/vList2"/>
    <dgm:cxn modelId="{48C8A103-A0C7-4EA6-8605-C83609A96109}" type="presParOf" srcId="{620534FF-DD89-46BB-B6C6-18578AB529E1}" destId="{243EE013-CC46-430B-A30E-ED50C62FDB9F}" srcOrd="2"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5746F1C-0D46-4573-A691-232B5111F573}">
      <dgm:prSet/>
      <dgm:spPr/>
      <dgm:t>
        <a:bodyPr/>
        <a:lstStyle/>
        <a:p>
          <a:r>
            <a:rPr lang="en-US" b="1" dirty="0">
              <a:solidFill>
                <a:schemeClr val="bg1"/>
              </a:solidFill>
            </a:rPr>
            <a:t>Once accept is clicked, the documents that do not overlap are automatically promoted to ground truth. The                documents that do overlap need to be </a:t>
          </a:r>
          <a:r>
            <a:rPr lang="en-US" b="1" dirty="0" smtClean="0">
              <a:solidFill>
                <a:schemeClr val="bg1"/>
              </a:solidFill>
            </a:rPr>
            <a:t>adjudicated. To </a:t>
          </a:r>
          <a:r>
            <a:rPr lang="en-US" b="1" dirty="0">
              <a:solidFill>
                <a:schemeClr val="bg1"/>
              </a:solidFill>
            </a:rPr>
            <a:t>adjudicate conflicts, clicked on “Check Overlapping Documents for Conflicts”.</a:t>
          </a:r>
          <a:endParaRPr lang="en-US" b="1" dirty="0">
            <a:solidFill>
              <a:schemeClr val="bg1"/>
            </a:solidFill>
          </a:endParaRPr>
        </a:p>
      </dgm:t>
    </dgm:pt>
    <dgm:pt modelId="{9AA4CBD0-9AEF-4972-A312-6768D50070B7}" type="parTrans" cxnId="{F411A606-D4A9-4862-950C-70C5AC7D658F}">
      <dgm:prSet/>
      <dgm:spPr/>
      <dgm:t>
        <a:bodyPr/>
        <a:lstStyle/>
        <a:p>
          <a:endParaRPr lang="en-US"/>
        </a:p>
      </dgm:t>
    </dgm:pt>
    <dgm:pt modelId="{EADF0B1F-EB76-4C3E-A0A2-1573702F1A67}" type="sibTrans" cxnId="{F411A606-D4A9-4862-950C-70C5AC7D658F}">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DA12BE8B-FB2C-4546-8260-892265F0C7BD}" type="pres">
      <dgm:prSet presAssocID="{C5746F1C-0D46-4573-A691-232B5111F573}" presName="parentText" presStyleLbl="node1" presStyleIdx="0" presStyleCnt="1">
        <dgm:presLayoutVars>
          <dgm:chMax val="0"/>
          <dgm:bulletEnabled val="1"/>
        </dgm:presLayoutVars>
      </dgm:prSet>
      <dgm:spPr/>
    </dgm:pt>
  </dgm:ptLst>
  <dgm:cxnLst>
    <dgm:cxn modelId="{5A5360C8-882C-4450-B894-C7EE3D6B741F}" type="presOf" srcId="{C5746F1C-0D46-4573-A691-232B5111F573}" destId="{DA12BE8B-FB2C-4546-8260-892265F0C7BD}" srcOrd="0" destOrd="0" presId="urn:microsoft.com/office/officeart/2005/8/layout/vList2"/>
    <dgm:cxn modelId="{F411A606-D4A9-4862-950C-70C5AC7D658F}" srcId="{4F10CD44-2F8C-4FB2-8775-0011E65F3161}" destId="{C5746F1C-0D46-4573-A691-232B5111F573}" srcOrd="0" destOrd="0" parTransId="{9AA4CBD0-9AEF-4972-A312-6768D50070B7}" sibTransId="{EADF0B1F-EB76-4C3E-A0A2-1573702F1A67}"/>
    <dgm:cxn modelId="{FBB09166-97A5-4773-90F0-7BC4184AA739}" type="presOf" srcId="{4F10CD44-2F8C-4FB2-8775-0011E65F3161}" destId="{620534FF-DD89-46BB-B6C6-18578AB529E1}" srcOrd="0" destOrd="0" presId="urn:microsoft.com/office/officeart/2005/8/layout/vList2"/>
    <dgm:cxn modelId="{0413F61C-5433-42E3-8EC5-C54864D8CBFD}" type="presParOf" srcId="{620534FF-DD89-46BB-B6C6-18578AB529E1}" destId="{DA12BE8B-FB2C-4546-8260-892265F0C7BD}" srcOrd="0"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605FD6F-5E16-4560-88C3-E34068015662}">
      <dgm:prSet>
        <dgm:style>
          <a:lnRef idx="1">
            <a:schemeClr val="accent1"/>
          </a:lnRef>
          <a:fillRef idx="2">
            <a:schemeClr val="accent1"/>
          </a:fillRef>
          <a:effectRef idx="1">
            <a:schemeClr val="accent1"/>
          </a:effectRef>
          <a:fontRef idx="minor">
            <a:schemeClr val="dk1"/>
          </a:fontRef>
        </dgm:style>
      </dgm:prSet>
      <dgm:spPr>
        <a:ln/>
      </dgm:spPr>
      <dgm:t>
        <a:bodyPr/>
        <a:lstStyle/>
        <a:p>
          <a:r>
            <a:rPr lang="en-US" b="1" dirty="0">
              <a:solidFill>
                <a:schemeClr val="bg1"/>
              </a:solidFill>
            </a:rPr>
            <a:t>To start resolving conflicts, clicked “Check for Conflicts”. I will see the annotation sets. Checked DocSet1A and  </a:t>
          </a:r>
          <a:r>
            <a:rPr lang="en-US" b="1" dirty="0" smtClean="0">
              <a:solidFill>
                <a:schemeClr val="bg1"/>
              </a:solidFill>
            </a:rPr>
            <a:t>DocSet1B </a:t>
          </a:r>
          <a:r>
            <a:rPr lang="en-US" b="1" dirty="0">
              <a:solidFill>
                <a:schemeClr val="bg1"/>
              </a:solidFill>
            </a:rPr>
            <a:t>and clicked “Check for Conflicts”.</a:t>
          </a:r>
          <a:endParaRPr lang="en-US" b="1" dirty="0">
            <a:solidFill>
              <a:schemeClr val="bg1"/>
            </a:solidFill>
          </a:endParaRPr>
        </a:p>
      </dgm:t>
    </dgm:pt>
    <dgm:pt modelId="{E47C4454-A848-4CCB-8A96-1AC947B75D96}" type="parTrans" cxnId="{6FC8EE29-0B0C-46C9-98D0-2AB9A437E43D}">
      <dgm:prSet/>
      <dgm:spPr/>
      <dgm:t>
        <a:bodyPr/>
        <a:lstStyle/>
        <a:p>
          <a:endParaRPr lang="en-US"/>
        </a:p>
      </dgm:t>
    </dgm:pt>
    <dgm:pt modelId="{E761BD0E-BB28-4A82-B016-63BA33E048EA}" type="sibTrans" cxnId="{6FC8EE29-0B0C-46C9-98D0-2AB9A437E43D}">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6C1AAC86-1BDA-47FD-AA65-902B3855DA00}" type="pres">
      <dgm:prSet presAssocID="{C605FD6F-5E16-4560-88C3-E34068015662}" presName="parentText" presStyleLbl="node1" presStyleIdx="0" presStyleCnt="1">
        <dgm:presLayoutVars>
          <dgm:chMax val="0"/>
          <dgm:bulletEnabled val="1"/>
        </dgm:presLayoutVars>
      </dgm:prSet>
      <dgm:spPr/>
      <dgm:t>
        <a:bodyPr/>
        <a:lstStyle/>
        <a:p>
          <a:endParaRPr lang="en-US"/>
        </a:p>
      </dgm:t>
    </dgm:pt>
  </dgm:ptLst>
  <dgm:cxnLst>
    <dgm:cxn modelId="{083E7D00-8E21-4901-9C14-0A3809A16E5F}" type="presOf" srcId="{4F10CD44-2F8C-4FB2-8775-0011E65F3161}" destId="{620534FF-DD89-46BB-B6C6-18578AB529E1}" srcOrd="0" destOrd="0" presId="urn:microsoft.com/office/officeart/2005/8/layout/vList2"/>
    <dgm:cxn modelId="{363AACFD-EC46-46A7-AE4A-9875E7EC7A91}" type="presOf" srcId="{C605FD6F-5E16-4560-88C3-E34068015662}" destId="{6C1AAC86-1BDA-47FD-AA65-902B3855DA00}" srcOrd="0" destOrd="0" presId="urn:microsoft.com/office/officeart/2005/8/layout/vList2"/>
    <dgm:cxn modelId="{6FC8EE29-0B0C-46C9-98D0-2AB9A437E43D}" srcId="{4F10CD44-2F8C-4FB2-8775-0011E65F3161}" destId="{C605FD6F-5E16-4560-88C3-E34068015662}" srcOrd="0" destOrd="0" parTransId="{E47C4454-A848-4CCB-8A96-1AC947B75D96}" sibTransId="{E761BD0E-BB28-4A82-B016-63BA33E048EA}"/>
    <dgm:cxn modelId="{68ABDBD9-C83C-4D2D-848B-C4FDF2452474}" type="presParOf" srcId="{620534FF-DD89-46BB-B6C6-18578AB529E1}" destId="{6C1AAC86-1BDA-47FD-AA65-902B3855DA00}" srcOrd="0"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8A49D39-35F7-4C27-B415-D30B24887E25}">
      <dgm:prSet phldrT="[Text]">
        <dgm:style>
          <a:lnRef idx="1">
            <a:schemeClr val="accent4"/>
          </a:lnRef>
          <a:fillRef idx="2">
            <a:schemeClr val="accent4"/>
          </a:fillRef>
          <a:effectRef idx="1">
            <a:schemeClr val="accent4"/>
          </a:effectRef>
          <a:fontRef idx="minor">
            <a:schemeClr val="dk1"/>
          </a:fontRef>
        </dgm:style>
      </dgm:prSet>
      <dgm:spPr/>
      <dgm:t>
        <a:bodyPr/>
        <a:lstStyle/>
        <a:p>
          <a:r>
            <a:rPr lang="en-US" b="1" dirty="0" smtClean="0">
              <a:solidFill>
                <a:schemeClr val="bg1">
                  <a:lumMod val="75000"/>
                  <a:lumOff val="25000"/>
                </a:schemeClr>
              </a:solidFill>
            </a:rPr>
            <a:t>we had to Build an NLU systems as part of a larger application for doing analytics on amazon reviews on various mobile phones. obtained one dataset from amazon reviews on Amazon_Unlocked_Mobile and Build my own corpus accordingly.</a:t>
          </a:r>
          <a:endParaRPr lang="en-US" b="1" dirty="0">
            <a:solidFill>
              <a:schemeClr val="bg1">
                <a:lumMod val="75000"/>
                <a:lumOff val="25000"/>
              </a:schemeClr>
            </a:solidFill>
          </a:endParaRPr>
        </a:p>
      </dgm:t>
    </dgm:pt>
    <dgm:pt modelId="{0C0EBFC1-F648-48D8-B073-43B4176AE1D6}" type="parTrans" cxnId="{EDD3E2A1-F2AA-44FD-995E-BA561E719156}">
      <dgm:prSet/>
      <dgm:spPr/>
      <dgm:t>
        <a:bodyPr/>
        <a:lstStyle/>
        <a:p>
          <a:endParaRPr lang="en-US"/>
        </a:p>
      </dgm:t>
    </dgm:pt>
    <dgm:pt modelId="{7F236311-405D-4D90-A74E-A20815ADAD87}" type="sibTrans" cxnId="{EDD3E2A1-F2AA-44FD-995E-BA561E719156}">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A9B85FBE-DF07-43B8-9DAF-EA34BB50298E}" type="pres">
      <dgm:prSet presAssocID="{C8A49D39-35F7-4C27-B415-D30B24887E25}" presName="parentText" presStyleLbl="node1" presStyleIdx="0" presStyleCnt="1" custScaleY="173820">
        <dgm:presLayoutVars>
          <dgm:chMax val="0"/>
          <dgm:bulletEnabled val="1"/>
        </dgm:presLayoutVars>
      </dgm:prSet>
      <dgm:spPr/>
      <dgm:t>
        <a:bodyPr/>
        <a:lstStyle/>
        <a:p>
          <a:endParaRPr lang="en-US"/>
        </a:p>
      </dgm:t>
    </dgm:pt>
  </dgm:ptLst>
  <dgm:cxnLst>
    <dgm:cxn modelId="{192CC477-CA5B-46B9-A097-0380BE09CA25}" type="presOf" srcId="{C8A49D39-35F7-4C27-B415-D30B24887E25}" destId="{A9B85FBE-DF07-43B8-9DAF-EA34BB50298E}" srcOrd="0" destOrd="0" presId="urn:microsoft.com/office/officeart/2005/8/layout/vList2"/>
    <dgm:cxn modelId="{31A710D4-2FA7-45FA-ADD8-70ADCDD98586}" type="presOf" srcId="{4F10CD44-2F8C-4FB2-8775-0011E65F3161}" destId="{620534FF-DD89-46BB-B6C6-18578AB529E1}" srcOrd="0" destOrd="0" presId="urn:microsoft.com/office/officeart/2005/8/layout/vList2"/>
    <dgm:cxn modelId="{EDD3E2A1-F2AA-44FD-995E-BA561E719156}" srcId="{4F10CD44-2F8C-4FB2-8775-0011E65F3161}" destId="{C8A49D39-35F7-4C27-B415-D30B24887E25}" srcOrd="0" destOrd="0" parTransId="{0C0EBFC1-F648-48D8-B073-43B4176AE1D6}" sibTransId="{7F236311-405D-4D90-A74E-A20815ADAD87}"/>
    <dgm:cxn modelId="{A44C5F9B-EBD2-4B29-9DCF-5F5F6B0F355B}" type="presParOf" srcId="{620534FF-DD89-46BB-B6C6-18578AB529E1}" destId="{A9B85FBE-DF07-43B8-9DAF-EA34BB50298E}" srcOrd="0"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03DD535-B835-4006-B811-4137318961B8}">
      <dgm:prSet>
        <dgm:style>
          <a:lnRef idx="1">
            <a:schemeClr val="accent1"/>
          </a:lnRef>
          <a:fillRef idx="2">
            <a:schemeClr val="accent1"/>
          </a:fillRef>
          <a:effectRef idx="1">
            <a:schemeClr val="accent1"/>
          </a:effectRef>
          <a:fontRef idx="minor">
            <a:schemeClr val="dk1"/>
          </a:fontRef>
        </dgm:style>
      </dgm:prSet>
      <dgm:spPr/>
      <dgm:t>
        <a:bodyPr/>
        <a:lstStyle/>
        <a:p>
          <a:r>
            <a:rPr lang="en-US" b="1" dirty="0">
              <a:solidFill>
                <a:schemeClr val="bg1"/>
              </a:solidFill>
            </a:rPr>
            <a:t>The adjudication tool shows how many mention, relation, and co-reference chain conflicts exist. Clicked “Accept” or “Reject” for each individual annotation.</a:t>
          </a:r>
          <a:endParaRPr lang="en-US" b="1" dirty="0">
            <a:solidFill>
              <a:schemeClr val="bg1"/>
            </a:solidFill>
          </a:endParaRPr>
        </a:p>
      </dgm:t>
    </dgm:pt>
    <dgm:pt modelId="{57B76C0A-C047-4356-A801-E29D13014355}" type="parTrans" cxnId="{5E3BEFD1-4443-456B-B9E8-F5714AFAD388}">
      <dgm:prSet/>
      <dgm:spPr/>
      <dgm:t>
        <a:bodyPr/>
        <a:lstStyle/>
        <a:p>
          <a:endParaRPr lang="en-US"/>
        </a:p>
      </dgm:t>
    </dgm:pt>
    <dgm:pt modelId="{643273C8-333F-471F-9964-10D61C31722F}" type="sibTrans" cxnId="{5E3BEFD1-4443-456B-B9E8-F5714AFAD388}">
      <dgm:prSet/>
      <dgm:spPr/>
      <dgm:t>
        <a:bodyPr/>
        <a:lstStyle/>
        <a:p>
          <a:endParaRPr lang="en-US"/>
        </a:p>
      </dgm:t>
    </dgm:pt>
    <dgm:pt modelId="{9FDF66E7-675C-4F1C-B726-DFCA9A42B652}">
      <dgm:prSet>
        <dgm:style>
          <a:lnRef idx="1">
            <a:schemeClr val="accent1"/>
          </a:lnRef>
          <a:fillRef idx="2">
            <a:schemeClr val="accent1"/>
          </a:fillRef>
          <a:effectRef idx="1">
            <a:schemeClr val="accent1"/>
          </a:effectRef>
          <a:fontRef idx="minor">
            <a:schemeClr val="dk1"/>
          </a:fontRef>
        </dgm:style>
      </dgm:prSet>
      <dgm:spPr/>
      <dgm:t>
        <a:bodyPr/>
        <a:lstStyle/>
        <a:p>
          <a:r>
            <a:rPr lang="en-US" b="1" dirty="0">
              <a:solidFill>
                <a:schemeClr val="bg1"/>
              </a:solidFill>
            </a:rPr>
            <a:t>Continued until all mention, relations and co-reference conflicts are resolved. Once conflicts are resolved, the               documents can be promoted to ground truth by clicking on the “Promote to ground truth” link on the top  right corner.</a:t>
          </a:r>
          <a:endParaRPr lang="en-US" b="1" dirty="0">
            <a:solidFill>
              <a:schemeClr val="bg1"/>
            </a:solidFill>
          </a:endParaRPr>
        </a:p>
      </dgm:t>
    </dgm:pt>
    <dgm:pt modelId="{AEF91D90-1403-4236-A9DB-993483CC4A89}" type="parTrans" cxnId="{C3DF2640-08E0-4014-8A03-3B77996ECA5E}">
      <dgm:prSet/>
      <dgm:spPr/>
      <dgm:t>
        <a:bodyPr/>
        <a:lstStyle/>
        <a:p>
          <a:endParaRPr lang="en-US"/>
        </a:p>
      </dgm:t>
    </dgm:pt>
    <dgm:pt modelId="{E9078759-EE28-4A1A-9189-B9FD192A5DDA}" type="sibTrans" cxnId="{C3DF2640-08E0-4014-8A03-3B77996ECA5E}">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24A7DE37-2248-40AE-A85E-D965F5E36951}" type="pres">
      <dgm:prSet presAssocID="{903DD535-B835-4006-B811-4137318961B8}" presName="parentText" presStyleLbl="node1" presStyleIdx="0" presStyleCnt="2">
        <dgm:presLayoutVars>
          <dgm:chMax val="0"/>
          <dgm:bulletEnabled val="1"/>
        </dgm:presLayoutVars>
      </dgm:prSet>
      <dgm:spPr/>
      <dgm:t>
        <a:bodyPr/>
        <a:lstStyle/>
        <a:p>
          <a:endParaRPr lang="en-US"/>
        </a:p>
      </dgm:t>
    </dgm:pt>
    <dgm:pt modelId="{BEC992AD-3191-4972-BE88-48ADF5696AAF}" type="pres">
      <dgm:prSet presAssocID="{643273C8-333F-471F-9964-10D61C31722F}" presName="spacer" presStyleCnt="0"/>
      <dgm:spPr/>
    </dgm:pt>
    <dgm:pt modelId="{65306E1B-81BA-4448-8ED8-33E14E135197}" type="pres">
      <dgm:prSet presAssocID="{9FDF66E7-675C-4F1C-B726-DFCA9A42B652}" presName="parentText" presStyleLbl="node1" presStyleIdx="1" presStyleCnt="2">
        <dgm:presLayoutVars>
          <dgm:chMax val="0"/>
          <dgm:bulletEnabled val="1"/>
        </dgm:presLayoutVars>
      </dgm:prSet>
      <dgm:spPr/>
      <dgm:t>
        <a:bodyPr/>
        <a:lstStyle/>
        <a:p>
          <a:endParaRPr lang="en-US"/>
        </a:p>
      </dgm:t>
    </dgm:pt>
  </dgm:ptLst>
  <dgm:cxnLst>
    <dgm:cxn modelId="{A87754C4-188E-4C15-8515-94D344EB559C}" type="presOf" srcId="{903DD535-B835-4006-B811-4137318961B8}" destId="{24A7DE37-2248-40AE-A85E-D965F5E36951}" srcOrd="0" destOrd="0" presId="urn:microsoft.com/office/officeart/2005/8/layout/vList2"/>
    <dgm:cxn modelId="{8BB0B0F1-E87E-4F3A-B6B9-45AEF544E5A4}" type="presOf" srcId="{9FDF66E7-675C-4F1C-B726-DFCA9A42B652}" destId="{65306E1B-81BA-4448-8ED8-33E14E135197}" srcOrd="0" destOrd="0" presId="urn:microsoft.com/office/officeart/2005/8/layout/vList2"/>
    <dgm:cxn modelId="{60159CA4-0480-4604-8E13-4284AFA01804}" type="presOf" srcId="{4F10CD44-2F8C-4FB2-8775-0011E65F3161}" destId="{620534FF-DD89-46BB-B6C6-18578AB529E1}" srcOrd="0" destOrd="0" presId="urn:microsoft.com/office/officeart/2005/8/layout/vList2"/>
    <dgm:cxn modelId="{C3DF2640-08E0-4014-8A03-3B77996ECA5E}" srcId="{4F10CD44-2F8C-4FB2-8775-0011E65F3161}" destId="{9FDF66E7-675C-4F1C-B726-DFCA9A42B652}" srcOrd="1" destOrd="0" parTransId="{AEF91D90-1403-4236-A9DB-993483CC4A89}" sibTransId="{E9078759-EE28-4A1A-9189-B9FD192A5DDA}"/>
    <dgm:cxn modelId="{5E3BEFD1-4443-456B-B9E8-F5714AFAD388}" srcId="{4F10CD44-2F8C-4FB2-8775-0011E65F3161}" destId="{903DD535-B835-4006-B811-4137318961B8}" srcOrd="0" destOrd="0" parTransId="{57B76C0A-C047-4356-A801-E29D13014355}" sibTransId="{643273C8-333F-471F-9964-10D61C31722F}"/>
    <dgm:cxn modelId="{97B2C116-7275-4833-B8DA-06E9BC785D8F}" type="presParOf" srcId="{620534FF-DD89-46BB-B6C6-18578AB529E1}" destId="{24A7DE37-2248-40AE-A85E-D965F5E36951}" srcOrd="0" destOrd="0" presId="urn:microsoft.com/office/officeart/2005/8/layout/vList2"/>
    <dgm:cxn modelId="{7A427C03-AD6D-4174-9F2E-586CF0933D84}" type="presParOf" srcId="{620534FF-DD89-46BB-B6C6-18578AB529E1}" destId="{BEC992AD-3191-4972-BE88-48ADF5696AAF}" srcOrd="1" destOrd="0" presId="urn:microsoft.com/office/officeart/2005/8/layout/vList2"/>
    <dgm:cxn modelId="{4F089B5D-DA76-487C-895A-F12AD2D1B0D8}" type="presParOf" srcId="{620534FF-DD89-46BB-B6C6-18578AB529E1}" destId="{65306E1B-81BA-4448-8ED8-33E14E135197}" srcOrd="2"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FC4B642-0B28-4921-83F6-24733D509599}">
      <dgm:prSet/>
      <dgm:spPr/>
      <dgm:t>
        <a:bodyPr/>
        <a:lstStyle/>
        <a:p>
          <a:r>
            <a:rPr lang="en-US" b="1" dirty="0">
              <a:solidFill>
                <a:schemeClr val="bg1"/>
              </a:solidFill>
            </a:rPr>
            <a:t>Once all the conflicts are resolved and promoted to ground truth, the document sets are moved to “Completed” status.</a:t>
          </a:r>
          <a:endParaRPr lang="en-US" b="1" dirty="0">
            <a:solidFill>
              <a:schemeClr val="bg1"/>
            </a:solidFill>
          </a:endParaRPr>
        </a:p>
      </dgm:t>
    </dgm:pt>
    <dgm:pt modelId="{597A1F2B-545F-4AED-864C-248F3E4D8308}" type="parTrans" cxnId="{EC2388A8-507C-4886-B1F9-C5F173EC9661}">
      <dgm:prSet/>
      <dgm:spPr/>
      <dgm:t>
        <a:bodyPr/>
        <a:lstStyle/>
        <a:p>
          <a:endParaRPr lang="en-US"/>
        </a:p>
      </dgm:t>
    </dgm:pt>
    <dgm:pt modelId="{6AFB1833-8364-4CC9-8A65-64AEE102E207}" type="sibTrans" cxnId="{EC2388A8-507C-4886-B1F9-C5F173EC9661}">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A62BCDB8-DFFB-4DEA-9885-2786076CED88}" type="pres">
      <dgm:prSet presAssocID="{FFC4B642-0B28-4921-83F6-24733D509599}" presName="parentText" presStyleLbl="node1" presStyleIdx="0" presStyleCnt="1">
        <dgm:presLayoutVars>
          <dgm:chMax val="0"/>
          <dgm:bulletEnabled val="1"/>
        </dgm:presLayoutVars>
      </dgm:prSet>
      <dgm:spPr/>
    </dgm:pt>
  </dgm:ptLst>
  <dgm:cxnLst>
    <dgm:cxn modelId="{FABB8298-02AE-44E6-A0E5-328E1F86DBCE}" type="presOf" srcId="{FFC4B642-0B28-4921-83F6-24733D509599}" destId="{A62BCDB8-DFFB-4DEA-9885-2786076CED88}" srcOrd="0" destOrd="0" presId="urn:microsoft.com/office/officeart/2005/8/layout/vList2"/>
    <dgm:cxn modelId="{EC2388A8-507C-4886-B1F9-C5F173EC9661}" srcId="{4F10CD44-2F8C-4FB2-8775-0011E65F3161}" destId="{FFC4B642-0B28-4921-83F6-24733D509599}" srcOrd="0" destOrd="0" parTransId="{597A1F2B-545F-4AED-864C-248F3E4D8308}" sibTransId="{6AFB1833-8364-4CC9-8A65-64AEE102E207}"/>
    <dgm:cxn modelId="{289A0B1B-9D07-459A-A4DB-FFF123DDC84B}" type="presOf" srcId="{4F10CD44-2F8C-4FB2-8775-0011E65F3161}" destId="{620534FF-DD89-46BB-B6C6-18578AB529E1}" srcOrd="0" destOrd="0" presId="urn:microsoft.com/office/officeart/2005/8/layout/vList2"/>
    <dgm:cxn modelId="{9D3D248C-04FD-4A5D-9A43-586909F4C570}" type="presParOf" srcId="{620534FF-DD89-46BB-B6C6-18578AB529E1}" destId="{A62BCDB8-DFFB-4DEA-9885-2786076CED88}" srcOrd="0"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FC4B642-0B28-4921-83F6-24733D509599}">
      <dgm:prSet/>
      <dgm:spPr/>
      <dgm:t>
        <a:bodyPr/>
        <a:lstStyle/>
        <a:p>
          <a:r>
            <a:rPr lang="en-US" b="1" dirty="0" smtClean="0">
              <a:solidFill>
                <a:schemeClr val="bg1"/>
              </a:solidFill>
            </a:rPr>
            <a:t>To create a machine learning model, I selected the document sets that I wanted to use to train the model and specified the percentage of documents that are to be used as training data, test data, and blind data.</a:t>
          </a:r>
          <a:endParaRPr lang="en-US" b="1" dirty="0">
            <a:solidFill>
              <a:schemeClr val="bg1"/>
            </a:solidFill>
          </a:endParaRPr>
        </a:p>
      </dgm:t>
    </dgm:pt>
    <dgm:pt modelId="{597A1F2B-545F-4AED-864C-248F3E4D8308}" type="parTrans" cxnId="{EC2388A8-507C-4886-B1F9-C5F173EC9661}">
      <dgm:prSet/>
      <dgm:spPr/>
      <dgm:t>
        <a:bodyPr/>
        <a:lstStyle/>
        <a:p>
          <a:endParaRPr lang="en-US"/>
        </a:p>
      </dgm:t>
    </dgm:pt>
    <dgm:pt modelId="{6AFB1833-8364-4CC9-8A65-64AEE102E207}" type="sibTrans" cxnId="{EC2388A8-507C-4886-B1F9-C5F173EC9661}">
      <dgm:prSet/>
      <dgm:spPr/>
      <dgm:t>
        <a:bodyPr/>
        <a:lstStyle/>
        <a:p>
          <a:endParaRPr lang="en-US"/>
        </a:p>
      </dgm:t>
    </dgm:pt>
    <dgm:pt modelId="{CB3DF5E3-71AD-47F7-B122-C8D32396700D}">
      <dgm:prSet/>
      <dgm:spPr/>
      <dgm:t>
        <a:bodyPr/>
        <a:lstStyle/>
        <a:p>
          <a:r>
            <a:rPr lang="en-US" b="1" dirty="0">
              <a:solidFill>
                <a:schemeClr val="bg1"/>
              </a:solidFill>
            </a:rPr>
            <a:t>Clicked on “Machine Learning Model à Performance” link on the left.</a:t>
          </a:r>
        </a:p>
      </dgm:t>
    </dgm:pt>
    <dgm:pt modelId="{578F0EA7-4E96-468D-B00C-03026C1592DF}" type="parTrans" cxnId="{3FA8ECBA-F55F-41E5-9443-964CFC4623F3}">
      <dgm:prSet/>
      <dgm:spPr/>
      <dgm:t>
        <a:bodyPr/>
        <a:lstStyle/>
        <a:p>
          <a:endParaRPr lang="en-US"/>
        </a:p>
      </dgm:t>
    </dgm:pt>
    <dgm:pt modelId="{C6D13816-742B-4119-83DF-4FA6078E9801}" type="sibTrans" cxnId="{3FA8ECBA-F55F-41E5-9443-964CFC4623F3}">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A62BCDB8-DFFB-4DEA-9885-2786076CED88}" type="pres">
      <dgm:prSet presAssocID="{FFC4B642-0B28-4921-83F6-24733D509599}" presName="parentText" presStyleLbl="node1" presStyleIdx="0" presStyleCnt="2" custScaleY="161939">
        <dgm:presLayoutVars>
          <dgm:chMax val="0"/>
          <dgm:bulletEnabled val="1"/>
        </dgm:presLayoutVars>
      </dgm:prSet>
      <dgm:spPr/>
      <dgm:t>
        <a:bodyPr/>
        <a:lstStyle/>
        <a:p>
          <a:endParaRPr lang="en-US"/>
        </a:p>
      </dgm:t>
    </dgm:pt>
    <dgm:pt modelId="{1B891A75-022F-4128-86E6-A814CE5A5DB6}" type="pres">
      <dgm:prSet presAssocID="{6AFB1833-8364-4CC9-8A65-64AEE102E207}" presName="spacer" presStyleCnt="0"/>
      <dgm:spPr/>
    </dgm:pt>
    <dgm:pt modelId="{5D4172C8-0331-4680-B228-BFA9FA389D84}" type="pres">
      <dgm:prSet presAssocID="{CB3DF5E3-71AD-47F7-B122-C8D32396700D}" presName="parentText" presStyleLbl="node1" presStyleIdx="1" presStyleCnt="2">
        <dgm:presLayoutVars>
          <dgm:chMax val="0"/>
          <dgm:bulletEnabled val="1"/>
        </dgm:presLayoutVars>
      </dgm:prSet>
      <dgm:spPr/>
    </dgm:pt>
  </dgm:ptLst>
  <dgm:cxnLst>
    <dgm:cxn modelId="{EC2388A8-507C-4886-B1F9-C5F173EC9661}" srcId="{4F10CD44-2F8C-4FB2-8775-0011E65F3161}" destId="{FFC4B642-0B28-4921-83F6-24733D509599}" srcOrd="0" destOrd="0" parTransId="{597A1F2B-545F-4AED-864C-248F3E4D8308}" sibTransId="{6AFB1833-8364-4CC9-8A65-64AEE102E207}"/>
    <dgm:cxn modelId="{3FA8ECBA-F55F-41E5-9443-964CFC4623F3}" srcId="{4F10CD44-2F8C-4FB2-8775-0011E65F3161}" destId="{CB3DF5E3-71AD-47F7-B122-C8D32396700D}" srcOrd="1" destOrd="0" parTransId="{578F0EA7-4E96-468D-B00C-03026C1592DF}" sibTransId="{C6D13816-742B-4119-83DF-4FA6078E9801}"/>
    <dgm:cxn modelId="{9723FE6F-CD58-4697-9202-5539CD75BA46}" type="presOf" srcId="{CB3DF5E3-71AD-47F7-B122-C8D32396700D}" destId="{5D4172C8-0331-4680-B228-BFA9FA389D84}" srcOrd="0" destOrd="0" presId="urn:microsoft.com/office/officeart/2005/8/layout/vList2"/>
    <dgm:cxn modelId="{4EE0EF8D-894E-4CE3-9449-4799573B1D4F}" type="presOf" srcId="{FFC4B642-0B28-4921-83F6-24733D509599}" destId="{A62BCDB8-DFFB-4DEA-9885-2786076CED88}" srcOrd="0" destOrd="0" presId="urn:microsoft.com/office/officeart/2005/8/layout/vList2"/>
    <dgm:cxn modelId="{909FE35D-32E2-4B79-B0BE-6774021EF363}" type="presOf" srcId="{4F10CD44-2F8C-4FB2-8775-0011E65F3161}" destId="{620534FF-DD89-46BB-B6C6-18578AB529E1}" srcOrd="0" destOrd="0" presId="urn:microsoft.com/office/officeart/2005/8/layout/vList2"/>
    <dgm:cxn modelId="{BD713240-A4D0-4219-9429-84078CCF4CAE}" type="presParOf" srcId="{620534FF-DD89-46BB-B6C6-18578AB529E1}" destId="{A62BCDB8-DFFB-4DEA-9885-2786076CED88}" srcOrd="0" destOrd="0" presId="urn:microsoft.com/office/officeart/2005/8/layout/vList2"/>
    <dgm:cxn modelId="{F3759CE5-594B-4E64-9F77-EED0EDDDAE53}" type="presParOf" srcId="{620534FF-DD89-46BB-B6C6-18578AB529E1}" destId="{1B891A75-022F-4128-86E6-A814CE5A5DB6}" srcOrd="1" destOrd="0" presId="urn:microsoft.com/office/officeart/2005/8/layout/vList2"/>
    <dgm:cxn modelId="{6D10F8E6-3325-4D8D-82EA-C284E84C7585}" type="presParOf" srcId="{620534FF-DD89-46BB-B6C6-18578AB529E1}" destId="{5D4172C8-0331-4680-B228-BFA9FA389D84}" srcOrd="2"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FC4B642-0B28-4921-83F6-24733D509599}">
      <dgm:prSet/>
      <dgm:spPr/>
      <dgm:t>
        <a:bodyPr/>
        <a:lstStyle/>
        <a:p>
          <a:r>
            <a:rPr lang="en-US" b="1" dirty="0" smtClean="0">
              <a:solidFill>
                <a:schemeClr val="bg1"/>
              </a:solidFill>
            </a:rPr>
            <a:t>Verified that all of the document sets have been approved and all annotation conflicts have been resolved through          adjudication. Only documents that have become ground truth through adjudication or approval can be used to train the model.</a:t>
          </a:r>
          <a:endParaRPr lang="en-US" b="1" dirty="0">
            <a:solidFill>
              <a:schemeClr val="bg1"/>
            </a:solidFill>
          </a:endParaRPr>
        </a:p>
      </dgm:t>
    </dgm:pt>
    <dgm:pt modelId="{597A1F2B-545F-4AED-864C-248F3E4D8308}" type="parTrans" cxnId="{EC2388A8-507C-4886-B1F9-C5F173EC9661}">
      <dgm:prSet/>
      <dgm:spPr/>
      <dgm:t>
        <a:bodyPr/>
        <a:lstStyle/>
        <a:p>
          <a:endParaRPr lang="en-US"/>
        </a:p>
      </dgm:t>
    </dgm:pt>
    <dgm:pt modelId="{6AFB1833-8364-4CC9-8A65-64AEE102E207}" type="sibTrans" cxnId="{EC2388A8-507C-4886-B1F9-C5F173EC9661}">
      <dgm:prSet/>
      <dgm:spPr/>
      <dgm:t>
        <a:bodyPr/>
        <a:lstStyle/>
        <a:p>
          <a:endParaRPr lang="en-US"/>
        </a:p>
      </dgm:t>
    </dgm:pt>
    <dgm:pt modelId="{8F0CB2AF-9B52-4750-94F4-54C8AC628132}">
      <dgm:prSet/>
      <dgm:spPr/>
      <dgm:t>
        <a:bodyPr/>
        <a:lstStyle/>
        <a:p>
          <a:r>
            <a:rPr lang="en-US" b="1" dirty="0">
              <a:solidFill>
                <a:schemeClr val="bg1"/>
              </a:solidFill>
            </a:rPr>
            <a:t>Clicked on “Train and evaluate”.</a:t>
          </a:r>
        </a:p>
      </dgm:t>
    </dgm:pt>
    <dgm:pt modelId="{DE4266A0-83F6-4A96-96B4-93F56F9B7B0A}" type="parTrans" cxnId="{3FBB56FF-F1E2-49B2-9884-6336F4AE755B}">
      <dgm:prSet/>
      <dgm:spPr/>
      <dgm:t>
        <a:bodyPr/>
        <a:lstStyle/>
        <a:p>
          <a:endParaRPr lang="en-US"/>
        </a:p>
      </dgm:t>
    </dgm:pt>
    <dgm:pt modelId="{0A6CB837-1ADF-446B-86E1-6F0EE8CC640E}" type="sibTrans" cxnId="{3FBB56FF-F1E2-49B2-9884-6336F4AE755B}">
      <dgm:prSet/>
      <dgm:spPr/>
      <dgm:t>
        <a:bodyPr/>
        <a:lstStyle/>
        <a:p>
          <a:endParaRPr lang="en-US"/>
        </a:p>
      </dgm:t>
    </dgm:pt>
    <dgm:pt modelId="{11C40971-2CA0-4548-90F5-A43389EDE4E3}">
      <dgm:prSet/>
      <dgm:spPr/>
      <dgm:t>
        <a:bodyPr/>
        <a:lstStyle/>
        <a:p>
          <a:r>
            <a:rPr lang="en-US" b="1" dirty="0">
              <a:solidFill>
                <a:schemeClr val="bg1"/>
              </a:solidFill>
            </a:rPr>
            <a:t>Checked “DocSet1A” and “DocSet1B” and clicked “Train &amp; Evaluate” to train the model, evaluated annotations added by the machine learning model, and analyzed the performance statistics.</a:t>
          </a:r>
        </a:p>
      </dgm:t>
    </dgm:pt>
    <dgm:pt modelId="{9E08A3EB-12E2-4E4F-8FAA-5E7E8E33F433}" type="parTrans" cxnId="{137D06AA-0168-47EA-B50E-93BA770A4ACB}">
      <dgm:prSet/>
      <dgm:spPr/>
      <dgm:t>
        <a:bodyPr/>
        <a:lstStyle/>
        <a:p>
          <a:endParaRPr lang="en-US"/>
        </a:p>
      </dgm:t>
    </dgm:pt>
    <dgm:pt modelId="{4613AD12-7595-4CD2-8192-3AEABAC0A9B7}" type="sibTrans" cxnId="{137D06AA-0168-47EA-B50E-93BA770A4ACB}">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A62BCDB8-DFFB-4DEA-9885-2786076CED88}" type="pres">
      <dgm:prSet presAssocID="{FFC4B642-0B28-4921-83F6-24733D509599}" presName="parentText" presStyleLbl="node1" presStyleIdx="0" presStyleCnt="3">
        <dgm:presLayoutVars>
          <dgm:chMax val="0"/>
          <dgm:bulletEnabled val="1"/>
        </dgm:presLayoutVars>
      </dgm:prSet>
      <dgm:spPr/>
      <dgm:t>
        <a:bodyPr/>
        <a:lstStyle/>
        <a:p>
          <a:endParaRPr lang="en-US"/>
        </a:p>
      </dgm:t>
    </dgm:pt>
    <dgm:pt modelId="{6C1F07EE-5076-464D-A051-9DA1F0DB2E40}" type="pres">
      <dgm:prSet presAssocID="{6AFB1833-8364-4CC9-8A65-64AEE102E207}" presName="spacer" presStyleCnt="0"/>
      <dgm:spPr/>
    </dgm:pt>
    <dgm:pt modelId="{12C9BE4C-1E1D-46E7-A55C-1D0DBEBCC8B4}" type="pres">
      <dgm:prSet presAssocID="{8F0CB2AF-9B52-4750-94F4-54C8AC628132}" presName="parentText" presStyleLbl="node1" presStyleIdx="1" presStyleCnt="3" custScaleY="56200">
        <dgm:presLayoutVars>
          <dgm:chMax val="0"/>
          <dgm:bulletEnabled val="1"/>
        </dgm:presLayoutVars>
      </dgm:prSet>
      <dgm:spPr/>
    </dgm:pt>
    <dgm:pt modelId="{7938D0C8-CDC8-464C-B3FC-F07AE8B2241A}" type="pres">
      <dgm:prSet presAssocID="{0A6CB837-1ADF-446B-86E1-6F0EE8CC640E}" presName="spacer" presStyleCnt="0"/>
      <dgm:spPr/>
    </dgm:pt>
    <dgm:pt modelId="{1906EC54-5032-466A-9AC7-A18AA2D2773E}" type="pres">
      <dgm:prSet presAssocID="{11C40971-2CA0-4548-90F5-A43389EDE4E3}" presName="parentText" presStyleLbl="node1" presStyleIdx="2" presStyleCnt="3">
        <dgm:presLayoutVars>
          <dgm:chMax val="0"/>
          <dgm:bulletEnabled val="1"/>
        </dgm:presLayoutVars>
      </dgm:prSet>
      <dgm:spPr/>
    </dgm:pt>
  </dgm:ptLst>
  <dgm:cxnLst>
    <dgm:cxn modelId="{9746A433-560C-426C-A933-77434E1CB955}" type="presOf" srcId="{8F0CB2AF-9B52-4750-94F4-54C8AC628132}" destId="{12C9BE4C-1E1D-46E7-A55C-1D0DBEBCC8B4}" srcOrd="0" destOrd="0" presId="urn:microsoft.com/office/officeart/2005/8/layout/vList2"/>
    <dgm:cxn modelId="{137D06AA-0168-47EA-B50E-93BA770A4ACB}" srcId="{4F10CD44-2F8C-4FB2-8775-0011E65F3161}" destId="{11C40971-2CA0-4548-90F5-A43389EDE4E3}" srcOrd="2" destOrd="0" parTransId="{9E08A3EB-12E2-4E4F-8FAA-5E7E8E33F433}" sibTransId="{4613AD12-7595-4CD2-8192-3AEABAC0A9B7}"/>
    <dgm:cxn modelId="{3FBB56FF-F1E2-49B2-9884-6336F4AE755B}" srcId="{4F10CD44-2F8C-4FB2-8775-0011E65F3161}" destId="{8F0CB2AF-9B52-4750-94F4-54C8AC628132}" srcOrd="1" destOrd="0" parTransId="{DE4266A0-83F6-4A96-96B4-93F56F9B7B0A}" sibTransId="{0A6CB837-1ADF-446B-86E1-6F0EE8CC640E}"/>
    <dgm:cxn modelId="{98467FA4-507D-48EA-87A5-8B875B38AFA9}" type="presOf" srcId="{11C40971-2CA0-4548-90F5-A43389EDE4E3}" destId="{1906EC54-5032-466A-9AC7-A18AA2D2773E}" srcOrd="0" destOrd="0" presId="urn:microsoft.com/office/officeart/2005/8/layout/vList2"/>
    <dgm:cxn modelId="{7EE4E1BB-8BF7-4648-AFB0-EEDA89629D61}" type="presOf" srcId="{FFC4B642-0B28-4921-83F6-24733D509599}" destId="{A62BCDB8-DFFB-4DEA-9885-2786076CED88}" srcOrd="0" destOrd="0" presId="urn:microsoft.com/office/officeart/2005/8/layout/vList2"/>
    <dgm:cxn modelId="{EC2388A8-507C-4886-B1F9-C5F173EC9661}" srcId="{4F10CD44-2F8C-4FB2-8775-0011E65F3161}" destId="{FFC4B642-0B28-4921-83F6-24733D509599}" srcOrd="0" destOrd="0" parTransId="{597A1F2B-545F-4AED-864C-248F3E4D8308}" sibTransId="{6AFB1833-8364-4CC9-8A65-64AEE102E207}"/>
    <dgm:cxn modelId="{62710EE1-D4E6-41A9-AB80-7A901714BCA0}" type="presOf" srcId="{4F10CD44-2F8C-4FB2-8775-0011E65F3161}" destId="{620534FF-DD89-46BB-B6C6-18578AB529E1}" srcOrd="0" destOrd="0" presId="urn:microsoft.com/office/officeart/2005/8/layout/vList2"/>
    <dgm:cxn modelId="{1B6F4BB2-2533-4AA6-91AA-616EA9C93B6D}" type="presParOf" srcId="{620534FF-DD89-46BB-B6C6-18578AB529E1}" destId="{A62BCDB8-DFFB-4DEA-9885-2786076CED88}" srcOrd="0" destOrd="0" presId="urn:microsoft.com/office/officeart/2005/8/layout/vList2"/>
    <dgm:cxn modelId="{21A51719-06BC-49AD-B5CC-3C2A1CF15C71}" type="presParOf" srcId="{620534FF-DD89-46BB-B6C6-18578AB529E1}" destId="{6C1F07EE-5076-464D-A051-9DA1F0DB2E40}" srcOrd="1" destOrd="0" presId="urn:microsoft.com/office/officeart/2005/8/layout/vList2"/>
    <dgm:cxn modelId="{3018E5DB-059A-48B6-949E-EEF8BC7F7C7E}" type="presParOf" srcId="{620534FF-DD89-46BB-B6C6-18578AB529E1}" destId="{12C9BE4C-1E1D-46E7-A55C-1D0DBEBCC8B4}" srcOrd="2" destOrd="0" presId="urn:microsoft.com/office/officeart/2005/8/layout/vList2"/>
    <dgm:cxn modelId="{931347D5-0679-4275-896C-A444977F4689}" type="presParOf" srcId="{620534FF-DD89-46BB-B6C6-18578AB529E1}" destId="{7938D0C8-CDC8-464C-B3FC-F07AE8B2241A}" srcOrd="3" destOrd="0" presId="urn:microsoft.com/office/officeart/2005/8/layout/vList2"/>
    <dgm:cxn modelId="{613F8E98-DC14-4585-A4A4-0E2F8AC92448}" type="presParOf" srcId="{620534FF-DD89-46BB-B6C6-18578AB529E1}" destId="{1906EC54-5032-466A-9AC7-A18AA2D2773E}" srcOrd="4"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FC4B642-0B28-4921-83F6-24733D509599}">
      <dgm:prSet/>
      <dgm:spPr/>
      <dgm:t>
        <a:bodyPr/>
        <a:lstStyle/>
        <a:p>
          <a:r>
            <a:rPr lang="en-US" b="1" dirty="0" smtClean="0">
              <a:solidFill>
                <a:schemeClr val="bg1"/>
              </a:solidFill>
            </a:rPr>
            <a:t>Clicked “View Ground Truth” link for the training set or test set to see the annotations that were added through pre-       annotation and by human annotators. The ground truth editor opens. Click to open individual documents and saw how the mentions, relations, and referenced mentions were annotated.</a:t>
          </a:r>
          <a:endParaRPr lang="en-US" b="1" dirty="0">
            <a:solidFill>
              <a:schemeClr val="bg1"/>
            </a:solidFill>
          </a:endParaRPr>
        </a:p>
      </dgm:t>
    </dgm:pt>
    <dgm:pt modelId="{597A1F2B-545F-4AED-864C-248F3E4D8308}" type="parTrans" cxnId="{EC2388A8-507C-4886-B1F9-C5F173EC9661}">
      <dgm:prSet/>
      <dgm:spPr/>
      <dgm:t>
        <a:bodyPr/>
        <a:lstStyle/>
        <a:p>
          <a:endParaRPr lang="en-US"/>
        </a:p>
      </dgm:t>
    </dgm:pt>
    <dgm:pt modelId="{6AFB1833-8364-4CC9-8A65-64AEE102E207}" type="sibTrans" cxnId="{EC2388A8-507C-4886-B1F9-C5F173EC9661}">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A62BCDB8-DFFB-4DEA-9885-2786076CED88}" type="pres">
      <dgm:prSet presAssocID="{FFC4B642-0B28-4921-83F6-24733D509599}" presName="parentText" presStyleLbl="node1" presStyleIdx="0" presStyleCnt="1">
        <dgm:presLayoutVars>
          <dgm:chMax val="0"/>
          <dgm:bulletEnabled val="1"/>
        </dgm:presLayoutVars>
      </dgm:prSet>
      <dgm:spPr/>
      <dgm:t>
        <a:bodyPr/>
        <a:lstStyle/>
        <a:p>
          <a:endParaRPr lang="en-US"/>
        </a:p>
      </dgm:t>
    </dgm:pt>
  </dgm:ptLst>
  <dgm:cxnLst>
    <dgm:cxn modelId="{BAB01E0F-9C80-4ABB-B56F-A315A5851447}" type="presOf" srcId="{4F10CD44-2F8C-4FB2-8775-0011E65F3161}" destId="{620534FF-DD89-46BB-B6C6-18578AB529E1}" srcOrd="0" destOrd="0" presId="urn:microsoft.com/office/officeart/2005/8/layout/vList2"/>
    <dgm:cxn modelId="{39288D40-1C27-46BB-9822-73F3F03F745C}" type="presOf" srcId="{FFC4B642-0B28-4921-83F6-24733D509599}" destId="{A62BCDB8-DFFB-4DEA-9885-2786076CED88}" srcOrd="0" destOrd="0" presId="urn:microsoft.com/office/officeart/2005/8/layout/vList2"/>
    <dgm:cxn modelId="{EC2388A8-507C-4886-B1F9-C5F173EC9661}" srcId="{4F10CD44-2F8C-4FB2-8775-0011E65F3161}" destId="{FFC4B642-0B28-4921-83F6-24733D509599}" srcOrd="0" destOrd="0" parTransId="{597A1F2B-545F-4AED-864C-248F3E4D8308}" sibTransId="{6AFB1833-8364-4CC9-8A65-64AEE102E207}"/>
    <dgm:cxn modelId="{7B8747A0-2583-483D-8428-F523832215FE}" type="presParOf" srcId="{620534FF-DD89-46BB-B6C6-18578AB529E1}" destId="{A62BCDB8-DFFB-4DEA-9885-2786076CED88}" srcOrd="0"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FC4B642-0B28-4921-83F6-24733D509599}">
      <dgm:prSet/>
      <dgm:spPr/>
      <dgm:t>
        <a:bodyPr/>
        <a:lstStyle/>
        <a:p>
          <a:r>
            <a:rPr lang="en-US" b="1" dirty="0" smtClean="0">
              <a:solidFill>
                <a:schemeClr val="bg1"/>
              </a:solidFill>
            </a:rPr>
            <a:t>On Performance page, clicked “View Decoding Results” link to see the annotations that the machine learning model       added to documents in the test set. You can see how well the machine learning model labeled mentions, relations, and referenced mentions in the test data.</a:t>
          </a:r>
          <a:endParaRPr lang="en-US" b="1" dirty="0">
            <a:solidFill>
              <a:schemeClr val="bg1"/>
            </a:solidFill>
          </a:endParaRPr>
        </a:p>
      </dgm:t>
    </dgm:pt>
    <dgm:pt modelId="{597A1F2B-545F-4AED-864C-248F3E4D8308}" type="parTrans" cxnId="{EC2388A8-507C-4886-B1F9-C5F173EC9661}">
      <dgm:prSet/>
      <dgm:spPr/>
      <dgm:t>
        <a:bodyPr/>
        <a:lstStyle/>
        <a:p>
          <a:endParaRPr lang="en-US"/>
        </a:p>
      </dgm:t>
    </dgm:pt>
    <dgm:pt modelId="{6AFB1833-8364-4CC9-8A65-64AEE102E207}" type="sibTrans" cxnId="{EC2388A8-507C-4886-B1F9-C5F173EC9661}">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A62BCDB8-DFFB-4DEA-9885-2786076CED88}" type="pres">
      <dgm:prSet presAssocID="{FFC4B642-0B28-4921-83F6-24733D509599}" presName="parentText" presStyleLbl="node1" presStyleIdx="0" presStyleCnt="1">
        <dgm:presLayoutVars>
          <dgm:chMax val="0"/>
          <dgm:bulletEnabled val="1"/>
        </dgm:presLayoutVars>
      </dgm:prSet>
      <dgm:spPr/>
      <dgm:t>
        <a:bodyPr/>
        <a:lstStyle/>
        <a:p>
          <a:endParaRPr lang="en-US"/>
        </a:p>
      </dgm:t>
    </dgm:pt>
  </dgm:ptLst>
  <dgm:cxnLst>
    <dgm:cxn modelId="{FAA09478-D5DB-4E83-BA1C-2AF88D3A9251}" type="presOf" srcId="{FFC4B642-0B28-4921-83F6-24733D509599}" destId="{A62BCDB8-DFFB-4DEA-9885-2786076CED88}" srcOrd="0" destOrd="0" presId="urn:microsoft.com/office/officeart/2005/8/layout/vList2"/>
    <dgm:cxn modelId="{8FE0F82B-D09A-4022-9A31-5B5EF6DC75AD}" type="presOf" srcId="{4F10CD44-2F8C-4FB2-8775-0011E65F3161}" destId="{620534FF-DD89-46BB-B6C6-18578AB529E1}" srcOrd="0" destOrd="0" presId="urn:microsoft.com/office/officeart/2005/8/layout/vList2"/>
    <dgm:cxn modelId="{EC2388A8-507C-4886-B1F9-C5F173EC9661}" srcId="{4F10CD44-2F8C-4FB2-8775-0011E65F3161}" destId="{FFC4B642-0B28-4921-83F6-24733D509599}" srcOrd="0" destOrd="0" parTransId="{597A1F2B-545F-4AED-864C-248F3E4D8308}" sibTransId="{6AFB1833-8364-4CC9-8A65-64AEE102E207}"/>
    <dgm:cxn modelId="{47EA3F89-CBCD-4AF7-B16F-EC114EBBBE41}" type="presParOf" srcId="{620534FF-DD89-46BB-B6C6-18578AB529E1}" destId="{A62BCDB8-DFFB-4DEA-9885-2786076CED88}" srcOrd="0"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FC4B642-0B28-4921-83F6-24733D509599}">
      <dgm:prSet>
        <dgm:style>
          <a:lnRef idx="1">
            <a:schemeClr val="accent1"/>
          </a:lnRef>
          <a:fillRef idx="2">
            <a:schemeClr val="accent1"/>
          </a:fillRef>
          <a:effectRef idx="1">
            <a:schemeClr val="accent1"/>
          </a:effectRef>
          <a:fontRef idx="minor">
            <a:schemeClr val="dk1"/>
          </a:fontRef>
        </dgm:style>
      </dgm:prSet>
      <dgm:spPr/>
      <dgm:t>
        <a:bodyPr/>
        <a:lstStyle/>
        <a:p>
          <a:r>
            <a:rPr lang="en-US" b="1" dirty="0" smtClean="0">
              <a:solidFill>
                <a:srgbClr val="002060"/>
              </a:solidFill>
            </a:rPr>
            <a:t>To view performance statistics for how well the model was trained, Clicked on “Machine Learning Model à Performance” link on the left. For the mentions, relations, or coreferences, selected the “Detailed Statistics” link.</a:t>
          </a:r>
          <a:endParaRPr lang="en-US" b="1" dirty="0">
            <a:solidFill>
              <a:srgbClr val="002060"/>
            </a:solidFill>
          </a:endParaRPr>
        </a:p>
      </dgm:t>
    </dgm:pt>
    <dgm:pt modelId="{597A1F2B-545F-4AED-864C-248F3E4D8308}" type="parTrans" cxnId="{EC2388A8-507C-4886-B1F9-C5F173EC9661}">
      <dgm:prSet/>
      <dgm:spPr/>
      <dgm:t>
        <a:bodyPr/>
        <a:lstStyle/>
        <a:p>
          <a:endParaRPr lang="en-US"/>
        </a:p>
      </dgm:t>
    </dgm:pt>
    <dgm:pt modelId="{6AFB1833-8364-4CC9-8A65-64AEE102E207}" type="sibTrans" cxnId="{EC2388A8-507C-4886-B1F9-C5F173EC9661}">
      <dgm:prSet/>
      <dgm:spPr/>
      <dgm:t>
        <a:bodyPr/>
        <a:lstStyle/>
        <a:p>
          <a:endParaRPr lang="en-US"/>
        </a:p>
      </dgm:t>
    </dgm:pt>
    <dgm:pt modelId="{4E65FBBE-F00E-4CFF-A1A0-957A00F9D9A0}">
      <dgm:prSet>
        <dgm:style>
          <a:lnRef idx="1">
            <a:schemeClr val="accent1"/>
          </a:lnRef>
          <a:fillRef idx="2">
            <a:schemeClr val="accent1"/>
          </a:fillRef>
          <a:effectRef idx="1">
            <a:schemeClr val="accent1"/>
          </a:effectRef>
          <a:fontRef idx="minor">
            <a:schemeClr val="dk1"/>
          </a:fontRef>
        </dgm:style>
      </dgm:prSet>
      <dgm:spPr/>
      <dgm:t>
        <a:bodyPr/>
        <a:lstStyle/>
        <a:p>
          <a:r>
            <a:rPr lang="en-US" b="1" dirty="0" smtClean="0">
              <a:solidFill>
                <a:srgbClr val="002060"/>
              </a:solidFill>
            </a:rPr>
            <a:t>In the “Summary” view, specified whether I want to evaluate test data or training data, and then specified the type of annotations I want to see statistics for: entity types, relation types, or coreferenced mentions. As I scroll         through the data, items that have low scores are flagged and highlighted to indicate that they require investigation       and improvement. The triangle warning icon indicates that the F1 value is less than the fixed value, 0.5.</a:t>
          </a:r>
        </a:p>
      </dgm:t>
    </dgm:pt>
    <dgm:pt modelId="{690516D7-091C-4237-985F-F4050D96786C}" type="parTrans" cxnId="{C2B15697-FE5D-4F0A-9440-1D39648B4A0A}">
      <dgm:prSet/>
      <dgm:spPr/>
      <dgm:t>
        <a:bodyPr/>
        <a:lstStyle/>
        <a:p>
          <a:endParaRPr lang="en-US"/>
        </a:p>
      </dgm:t>
    </dgm:pt>
    <dgm:pt modelId="{A50F2BD5-A59C-4187-94B7-CE3A1D762813}" type="sibTrans" cxnId="{C2B15697-FE5D-4F0A-9440-1D39648B4A0A}">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A62BCDB8-DFFB-4DEA-9885-2786076CED88}" type="pres">
      <dgm:prSet presAssocID="{FFC4B642-0B28-4921-83F6-24733D509599}" presName="parentText" presStyleLbl="node1" presStyleIdx="0" presStyleCnt="2">
        <dgm:presLayoutVars>
          <dgm:chMax val="0"/>
          <dgm:bulletEnabled val="1"/>
        </dgm:presLayoutVars>
      </dgm:prSet>
      <dgm:spPr/>
      <dgm:t>
        <a:bodyPr/>
        <a:lstStyle/>
        <a:p>
          <a:endParaRPr lang="en-US"/>
        </a:p>
      </dgm:t>
    </dgm:pt>
    <dgm:pt modelId="{4A7BA554-B107-4902-B534-5E39ED361AC4}" type="pres">
      <dgm:prSet presAssocID="{6AFB1833-8364-4CC9-8A65-64AEE102E207}" presName="spacer" presStyleCnt="0"/>
      <dgm:spPr/>
    </dgm:pt>
    <dgm:pt modelId="{F80043CA-620F-4369-A893-1D7BB571E921}" type="pres">
      <dgm:prSet presAssocID="{4E65FBBE-F00E-4CFF-A1A0-957A00F9D9A0}" presName="parentText" presStyleLbl="node1" presStyleIdx="1" presStyleCnt="2" custScaleY="116102">
        <dgm:presLayoutVars>
          <dgm:chMax val="0"/>
          <dgm:bulletEnabled val="1"/>
        </dgm:presLayoutVars>
      </dgm:prSet>
      <dgm:spPr/>
      <dgm:t>
        <a:bodyPr/>
        <a:lstStyle/>
        <a:p>
          <a:endParaRPr lang="en-US"/>
        </a:p>
      </dgm:t>
    </dgm:pt>
  </dgm:ptLst>
  <dgm:cxnLst>
    <dgm:cxn modelId="{C2B15697-FE5D-4F0A-9440-1D39648B4A0A}" srcId="{4F10CD44-2F8C-4FB2-8775-0011E65F3161}" destId="{4E65FBBE-F00E-4CFF-A1A0-957A00F9D9A0}" srcOrd="1" destOrd="0" parTransId="{690516D7-091C-4237-985F-F4050D96786C}" sibTransId="{A50F2BD5-A59C-4187-94B7-CE3A1D762813}"/>
    <dgm:cxn modelId="{EC2388A8-507C-4886-B1F9-C5F173EC9661}" srcId="{4F10CD44-2F8C-4FB2-8775-0011E65F3161}" destId="{FFC4B642-0B28-4921-83F6-24733D509599}" srcOrd="0" destOrd="0" parTransId="{597A1F2B-545F-4AED-864C-248F3E4D8308}" sibTransId="{6AFB1833-8364-4CC9-8A65-64AEE102E207}"/>
    <dgm:cxn modelId="{FF1FDB93-54F7-4EFC-86CF-99F9A6485776}" type="presOf" srcId="{FFC4B642-0B28-4921-83F6-24733D509599}" destId="{A62BCDB8-DFFB-4DEA-9885-2786076CED88}" srcOrd="0" destOrd="0" presId="urn:microsoft.com/office/officeart/2005/8/layout/vList2"/>
    <dgm:cxn modelId="{0C3CD087-3C4E-46CA-8EFC-05B2B00D6C12}" type="presOf" srcId="{4E65FBBE-F00E-4CFF-A1A0-957A00F9D9A0}" destId="{F80043CA-620F-4369-A893-1D7BB571E921}" srcOrd="0" destOrd="0" presId="urn:microsoft.com/office/officeart/2005/8/layout/vList2"/>
    <dgm:cxn modelId="{752271F0-CC5A-4A28-B0B6-39C100016457}" type="presOf" srcId="{4F10CD44-2F8C-4FB2-8775-0011E65F3161}" destId="{620534FF-DD89-46BB-B6C6-18578AB529E1}" srcOrd="0" destOrd="0" presId="urn:microsoft.com/office/officeart/2005/8/layout/vList2"/>
    <dgm:cxn modelId="{595679AD-1CC1-433E-8934-B2EBFF822A70}" type="presParOf" srcId="{620534FF-DD89-46BB-B6C6-18578AB529E1}" destId="{A62BCDB8-DFFB-4DEA-9885-2786076CED88}" srcOrd="0" destOrd="0" presId="urn:microsoft.com/office/officeart/2005/8/layout/vList2"/>
    <dgm:cxn modelId="{C54F7140-A966-4B17-BA0C-665139F53DED}" type="presParOf" srcId="{620534FF-DD89-46BB-B6C6-18578AB529E1}" destId="{4A7BA554-B107-4902-B534-5E39ED361AC4}" srcOrd="1" destOrd="0" presId="urn:microsoft.com/office/officeart/2005/8/layout/vList2"/>
    <dgm:cxn modelId="{1892F8AD-89F9-4E26-B1D6-A1EB2C3EF7B0}" type="presParOf" srcId="{620534FF-DD89-46BB-B6C6-18578AB529E1}" destId="{F80043CA-620F-4369-A893-1D7BB571E921}" srcOrd="2"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4D351F8-E146-447E-85AC-259FCCBF1BAC}">
      <dgm:prSet>
        <dgm:style>
          <a:lnRef idx="1">
            <a:schemeClr val="accent1"/>
          </a:lnRef>
          <a:fillRef idx="2">
            <a:schemeClr val="accent1"/>
          </a:fillRef>
          <a:effectRef idx="1">
            <a:schemeClr val="accent1"/>
          </a:effectRef>
          <a:fontRef idx="minor">
            <a:schemeClr val="dk1"/>
          </a:fontRef>
        </dgm:style>
      </dgm:prSet>
      <dgm:spPr/>
      <dgm:t>
        <a:bodyPr/>
        <a:lstStyle/>
        <a:p>
          <a:r>
            <a:rPr lang="en-US" b="1" dirty="0">
              <a:solidFill>
                <a:srgbClr val="002060"/>
              </a:solidFill>
            </a:rPr>
            <a:t>In the “Confusion Matrix” view for test data, specified the type of annotations that I want to see statistics </a:t>
          </a:r>
          <a:r>
            <a:rPr lang="en-US" b="1" dirty="0" smtClean="0">
              <a:solidFill>
                <a:srgbClr val="002060"/>
              </a:solidFill>
            </a:rPr>
            <a:t>for entity </a:t>
          </a:r>
          <a:r>
            <a:rPr lang="en-US" b="1" dirty="0">
              <a:solidFill>
                <a:srgbClr val="002060"/>
              </a:solidFill>
            </a:rPr>
            <a:t>types or relation types. For each entity type or relation </a:t>
          </a:r>
          <a:r>
            <a:rPr lang="en-US" b="1" dirty="0" smtClean="0">
              <a:solidFill>
                <a:srgbClr val="002060"/>
              </a:solidFill>
            </a:rPr>
            <a:t>type: Each row in the matrix shows ground truth</a:t>
          </a:r>
          <a:endParaRPr lang="en-US" b="1" dirty="0">
            <a:solidFill>
              <a:srgbClr val="002060"/>
            </a:solidFill>
          </a:endParaRPr>
        </a:p>
      </dgm:t>
    </dgm:pt>
    <dgm:pt modelId="{75008EAF-7582-4F03-979E-D07F626D8120}" type="parTrans" cxnId="{1796FE95-85BC-40B9-9086-0C03FBB75904}">
      <dgm:prSet/>
      <dgm:spPr/>
      <dgm:t>
        <a:bodyPr/>
        <a:lstStyle/>
        <a:p>
          <a:endParaRPr lang="en-US"/>
        </a:p>
      </dgm:t>
    </dgm:pt>
    <dgm:pt modelId="{820C350F-F01A-4786-82F7-31F481D5EA27}" type="sibTrans" cxnId="{1796FE95-85BC-40B9-9086-0C03FBB75904}">
      <dgm:prSet/>
      <dgm:spPr/>
      <dgm:t>
        <a:bodyPr/>
        <a:lstStyle/>
        <a:p>
          <a:endParaRPr lang="en-US"/>
        </a:p>
      </dgm:t>
    </dgm:pt>
    <dgm:pt modelId="{D071219C-4AA5-4440-9E91-0897FA5057ED}">
      <dgm:prSet>
        <dgm:style>
          <a:lnRef idx="1">
            <a:schemeClr val="accent1"/>
          </a:lnRef>
          <a:fillRef idx="2">
            <a:schemeClr val="accent1"/>
          </a:fillRef>
          <a:effectRef idx="1">
            <a:schemeClr val="accent1"/>
          </a:effectRef>
          <a:fontRef idx="minor">
            <a:schemeClr val="dk1"/>
          </a:fontRef>
        </dgm:style>
      </dgm:prSet>
      <dgm:spPr/>
      <dgm:t>
        <a:bodyPr/>
        <a:lstStyle/>
        <a:p>
          <a:r>
            <a:rPr lang="en-US" b="1" dirty="0">
              <a:solidFill>
                <a:srgbClr val="002060"/>
              </a:solidFill>
            </a:rPr>
            <a:t>Each column in the matrix shows the decoding </a:t>
          </a:r>
          <a:r>
            <a:rPr lang="en-US" b="1" dirty="0" smtClean="0">
              <a:solidFill>
                <a:srgbClr val="002060"/>
              </a:solidFill>
            </a:rPr>
            <a:t>results. The numbers in each cell represent the number of annotation tokens per mention. The column labeled O identifies tokens that should have been annotated as the type that is identified in the intersecting row (the human annotation), but they are not annotated as any type. The value N/A is shown when there are no annotations for a given type in the document sets.</a:t>
          </a:r>
          <a:endParaRPr lang="en-US" b="1" dirty="0">
            <a:solidFill>
              <a:srgbClr val="002060"/>
            </a:solidFill>
          </a:endParaRPr>
        </a:p>
      </dgm:t>
    </dgm:pt>
    <dgm:pt modelId="{88C43058-A107-4749-8D44-74AFD5C0FD5E}" type="parTrans" cxnId="{53565B7B-7EC5-4BF5-8D58-00154AEDF3B8}">
      <dgm:prSet/>
      <dgm:spPr/>
      <dgm:t>
        <a:bodyPr/>
        <a:lstStyle/>
        <a:p>
          <a:endParaRPr lang="en-US"/>
        </a:p>
      </dgm:t>
    </dgm:pt>
    <dgm:pt modelId="{2A10839B-DBE0-434F-9938-F88B95A57ED4}" type="sibTrans" cxnId="{53565B7B-7EC5-4BF5-8D58-00154AEDF3B8}">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69766D98-443E-4DBC-BD07-F74216409E2A}" type="pres">
      <dgm:prSet presAssocID="{04D351F8-E146-447E-85AC-259FCCBF1BAC}" presName="parentText" presStyleLbl="node1" presStyleIdx="0" presStyleCnt="2">
        <dgm:presLayoutVars>
          <dgm:chMax val="0"/>
          <dgm:bulletEnabled val="1"/>
        </dgm:presLayoutVars>
      </dgm:prSet>
      <dgm:spPr/>
      <dgm:t>
        <a:bodyPr/>
        <a:lstStyle/>
        <a:p>
          <a:endParaRPr lang="en-US"/>
        </a:p>
      </dgm:t>
    </dgm:pt>
    <dgm:pt modelId="{7127CBFC-B2EC-411B-B952-42408CF75B71}" type="pres">
      <dgm:prSet presAssocID="{820C350F-F01A-4786-82F7-31F481D5EA27}" presName="spacer" presStyleCnt="0"/>
      <dgm:spPr/>
    </dgm:pt>
    <dgm:pt modelId="{923EF8CA-18AD-4296-835F-6CE5CFE7846F}" type="pres">
      <dgm:prSet presAssocID="{D071219C-4AA5-4440-9E91-0897FA5057ED}" presName="parentText" presStyleLbl="node1" presStyleIdx="1" presStyleCnt="2" custScaleY="146830">
        <dgm:presLayoutVars>
          <dgm:chMax val="0"/>
          <dgm:bulletEnabled val="1"/>
        </dgm:presLayoutVars>
      </dgm:prSet>
      <dgm:spPr/>
      <dgm:t>
        <a:bodyPr/>
        <a:lstStyle/>
        <a:p>
          <a:endParaRPr lang="en-US"/>
        </a:p>
      </dgm:t>
    </dgm:pt>
  </dgm:ptLst>
  <dgm:cxnLst>
    <dgm:cxn modelId="{1796FE95-85BC-40B9-9086-0C03FBB75904}" srcId="{4F10CD44-2F8C-4FB2-8775-0011E65F3161}" destId="{04D351F8-E146-447E-85AC-259FCCBF1BAC}" srcOrd="0" destOrd="0" parTransId="{75008EAF-7582-4F03-979E-D07F626D8120}" sibTransId="{820C350F-F01A-4786-82F7-31F481D5EA27}"/>
    <dgm:cxn modelId="{269E3072-1745-407E-80B3-A919AA2FE5CA}" type="presOf" srcId="{4F10CD44-2F8C-4FB2-8775-0011E65F3161}" destId="{620534FF-DD89-46BB-B6C6-18578AB529E1}" srcOrd="0" destOrd="0" presId="urn:microsoft.com/office/officeart/2005/8/layout/vList2"/>
    <dgm:cxn modelId="{53565B7B-7EC5-4BF5-8D58-00154AEDF3B8}" srcId="{4F10CD44-2F8C-4FB2-8775-0011E65F3161}" destId="{D071219C-4AA5-4440-9E91-0897FA5057ED}" srcOrd="1" destOrd="0" parTransId="{88C43058-A107-4749-8D44-74AFD5C0FD5E}" sibTransId="{2A10839B-DBE0-434F-9938-F88B95A57ED4}"/>
    <dgm:cxn modelId="{A42067AE-BC04-4982-88E5-00C52130A3CA}" type="presOf" srcId="{D071219C-4AA5-4440-9E91-0897FA5057ED}" destId="{923EF8CA-18AD-4296-835F-6CE5CFE7846F}" srcOrd="0" destOrd="0" presId="urn:microsoft.com/office/officeart/2005/8/layout/vList2"/>
    <dgm:cxn modelId="{4703E534-6F21-4304-9896-726CA78061A7}" type="presOf" srcId="{04D351F8-E146-447E-85AC-259FCCBF1BAC}" destId="{69766D98-443E-4DBC-BD07-F74216409E2A}" srcOrd="0" destOrd="0" presId="urn:microsoft.com/office/officeart/2005/8/layout/vList2"/>
    <dgm:cxn modelId="{3827438C-82F7-4F21-B337-5DDAED9C0088}" type="presParOf" srcId="{620534FF-DD89-46BB-B6C6-18578AB529E1}" destId="{69766D98-443E-4DBC-BD07-F74216409E2A}" srcOrd="0" destOrd="0" presId="urn:microsoft.com/office/officeart/2005/8/layout/vList2"/>
    <dgm:cxn modelId="{FB807B31-D51E-4403-AAA2-7796CB6C2F2D}" type="presParOf" srcId="{620534FF-DD89-46BB-B6C6-18578AB529E1}" destId="{7127CBFC-B2EC-411B-B952-42408CF75B71}" srcOrd="1" destOrd="0" presId="urn:microsoft.com/office/officeart/2005/8/layout/vList2"/>
    <dgm:cxn modelId="{1DEE7AE8-2060-439B-B049-45A059A53B70}" type="presParOf" srcId="{620534FF-DD89-46BB-B6C6-18578AB529E1}" destId="{923EF8CA-18AD-4296-835F-6CE5CFE7846F}" srcOrd="2"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FA2D5DB-6CE5-4555-B288-2B8C308B98CD}">
      <dgm:prSet/>
      <dgm:spPr/>
      <dgm:t>
        <a:bodyPr/>
        <a:lstStyle/>
        <a:p>
          <a:r>
            <a:rPr lang="en-US" b="1" dirty="0">
              <a:solidFill>
                <a:srgbClr val="002060"/>
              </a:solidFill>
            </a:rPr>
            <a:t>Clicked on “Machine Learning Model à Versions” link on the </a:t>
          </a:r>
          <a:r>
            <a:rPr lang="en-US" b="1" dirty="0" smtClean="0">
              <a:solidFill>
                <a:srgbClr val="002060"/>
              </a:solidFill>
            </a:rPr>
            <a:t>left. Chose </a:t>
          </a:r>
          <a:r>
            <a:rPr lang="en-US" b="1" dirty="0">
              <a:solidFill>
                <a:srgbClr val="002060"/>
              </a:solidFill>
            </a:rPr>
            <a:t>the version of the model that I want to deploy. clicked on “Create Version” to take a snapshot of the current model.</a:t>
          </a:r>
          <a:endParaRPr lang="en-US" b="1" dirty="0">
            <a:solidFill>
              <a:srgbClr val="002060"/>
            </a:solidFill>
          </a:endParaRPr>
        </a:p>
      </dgm:t>
    </dgm:pt>
    <dgm:pt modelId="{A063FD0E-4FD1-4095-A7C2-9575925A99BE}" type="parTrans" cxnId="{60243E88-670A-4B6A-96DA-DA3A87FC56D3}">
      <dgm:prSet/>
      <dgm:spPr/>
      <dgm:t>
        <a:bodyPr/>
        <a:lstStyle/>
        <a:p>
          <a:endParaRPr lang="en-US"/>
        </a:p>
      </dgm:t>
    </dgm:pt>
    <dgm:pt modelId="{5B80D0E7-F121-44E2-AAAC-B863EE0DDE6E}" type="sibTrans" cxnId="{60243E88-670A-4B6A-96DA-DA3A87FC56D3}">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01247FC5-6198-49E3-B8F4-67625D335C4D}" type="pres">
      <dgm:prSet presAssocID="{EFA2D5DB-6CE5-4555-B288-2B8C308B98CD}" presName="parentText" presStyleLbl="node1" presStyleIdx="0" presStyleCnt="1">
        <dgm:presLayoutVars>
          <dgm:chMax val="0"/>
          <dgm:bulletEnabled val="1"/>
        </dgm:presLayoutVars>
      </dgm:prSet>
      <dgm:spPr/>
      <dgm:t>
        <a:bodyPr/>
        <a:lstStyle/>
        <a:p>
          <a:endParaRPr lang="en-US"/>
        </a:p>
      </dgm:t>
    </dgm:pt>
  </dgm:ptLst>
  <dgm:cxnLst>
    <dgm:cxn modelId="{571A8FCA-2B45-48C1-91DF-F1F65A59D135}" type="presOf" srcId="{4F10CD44-2F8C-4FB2-8775-0011E65F3161}" destId="{620534FF-DD89-46BB-B6C6-18578AB529E1}" srcOrd="0" destOrd="0" presId="urn:microsoft.com/office/officeart/2005/8/layout/vList2"/>
    <dgm:cxn modelId="{F2647BE2-71D4-451C-853C-DA2C04FC4119}" type="presOf" srcId="{EFA2D5DB-6CE5-4555-B288-2B8C308B98CD}" destId="{01247FC5-6198-49E3-B8F4-67625D335C4D}" srcOrd="0" destOrd="0" presId="urn:microsoft.com/office/officeart/2005/8/layout/vList2"/>
    <dgm:cxn modelId="{60243E88-670A-4B6A-96DA-DA3A87FC56D3}" srcId="{4F10CD44-2F8C-4FB2-8775-0011E65F3161}" destId="{EFA2D5DB-6CE5-4555-B288-2B8C308B98CD}" srcOrd="0" destOrd="0" parTransId="{A063FD0E-4FD1-4095-A7C2-9575925A99BE}" sibTransId="{5B80D0E7-F121-44E2-AAAC-B863EE0DDE6E}"/>
    <dgm:cxn modelId="{5BC1513B-FD85-41FB-B502-53BE06866977}" type="presParOf" srcId="{620534FF-DD89-46BB-B6C6-18578AB529E1}" destId="{01247FC5-6198-49E3-B8F4-67625D335C4D}" srcOrd="0"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8434F79-7237-402E-9D34-DBC33777021C}">
      <dgm:prSet/>
      <dgm:spPr/>
      <dgm:t>
        <a:bodyPr/>
        <a:lstStyle/>
        <a:p>
          <a:r>
            <a:rPr lang="en-US" b="1" dirty="0">
              <a:solidFill>
                <a:schemeClr val="bg1"/>
              </a:solidFill>
            </a:rPr>
            <a:t>Clicked “Deploy”, choose to deploy it to Natural Language Understanding, and then clicked Next.</a:t>
          </a:r>
          <a:endParaRPr lang="en-US" b="1" dirty="0">
            <a:solidFill>
              <a:schemeClr val="bg1"/>
            </a:solidFill>
          </a:endParaRPr>
        </a:p>
      </dgm:t>
    </dgm:pt>
    <dgm:pt modelId="{8AF504DD-7CE1-446C-837E-B2E458C44874}" type="parTrans" cxnId="{85993721-3BF6-483A-AF30-28D47CD551B6}">
      <dgm:prSet/>
      <dgm:spPr/>
      <dgm:t>
        <a:bodyPr/>
        <a:lstStyle/>
        <a:p>
          <a:endParaRPr lang="en-US"/>
        </a:p>
      </dgm:t>
    </dgm:pt>
    <dgm:pt modelId="{CCD0DACD-AE3C-4749-82A3-EEA9415C5E60}" type="sibTrans" cxnId="{85993721-3BF6-483A-AF30-28D47CD551B6}">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BAB19E6A-09DD-4027-ACC4-27D8C18862FF}" type="pres">
      <dgm:prSet presAssocID="{58434F79-7237-402E-9D34-DBC33777021C}" presName="parentText" presStyleLbl="node1" presStyleIdx="0" presStyleCnt="1">
        <dgm:presLayoutVars>
          <dgm:chMax val="0"/>
          <dgm:bulletEnabled val="1"/>
        </dgm:presLayoutVars>
      </dgm:prSet>
      <dgm:spPr/>
    </dgm:pt>
  </dgm:ptLst>
  <dgm:cxnLst>
    <dgm:cxn modelId="{A2717C02-BB91-4DE2-94BA-4388CEB945F9}" type="presOf" srcId="{58434F79-7237-402E-9D34-DBC33777021C}" destId="{BAB19E6A-09DD-4027-ACC4-27D8C18862FF}" srcOrd="0" destOrd="0" presId="urn:microsoft.com/office/officeart/2005/8/layout/vList2"/>
    <dgm:cxn modelId="{C908582E-45D2-4557-B714-7AEA60EE2990}" type="presOf" srcId="{4F10CD44-2F8C-4FB2-8775-0011E65F3161}" destId="{620534FF-DD89-46BB-B6C6-18578AB529E1}" srcOrd="0" destOrd="0" presId="urn:microsoft.com/office/officeart/2005/8/layout/vList2"/>
    <dgm:cxn modelId="{85993721-3BF6-483A-AF30-28D47CD551B6}" srcId="{4F10CD44-2F8C-4FB2-8775-0011E65F3161}" destId="{58434F79-7237-402E-9D34-DBC33777021C}" srcOrd="0" destOrd="0" parTransId="{8AF504DD-7CE1-446C-837E-B2E458C44874}" sibTransId="{CCD0DACD-AE3C-4749-82A3-EEA9415C5E60}"/>
    <dgm:cxn modelId="{22BB99AD-9E89-4C4D-B554-9E527F4152E6}" type="presParOf" srcId="{620534FF-DD89-46BB-B6C6-18578AB529E1}" destId="{BAB19E6A-09DD-4027-ACC4-27D8C18862FF}" srcOrd="0"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8A49D39-35F7-4C27-B415-D30B24887E25}">
      <dgm:prSet phldrT="[Text]" custT="1">
        <dgm:style>
          <a:lnRef idx="1">
            <a:schemeClr val="accent4"/>
          </a:lnRef>
          <a:fillRef idx="2">
            <a:schemeClr val="accent4"/>
          </a:fillRef>
          <a:effectRef idx="1">
            <a:schemeClr val="accent4"/>
          </a:effectRef>
          <a:fontRef idx="minor">
            <a:schemeClr val="dk1"/>
          </a:fontRef>
        </dgm:style>
      </dgm:prSet>
      <dgm:spPr/>
      <dgm:t>
        <a:bodyPr/>
        <a:lstStyle/>
        <a:p>
          <a:r>
            <a:rPr lang="en-US" sz="1200" b="1" dirty="0" smtClean="0">
              <a:solidFill>
                <a:schemeClr val="bg1">
                  <a:lumMod val="75000"/>
                  <a:lumOff val="25000"/>
                </a:schemeClr>
              </a:solidFill>
            </a:rPr>
            <a:t>Almost all NLP systems which are adapted to a specific domain are data driven and hence dependent on a set of documents which can be used for training, testing and evaluating the models. Uploaded documents to do exploratory annotation before finalizing type system.</a:t>
          </a:r>
        </a:p>
      </dgm:t>
    </dgm:pt>
    <dgm:pt modelId="{0C0EBFC1-F648-48D8-B073-43B4176AE1D6}" type="parTrans" cxnId="{EDD3E2A1-F2AA-44FD-995E-BA561E719156}">
      <dgm:prSet/>
      <dgm:spPr/>
      <dgm:t>
        <a:bodyPr/>
        <a:lstStyle/>
        <a:p>
          <a:endParaRPr lang="en-US"/>
        </a:p>
      </dgm:t>
    </dgm:pt>
    <dgm:pt modelId="{7F236311-405D-4D90-A74E-A20815ADAD87}" type="sibTrans" cxnId="{EDD3E2A1-F2AA-44FD-995E-BA561E719156}">
      <dgm:prSet/>
      <dgm:spPr/>
      <dgm:t>
        <a:bodyPr/>
        <a:lstStyle/>
        <a:p>
          <a:endParaRPr lang="en-US"/>
        </a:p>
      </dgm:t>
    </dgm:pt>
    <dgm:pt modelId="{CC60CED6-3213-4DD5-99A4-66B2A10D91C0}">
      <dgm:prSet phldrT="[Text]">
        <dgm:style>
          <a:lnRef idx="1">
            <a:schemeClr val="accent4"/>
          </a:lnRef>
          <a:fillRef idx="2">
            <a:schemeClr val="accent4"/>
          </a:fillRef>
          <a:effectRef idx="1">
            <a:schemeClr val="accent4"/>
          </a:effectRef>
          <a:fontRef idx="minor">
            <a:schemeClr val="dk1"/>
          </a:fontRef>
        </dgm:style>
      </dgm:prSet>
      <dgm:spPr/>
      <dgm:t>
        <a:bodyPr/>
        <a:lstStyle/>
        <a:p>
          <a:r>
            <a:rPr lang="en-US" b="1" dirty="0" smtClean="0">
              <a:solidFill>
                <a:schemeClr val="bg1">
                  <a:lumMod val="75000"/>
                  <a:lumOff val="25000"/>
                </a:schemeClr>
              </a:solidFill>
            </a:rPr>
            <a:t>Ideally, documents should be representative of the document source that we wish to analyze.</a:t>
          </a:r>
          <a:endParaRPr lang="en-US" b="1" dirty="0">
            <a:solidFill>
              <a:schemeClr val="bg1">
                <a:lumMod val="75000"/>
                <a:lumOff val="25000"/>
              </a:schemeClr>
            </a:solidFill>
          </a:endParaRPr>
        </a:p>
      </dgm:t>
    </dgm:pt>
    <dgm:pt modelId="{3B59A93E-33E6-44A5-B1EF-5AEB4E1ABDEC}" type="parTrans" cxnId="{CDE58095-0015-4219-9EB3-14440FAE88AC}">
      <dgm:prSet/>
      <dgm:spPr/>
      <dgm:t>
        <a:bodyPr/>
        <a:lstStyle/>
        <a:p>
          <a:endParaRPr lang="en-US"/>
        </a:p>
      </dgm:t>
    </dgm:pt>
    <dgm:pt modelId="{072078DB-E5AE-4197-8677-7555FF668BCC}" type="sibTrans" cxnId="{CDE58095-0015-4219-9EB3-14440FAE88AC}">
      <dgm:prSet/>
      <dgm:spPr/>
      <dgm:t>
        <a:bodyPr/>
        <a:lstStyle/>
        <a:p>
          <a:endParaRPr lang="en-US"/>
        </a:p>
      </dgm:t>
    </dgm:pt>
    <dgm:pt modelId="{61DC674C-2E1B-4A4E-8FCF-71863D9F88FA}">
      <dgm:prSet phldrT="[Text]">
        <dgm:style>
          <a:lnRef idx="1">
            <a:schemeClr val="accent4"/>
          </a:lnRef>
          <a:fillRef idx="2">
            <a:schemeClr val="accent4"/>
          </a:fillRef>
          <a:effectRef idx="1">
            <a:schemeClr val="accent4"/>
          </a:effectRef>
          <a:fontRef idx="minor">
            <a:schemeClr val="dk1"/>
          </a:fontRef>
        </dgm:style>
      </dgm:prSet>
      <dgm:spPr/>
      <dgm:t>
        <a:bodyPr/>
        <a:lstStyle/>
        <a:p>
          <a:r>
            <a:rPr lang="en-US" b="1" dirty="0" smtClean="0">
              <a:solidFill>
                <a:schemeClr val="bg1">
                  <a:lumMod val="75000"/>
                  <a:lumOff val="25000"/>
                </a:schemeClr>
              </a:solidFill>
            </a:rPr>
            <a:t>However for the sake of demonstration as part of our lab assignment I kept my corpus a bit limited only to explain the basic steps that I may need to Capture all the steps as screenshot and demonstrate creating a type system and Building model by doing human annotation in WKS.</a:t>
          </a:r>
          <a:endParaRPr lang="en-US" b="1" dirty="0">
            <a:solidFill>
              <a:schemeClr val="bg1">
                <a:lumMod val="75000"/>
                <a:lumOff val="25000"/>
              </a:schemeClr>
            </a:solidFill>
          </a:endParaRPr>
        </a:p>
      </dgm:t>
    </dgm:pt>
    <dgm:pt modelId="{1F8CB6F3-8201-4C15-A80E-7C4A6E91E5F2}" type="parTrans" cxnId="{EB587634-8155-4F4C-83C0-E2A58E026C41}">
      <dgm:prSet/>
      <dgm:spPr/>
      <dgm:t>
        <a:bodyPr/>
        <a:lstStyle/>
        <a:p>
          <a:endParaRPr lang="en-US"/>
        </a:p>
      </dgm:t>
    </dgm:pt>
    <dgm:pt modelId="{CEB1D18E-0E9E-47B1-A51B-350D44AF0FA2}" type="sibTrans" cxnId="{EB587634-8155-4F4C-83C0-E2A58E026C41}">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A9B85FBE-DF07-43B8-9DAF-EA34BB50298E}" type="pres">
      <dgm:prSet presAssocID="{C8A49D39-35F7-4C27-B415-D30B24887E25}" presName="parentText" presStyleLbl="node1" presStyleIdx="0" presStyleCnt="3" custScaleY="105257">
        <dgm:presLayoutVars>
          <dgm:chMax val="0"/>
          <dgm:bulletEnabled val="1"/>
        </dgm:presLayoutVars>
      </dgm:prSet>
      <dgm:spPr/>
      <dgm:t>
        <a:bodyPr/>
        <a:lstStyle/>
        <a:p>
          <a:endParaRPr lang="en-US"/>
        </a:p>
      </dgm:t>
    </dgm:pt>
    <dgm:pt modelId="{53E0BF59-ACA0-49E7-8B1C-05C9318FE5A6}" type="pres">
      <dgm:prSet presAssocID="{7F236311-405D-4D90-A74E-A20815ADAD87}" presName="spacer" presStyleCnt="0"/>
      <dgm:spPr/>
    </dgm:pt>
    <dgm:pt modelId="{AAA457C9-809E-49E3-BFF6-6203150FEEF3}" type="pres">
      <dgm:prSet presAssocID="{CC60CED6-3213-4DD5-99A4-66B2A10D91C0}" presName="parentText" presStyleLbl="node1" presStyleIdx="1" presStyleCnt="3" custScaleY="73281">
        <dgm:presLayoutVars>
          <dgm:chMax val="0"/>
          <dgm:bulletEnabled val="1"/>
        </dgm:presLayoutVars>
      </dgm:prSet>
      <dgm:spPr/>
      <dgm:t>
        <a:bodyPr/>
        <a:lstStyle/>
        <a:p>
          <a:endParaRPr lang="en-US"/>
        </a:p>
      </dgm:t>
    </dgm:pt>
    <dgm:pt modelId="{7EAC0138-E18D-4878-BB72-BC9A50C761CC}" type="pres">
      <dgm:prSet presAssocID="{072078DB-E5AE-4197-8677-7555FF668BCC}" presName="spacer" presStyleCnt="0"/>
      <dgm:spPr/>
    </dgm:pt>
    <dgm:pt modelId="{A0C38912-C320-4FDF-A5E0-5B04DADAEC97}" type="pres">
      <dgm:prSet presAssocID="{61DC674C-2E1B-4A4E-8FCF-71863D9F88FA}" presName="parentText" presStyleLbl="node1" presStyleIdx="2" presStyleCnt="3">
        <dgm:presLayoutVars>
          <dgm:chMax val="0"/>
          <dgm:bulletEnabled val="1"/>
        </dgm:presLayoutVars>
      </dgm:prSet>
      <dgm:spPr/>
      <dgm:t>
        <a:bodyPr/>
        <a:lstStyle/>
        <a:p>
          <a:endParaRPr lang="en-US"/>
        </a:p>
      </dgm:t>
    </dgm:pt>
  </dgm:ptLst>
  <dgm:cxnLst>
    <dgm:cxn modelId="{961309E7-3851-4C2C-90BE-5C881A4BECE9}" type="presOf" srcId="{C8A49D39-35F7-4C27-B415-D30B24887E25}" destId="{A9B85FBE-DF07-43B8-9DAF-EA34BB50298E}" srcOrd="0" destOrd="0" presId="urn:microsoft.com/office/officeart/2005/8/layout/vList2"/>
    <dgm:cxn modelId="{EB587634-8155-4F4C-83C0-E2A58E026C41}" srcId="{4F10CD44-2F8C-4FB2-8775-0011E65F3161}" destId="{61DC674C-2E1B-4A4E-8FCF-71863D9F88FA}" srcOrd="2" destOrd="0" parTransId="{1F8CB6F3-8201-4C15-A80E-7C4A6E91E5F2}" sibTransId="{CEB1D18E-0E9E-47B1-A51B-350D44AF0FA2}"/>
    <dgm:cxn modelId="{F08DD4C9-E33D-43B3-9E34-AEB27836CAB4}" type="presOf" srcId="{4F10CD44-2F8C-4FB2-8775-0011E65F3161}" destId="{620534FF-DD89-46BB-B6C6-18578AB529E1}" srcOrd="0" destOrd="0" presId="urn:microsoft.com/office/officeart/2005/8/layout/vList2"/>
    <dgm:cxn modelId="{CB53C810-5D45-4832-B1D0-961803F2223F}" type="presOf" srcId="{CC60CED6-3213-4DD5-99A4-66B2A10D91C0}" destId="{AAA457C9-809E-49E3-BFF6-6203150FEEF3}" srcOrd="0" destOrd="0" presId="urn:microsoft.com/office/officeart/2005/8/layout/vList2"/>
    <dgm:cxn modelId="{5EF4F7E9-21C7-48D3-B9FE-3F3EBAAA72BD}" type="presOf" srcId="{61DC674C-2E1B-4A4E-8FCF-71863D9F88FA}" destId="{A0C38912-C320-4FDF-A5E0-5B04DADAEC97}" srcOrd="0" destOrd="0" presId="urn:microsoft.com/office/officeart/2005/8/layout/vList2"/>
    <dgm:cxn modelId="{CDE58095-0015-4219-9EB3-14440FAE88AC}" srcId="{4F10CD44-2F8C-4FB2-8775-0011E65F3161}" destId="{CC60CED6-3213-4DD5-99A4-66B2A10D91C0}" srcOrd="1" destOrd="0" parTransId="{3B59A93E-33E6-44A5-B1EF-5AEB4E1ABDEC}" sibTransId="{072078DB-E5AE-4197-8677-7555FF668BCC}"/>
    <dgm:cxn modelId="{EDD3E2A1-F2AA-44FD-995E-BA561E719156}" srcId="{4F10CD44-2F8C-4FB2-8775-0011E65F3161}" destId="{C8A49D39-35F7-4C27-B415-D30B24887E25}" srcOrd="0" destOrd="0" parTransId="{0C0EBFC1-F648-48D8-B073-43B4176AE1D6}" sibTransId="{7F236311-405D-4D90-A74E-A20815ADAD87}"/>
    <dgm:cxn modelId="{E1AFAF49-2749-4C4F-ADAA-327933175DE2}" type="presParOf" srcId="{620534FF-DD89-46BB-B6C6-18578AB529E1}" destId="{A9B85FBE-DF07-43B8-9DAF-EA34BB50298E}" srcOrd="0" destOrd="0" presId="urn:microsoft.com/office/officeart/2005/8/layout/vList2"/>
    <dgm:cxn modelId="{629A0B40-F7F7-465A-A081-ACCF288EF846}" type="presParOf" srcId="{620534FF-DD89-46BB-B6C6-18578AB529E1}" destId="{53E0BF59-ACA0-49E7-8B1C-05C9318FE5A6}" srcOrd="1" destOrd="0" presId="urn:microsoft.com/office/officeart/2005/8/layout/vList2"/>
    <dgm:cxn modelId="{B049055A-05ED-4AFB-9072-C75926A437C1}" type="presParOf" srcId="{620534FF-DD89-46BB-B6C6-18578AB529E1}" destId="{AAA457C9-809E-49E3-BFF6-6203150FEEF3}" srcOrd="2" destOrd="0" presId="urn:microsoft.com/office/officeart/2005/8/layout/vList2"/>
    <dgm:cxn modelId="{91D67D8F-2533-47C0-A24D-96DB23BAC715}" type="presParOf" srcId="{620534FF-DD89-46BB-B6C6-18578AB529E1}" destId="{7EAC0138-E18D-4878-BB72-BC9A50C761CC}" srcOrd="3" destOrd="0" presId="urn:microsoft.com/office/officeart/2005/8/layout/vList2"/>
    <dgm:cxn modelId="{57644CE2-81C6-4C08-A17E-74DC3980515B}" type="presParOf" srcId="{620534FF-DD89-46BB-B6C6-18578AB529E1}" destId="{A0C38912-C320-4FDF-A5E0-5B04DADAEC97}" srcOrd="4"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8F66879-6CDC-4843-B485-04C56159F2B4}">
      <dgm:prSet/>
      <dgm:spPr/>
      <dgm:t>
        <a:bodyPr/>
        <a:lstStyle/>
        <a:p>
          <a:r>
            <a:rPr lang="en-US" b="1" dirty="0">
              <a:solidFill>
                <a:schemeClr val="bg1"/>
              </a:solidFill>
            </a:rPr>
            <a:t>Selected the IBM Cloud space/ resource group and instance. Clicked </a:t>
          </a:r>
          <a:r>
            <a:rPr lang="en-US" b="1" dirty="0" smtClean="0">
              <a:solidFill>
                <a:schemeClr val="bg1"/>
              </a:solidFill>
            </a:rPr>
            <a:t>“Deploy". The </a:t>
          </a:r>
          <a:r>
            <a:rPr lang="en-US" b="1" dirty="0">
              <a:solidFill>
                <a:schemeClr val="bg1"/>
              </a:solidFill>
            </a:rPr>
            <a:t>deployment process took a few minutes. To check the status of the deployment, clicked “Status” on the  Versions tab next to the version that I deployed.</a:t>
          </a:r>
          <a:endParaRPr lang="en-US" b="1" dirty="0">
            <a:solidFill>
              <a:schemeClr val="bg1"/>
            </a:solidFill>
          </a:endParaRPr>
        </a:p>
      </dgm:t>
    </dgm:pt>
    <dgm:pt modelId="{7689A14D-5D48-474F-B278-438C06301299}" type="parTrans" cxnId="{F1780D21-6EFD-4E0B-84D3-AF5CA155DA84}">
      <dgm:prSet/>
      <dgm:spPr/>
      <dgm:t>
        <a:bodyPr/>
        <a:lstStyle/>
        <a:p>
          <a:endParaRPr lang="en-US"/>
        </a:p>
      </dgm:t>
    </dgm:pt>
    <dgm:pt modelId="{1EABBA3E-D22D-4D61-97A8-C6BE6AE7C810}" type="sibTrans" cxnId="{F1780D21-6EFD-4E0B-84D3-AF5CA155DA84}">
      <dgm:prSet/>
      <dgm:spPr/>
      <dgm:t>
        <a:bodyPr/>
        <a:lstStyle/>
        <a:p>
          <a:endParaRPr lang="en-US"/>
        </a:p>
      </dgm:t>
    </dgm:pt>
    <dgm:pt modelId="{18EA7708-8233-434E-A4FD-868F23E5BEB8}">
      <dgm:prSet/>
      <dgm:spPr/>
      <dgm:t>
        <a:bodyPr/>
        <a:lstStyle/>
        <a:p>
          <a:r>
            <a:rPr lang="en-US" b="1" dirty="0">
              <a:solidFill>
                <a:schemeClr val="bg1"/>
              </a:solidFill>
            </a:rPr>
            <a:t>Once deployed and available, made a note of the model ID (model_id).I will provide this ID to the Natural Language Understanding service to enable the service to use my custom model.</a:t>
          </a:r>
          <a:endParaRPr lang="en-US" b="1" dirty="0">
            <a:solidFill>
              <a:schemeClr val="bg1"/>
            </a:solidFill>
          </a:endParaRPr>
        </a:p>
      </dgm:t>
    </dgm:pt>
    <dgm:pt modelId="{FD8E05B7-1BDF-41C5-AE3B-3CA355D03D14}" type="parTrans" cxnId="{615C32F7-150C-41FB-98CF-E207C82AFF8B}">
      <dgm:prSet/>
      <dgm:spPr/>
      <dgm:t>
        <a:bodyPr/>
        <a:lstStyle/>
        <a:p>
          <a:endParaRPr lang="en-US"/>
        </a:p>
      </dgm:t>
    </dgm:pt>
    <dgm:pt modelId="{6948C3FC-2355-4078-9F1C-EA8B77A918F9}" type="sibTrans" cxnId="{615C32F7-150C-41FB-98CF-E207C82AFF8B}">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8BE74DD9-41A2-413D-B0B8-4EDC44915EDA}" type="pres">
      <dgm:prSet presAssocID="{98F66879-6CDC-4843-B485-04C56159F2B4}" presName="parentText" presStyleLbl="node1" presStyleIdx="0" presStyleCnt="2">
        <dgm:presLayoutVars>
          <dgm:chMax val="0"/>
          <dgm:bulletEnabled val="1"/>
        </dgm:presLayoutVars>
      </dgm:prSet>
      <dgm:spPr/>
    </dgm:pt>
    <dgm:pt modelId="{1A65D085-CC95-47CC-85E8-1710DFDE3E2A}" type="pres">
      <dgm:prSet presAssocID="{1EABBA3E-D22D-4D61-97A8-C6BE6AE7C810}" presName="spacer" presStyleCnt="0"/>
      <dgm:spPr/>
    </dgm:pt>
    <dgm:pt modelId="{F52BEB32-4281-439F-815A-A9974C69ECB2}" type="pres">
      <dgm:prSet presAssocID="{18EA7708-8233-434E-A4FD-868F23E5BEB8}" presName="parentText" presStyleLbl="node1" presStyleIdx="1" presStyleCnt="2">
        <dgm:presLayoutVars>
          <dgm:chMax val="0"/>
          <dgm:bulletEnabled val="1"/>
        </dgm:presLayoutVars>
      </dgm:prSet>
      <dgm:spPr/>
    </dgm:pt>
  </dgm:ptLst>
  <dgm:cxnLst>
    <dgm:cxn modelId="{F1780D21-6EFD-4E0B-84D3-AF5CA155DA84}" srcId="{4F10CD44-2F8C-4FB2-8775-0011E65F3161}" destId="{98F66879-6CDC-4843-B485-04C56159F2B4}" srcOrd="0" destOrd="0" parTransId="{7689A14D-5D48-474F-B278-438C06301299}" sibTransId="{1EABBA3E-D22D-4D61-97A8-C6BE6AE7C810}"/>
    <dgm:cxn modelId="{411D2CA7-F906-48FA-B5BF-69695CC0FC9A}" type="presOf" srcId="{98F66879-6CDC-4843-B485-04C56159F2B4}" destId="{8BE74DD9-41A2-413D-B0B8-4EDC44915EDA}" srcOrd="0" destOrd="0" presId="urn:microsoft.com/office/officeart/2005/8/layout/vList2"/>
    <dgm:cxn modelId="{615C32F7-150C-41FB-98CF-E207C82AFF8B}" srcId="{4F10CD44-2F8C-4FB2-8775-0011E65F3161}" destId="{18EA7708-8233-434E-A4FD-868F23E5BEB8}" srcOrd="1" destOrd="0" parTransId="{FD8E05B7-1BDF-41C5-AE3B-3CA355D03D14}" sibTransId="{6948C3FC-2355-4078-9F1C-EA8B77A918F9}"/>
    <dgm:cxn modelId="{22AC3FF5-86D1-40CE-B3D4-0913BC463A02}" type="presOf" srcId="{18EA7708-8233-434E-A4FD-868F23E5BEB8}" destId="{F52BEB32-4281-439F-815A-A9974C69ECB2}" srcOrd="0" destOrd="0" presId="urn:microsoft.com/office/officeart/2005/8/layout/vList2"/>
    <dgm:cxn modelId="{F5AA549E-A979-41C7-BA24-9BB5C84C2FC7}" type="presOf" srcId="{4F10CD44-2F8C-4FB2-8775-0011E65F3161}" destId="{620534FF-DD89-46BB-B6C6-18578AB529E1}" srcOrd="0" destOrd="0" presId="urn:microsoft.com/office/officeart/2005/8/layout/vList2"/>
    <dgm:cxn modelId="{F46FF7FF-FD9E-457D-9097-6E31ECB6233A}" type="presParOf" srcId="{620534FF-DD89-46BB-B6C6-18578AB529E1}" destId="{8BE74DD9-41A2-413D-B0B8-4EDC44915EDA}" srcOrd="0" destOrd="0" presId="urn:microsoft.com/office/officeart/2005/8/layout/vList2"/>
    <dgm:cxn modelId="{4081C273-84D3-4384-B3AF-ECD606B3D2AA}" type="presParOf" srcId="{620534FF-DD89-46BB-B6C6-18578AB529E1}" destId="{1A65D085-CC95-47CC-85E8-1710DFDE3E2A}" srcOrd="1" destOrd="0" presId="urn:microsoft.com/office/officeart/2005/8/layout/vList2"/>
    <dgm:cxn modelId="{8FE5401F-0EF1-4FB8-A0B4-7DB043F3A291}" type="presParOf" srcId="{620534FF-DD89-46BB-B6C6-18578AB529E1}" destId="{F52BEB32-4281-439F-815A-A9974C69ECB2}" srcOrd="2"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5EC3BE0-8879-4767-BB54-3E4B3F93AD66}">
      <dgm:prSet/>
      <dgm:spPr/>
      <dgm:t>
        <a:bodyPr/>
        <a:lstStyle/>
        <a:p>
          <a:r>
            <a:rPr lang="en-US" dirty="0" smtClean="0"/>
            <a:t>Got an error as shown in snapshot.so </a:t>
          </a:r>
          <a:r>
            <a:rPr lang="en-US" b="0" i="0" dirty="0" smtClean="0"/>
            <a:t>Demonstrating using appropriate NLU Query, the entities created in WKS and their targeted sentiments for the earlier lab project done in the previous class.</a:t>
          </a:r>
          <a:endParaRPr lang="en-US" dirty="0"/>
        </a:p>
      </dgm:t>
    </dgm:pt>
    <dgm:pt modelId="{CE1E8565-C7BF-4ADF-83CE-9AD87819A450}" type="parTrans" cxnId="{77BCFDBF-B5A4-4A65-AA57-170FE149DF5D}">
      <dgm:prSet/>
      <dgm:spPr/>
    </dgm:pt>
    <dgm:pt modelId="{E8B521EF-6DA2-412C-AD2B-A3EFB457BB4F}" type="sibTrans" cxnId="{77BCFDBF-B5A4-4A65-AA57-170FE149DF5D}">
      <dgm:prSet/>
      <dgm:spPr/>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FCF11C2E-E80B-40AB-A0BC-C4712D56CE82}" type="pres">
      <dgm:prSet presAssocID="{A5EC3BE0-8879-4767-BB54-3E4B3F93AD66}" presName="parentText" presStyleLbl="node1" presStyleIdx="0" presStyleCnt="1">
        <dgm:presLayoutVars>
          <dgm:chMax val="0"/>
          <dgm:bulletEnabled val="1"/>
        </dgm:presLayoutVars>
      </dgm:prSet>
      <dgm:spPr/>
      <dgm:t>
        <a:bodyPr/>
        <a:lstStyle/>
        <a:p>
          <a:endParaRPr lang="en-US"/>
        </a:p>
      </dgm:t>
    </dgm:pt>
  </dgm:ptLst>
  <dgm:cxnLst>
    <dgm:cxn modelId="{19DF56E8-53C5-4C75-AB91-49EB8A06D4A0}" type="presOf" srcId="{4F10CD44-2F8C-4FB2-8775-0011E65F3161}" destId="{620534FF-DD89-46BB-B6C6-18578AB529E1}" srcOrd="0" destOrd="0" presId="urn:microsoft.com/office/officeart/2005/8/layout/vList2"/>
    <dgm:cxn modelId="{77BCFDBF-B5A4-4A65-AA57-170FE149DF5D}" srcId="{4F10CD44-2F8C-4FB2-8775-0011E65F3161}" destId="{A5EC3BE0-8879-4767-BB54-3E4B3F93AD66}" srcOrd="0" destOrd="0" parTransId="{CE1E8565-C7BF-4ADF-83CE-9AD87819A450}" sibTransId="{E8B521EF-6DA2-412C-AD2B-A3EFB457BB4F}"/>
    <dgm:cxn modelId="{D9C611BA-1868-4898-BADD-DF5C26821711}" type="presOf" srcId="{A5EC3BE0-8879-4767-BB54-3E4B3F93AD66}" destId="{FCF11C2E-E80B-40AB-A0BC-C4712D56CE82}" srcOrd="0" destOrd="0" presId="urn:microsoft.com/office/officeart/2005/8/layout/vList2"/>
    <dgm:cxn modelId="{2F412DE9-6886-48DA-BC61-33E1A847242B}" type="presParOf" srcId="{620534FF-DD89-46BB-B6C6-18578AB529E1}" destId="{FCF11C2E-E80B-40AB-A0BC-C4712D56CE82}" srcOrd="0"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5EC3BE0-8879-4767-BB54-3E4B3F93AD66}">
      <dgm:prSet custT="1">
        <dgm:style>
          <a:lnRef idx="1">
            <a:schemeClr val="accent5"/>
          </a:lnRef>
          <a:fillRef idx="2">
            <a:schemeClr val="accent5"/>
          </a:fillRef>
          <a:effectRef idx="1">
            <a:schemeClr val="accent5"/>
          </a:effectRef>
          <a:fontRef idx="minor">
            <a:schemeClr val="dk1"/>
          </a:fontRef>
        </dgm:style>
      </dgm:prSet>
      <dgm:spPr/>
      <dgm:t>
        <a:bodyPr/>
        <a:lstStyle/>
        <a:p>
          <a:r>
            <a:rPr lang="en-US" sz="1200" dirty="0" smtClean="0"/>
            <a:t>The command used on curl is as follows:</a:t>
          </a:r>
          <a:endParaRPr lang="en-US" sz="1200" dirty="0"/>
        </a:p>
      </dgm:t>
    </dgm:pt>
    <dgm:pt modelId="{CE1E8565-C7BF-4ADF-83CE-9AD87819A450}" type="parTrans" cxnId="{77BCFDBF-B5A4-4A65-AA57-170FE149DF5D}">
      <dgm:prSet/>
      <dgm:spPr/>
      <dgm:t>
        <a:bodyPr/>
        <a:lstStyle/>
        <a:p>
          <a:endParaRPr lang="en-US"/>
        </a:p>
      </dgm:t>
    </dgm:pt>
    <dgm:pt modelId="{E8B521EF-6DA2-412C-AD2B-A3EFB457BB4F}" type="sibTrans" cxnId="{77BCFDBF-B5A4-4A65-AA57-170FE149DF5D}">
      <dgm:prSet/>
      <dgm:spPr/>
      <dgm:t>
        <a:bodyPr/>
        <a:lstStyle/>
        <a:p>
          <a:endParaRPr lang="en-US"/>
        </a:p>
      </dgm:t>
    </dgm:pt>
    <dgm:pt modelId="{DC31CBB1-DC68-4E4F-B8C9-638312BA7DD7}">
      <dgm:prSet custT="1">
        <dgm:style>
          <a:lnRef idx="1">
            <a:schemeClr val="accent5"/>
          </a:lnRef>
          <a:fillRef idx="2">
            <a:schemeClr val="accent5"/>
          </a:fillRef>
          <a:effectRef idx="1">
            <a:schemeClr val="accent5"/>
          </a:effectRef>
          <a:fontRef idx="minor">
            <a:schemeClr val="dk1"/>
          </a:fontRef>
        </dgm:style>
      </dgm:prSet>
      <dgm:spPr/>
      <dgm:t>
        <a:bodyPr/>
        <a:lstStyle/>
        <a:p>
          <a:r>
            <a:rPr lang="en-US" sz="1200" dirty="0" smtClean="0"/>
            <a:t>curl -X POST -u "apikey:GBtKeOGto9F3yRzwVtVVz02Ns6LFoklyvIoEAwUsCwbd" --header "Content-Type: application/json" --data "{\"text\":\"This on-site investigative effort focused on the side impact inflatable occupant protection system in a 2007 Hyundai Sonata and the injury sources of the restrained 31-year-old female driver.\",\"features\":{\"sentiment\":{},\"entities\":{\"model\": \"43f02987-2e31-4eb8-a56d-aa464362890b\"}}}" "https://api.us-south.natural-language-understanding.watson.cloud.ibm.com/instances/a03ff64e-e9cc-4a69-89d1-0b9e727d9527/v1/analyze?version=2019-07-12"</a:t>
          </a:r>
          <a:endParaRPr lang="en-US" sz="1200" dirty="0"/>
        </a:p>
      </dgm:t>
    </dgm:pt>
    <dgm:pt modelId="{722AC214-CC90-496A-BF7F-2D8E40BE523F}" type="parTrans" cxnId="{974E24C5-590E-44C3-81F8-A60960918A2D}">
      <dgm:prSet/>
      <dgm:spPr/>
      <dgm:t>
        <a:bodyPr/>
        <a:lstStyle/>
        <a:p>
          <a:endParaRPr lang="en-US"/>
        </a:p>
      </dgm:t>
    </dgm:pt>
    <dgm:pt modelId="{1604C8BC-5126-4865-B281-69BDA1FD3444}" type="sibTrans" cxnId="{974E24C5-590E-44C3-81F8-A60960918A2D}">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FCF11C2E-E80B-40AB-A0BC-C4712D56CE82}" type="pres">
      <dgm:prSet presAssocID="{A5EC3BE0-8879-4767-BB54-3E4B3F93AD66}" presName="parentText" presStyleLbl="node1" presStyleIdx="0" presStyleCnt="2" custScaleY="91972" custLinFactY="-73343" custLinFactNeighborX="1336" custLinFactNeighborY="-100000">
        <dgm:presLayoutVars>
          <dgm:chMax val="0"/>
          <dgm:bulletEnabled val="1"/>
        </dgm:presLayoutVars>
      </dgm:prSet>
      <dgm:spPr/>
      <dgm:t>
        <a:bodyPr/>
        <a:lstStyle/>
        <a:p>
          <a:endParaRPr lang="en-US"/>
        </a:p>
      </dgm:t>
    </dgm:pt>
    <dgm:pt modelId="{28FA39B8-A48E-4AB4-A292-110CB0CE0DDE}" type="pres">
      <dgm:prSet presAssocID="{E8B521EF-6DA2-412C-AD2B-A3EFB457BB4F}" presName="spacer" presStyleCnt="0"/>
      <dgm:spPr/>
    </dgm:pt>
    <dgm:pt modelId="{261FD265-40DC-4691-90AF-72C5F3712C19}" type="pres">
      <dgm:prSet presAssocID="{DC31CBB1-DC68-4E4F-B8C9-638312BA7DD7}" presName="parentText" presStyleLbl="node1" presStyleIdx="1" presStyleCnt="2" custScaleY="357292">
        <dgm:presLayoutVars>
          <dgm:chMax val="0"/>
          <dgm:bulletEnabled val="1"/>
        </dgm:presLayoutVars>
      </dgm:prSet>
      <dgm:spPr/>
      <dgm:t>
        <a:bodyPr/>
        <a:lstStyle/>
        <a:p>
          <a:endParaRPr lang="en-US"/>
        </a:p>
      </dgm:t>
    </dgm:pt>
  </dgm:ptLst>
  <dgm:cxnLst>
    <dgm:cxn modelId="{897C6558-11B1-4016-AE1D-0F7506E59862}" type="presOf" srcId="{4F10CD44-2F8C-4FB2-8775-0011E65F3161}" destId="{620534FF-DD89-46BB-B6C6-18578AB529E1}" srcOrd="0" destOrd="0" presId="urn:microsoft.com/office/officeart/2005/8/layout/vList2"/>
    <dgm:cxn modelId="{F0220F91-3796-4953-A515-46B70B57D16E}" type="presOf" srcId="{DC31CBB1-DC68-4E4F-B8C9-638312BA7DD7}" destId="{261FD265-40DC-4691-90AF-72C5F3712C19}" srcOrd="0" destOrd="0" presId="urn:microsoft.com/office/officeart/2005/8/layout/vList2"/>
    <dgm:cxn modelId="{77BCFDBF-B5A4-4A65-AA57-170FE149DF5D}" srcId="{4F10CD44-2F8C-4FB2-8775-0011E65F3161}" destId="{A5EC3BE0-8879-4767-BB54-3E4B3F93AD66}" srcOrd="0" destOrd="0" parTransId="{CE1E8565-C7BF-4ADF-83CE-9AD87819A450}" sibTransId="{E8B521EF-6DA2-412C-AD2B-A3EFB457BB4F}"/>
    <dgm:cxn modelId="{974E24C5-590E-44C3-81F8-A60960918A2D}" srcId="{4F10CD44-2F8C-4FB2-8775-0011E65F3161}" destId="{DC31CBB1-DC68-4E4F-B8C9-638312BA7DD7}" srcOrd="1" destOrd="0" parTransId="{722AC214-CC90-496A-BF7F-2D8E40BE523F}" sibTransId="{1604C8BC-5126-4865-B281-69BDA1FD3444}"/>
    <dgm:cxn modelId="{8D3970DB-BC08-4FD1-B9D1-B1B95EB352EE}" type="presOf" srcId="{A5EC3BE0-8879-4767-BB54-3E4B3F93AD66}" destId="{FCF11C2E-E80B-40AB-A0BC-C4712D56CE82}" srcOrd="0" destOrd="0" presId="urn:microsoft.com/office/officeart/2005/8/layout/vList2"/>
    <dgm:cxn modelId="{C1F74D20-1970-4815-9A70-103F173D6F7F}" type="presParOf" srcId="{620534FF-DD89-46BB-B6C6-18578AB529E1}" destId="{FCF11C2E-E80B-40AB-A0BC-C4712D56CE82}" srcOrd="0" destOrd="0" presId="urn:microsoft.com/office/officeart/2005/8/layout/vList2"/>
    <dgm:cxn modelId="{D6575E5D-4706-4A0D-880A-9194D8A79D9C}" type="presParOf" srcId="{620534FF-DD89-46BB-B6C6-18578AB529E1}" destId="{28FA39B8-A48E-4AB4-A292-110CB0CE0DDE}" srcOrd="1" destOrd="0" presId="urn:microsoft.com/office/officeart/2005/8/layout/vList2"/>
    <dgm:cxn modelId="{586A8DFD-16FE-4FF7-B49F-2BB1720DFB48}" type="presParOf" srcId="{620534FF-DD89-46BB-B6C6-18578AB529E1}" destId="{261FD265-40DC-4691-90AF-72C5F3712C19}" srcOrd="2"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8A49D39-35F7-4C27-B415-D30B24887E25}">
      <dgm:prSet phldrT="[Text]">
        <dgm:style>
          <a:lnRef idx="1">
            <a:schemeClr val="accent4"/>
          </a:lnRef>
          <a:fillRef idx="2">
            <a:schemeClr val="accent4"/>
          </a:fillRef>
          <a:effectRef idx="1">
            <a:schemeClr val="accent4"/>
          </a:effectRef>
          <a:fontRef idx="minor">
            <a:schemeClr val="dk1"/>
          </a:fontRef>
        </dgm:style>
      </dgm:prSet>
      <dgm:spPr/>
      <dgm:t>
        <a:bodyPr/>
        <a:lstStyle/>
        <a:p>
          <a:r>
            <a:rPr lang="en-US" b="1" dirty="0" smtClean="0">
              <a:solidFill>
                <a:schemeClr val="bg1">
                  <a:lumMod val="75000"/>
                  <a:lumOff val="25000"/>
                </a:schemeClr>
              </a:solidFill>
            </a:rPr>
            <a:t>A type system defines the entities and relationships between entities that matter to us. The type system controls how content can be annotated by defining the types of entities that can be labeled and how relationships among different entities can be labeled.</a:t>
          </a:r>
          <a:endParaRPr lang="en-US" b="1" dirty="0">
            <a:solidFill>
              <a:schemeClr val="bg1">
                <a:lumMod val="75000"/>
                <a:lumOff val="25000"/>
              </a:schemeClr>
            </a:solidFill>
          </a:endParaRPr>
        </a:p>
      </dgm:t>
    </dgm:pt>
    <dgm:pt modelId="{0C0EBFC1-F648-48D8-B073-43B4176AE1D6}" type="parTrans" cxnId="{EDD3E2A1-F2AA-44FD-995E-BA561E719156}">
      <dgm:prSet/>
      <dgm:spPr/>
      <dgm:t>
        <a:bodyPr/>
        <a:lstStyle/>
        <a:p>
          <a:endParaRPr lang="en-US"/>
        </a:p>
      </dgm:t>
    </dgm:pt>
    <dgm:pt modelId="{7F236311-405D-4D90-A74E-A20815ADAD87}" type="sibTrans" cxnId="{EDD3E2A1-F2AA-44FD-995E-BA561E719156}">
      <dgm:prSet/>
      <dgm:spPr/>
      <dgm:t>
        <a:bodyPr/>
        <a:lstStyle/>
        <a:p>
          <a:endParaRPr lang="en-US"/>
        </a:p>
      </dgm:t>
    </dgm:pt>
    <dgm:pt modelId="{4F78AF7F-C232-4E93-87DC-26EE21CC6DE1}">
      <dgm:prSet/>
      <dgm:spPr/>
      <dgm:t>
        <a:bodyPr/>
        <a:lstStyle/>
        <a:p>
          <a:r>
            <a:rPr lang="en-US" b="1" dirty="0" smtClean="0">
              <a:solidFill>
                <a:schemeClr val="bg1">
                  <a:lumMod val="75000"/>
                  <a:lumOff val="25000"/>
                </a:schemeClr>
              </a:solidFill>
            </a:rPr>
            <a:t>Created the Type System.WKS helps to identify and extract the entities and the relations among the entities. The set of entity types and relation types is called a Type System.</a:t>
          </a:r>
        </a:p>
      </dgm:t>
    </dgm:pt>
    <dgm:pt modelId="{C0374A47-27AB-4220-B0C9-86A0029474CC}" type="parTrans" cxnId="{80FDDEE7-6C2F-4920-B7F3-172849D83E78}">
      <dgm:prSet/>
      <dgm:spPr/>
      <dgm:t>
        <a:bodyPr/>
        <a:lstStyle/>
        <a:p>
          <a:endParaRPr lang="en-US"/>
        </a:p>
      </dgm:t>
    </dgm:pt>
    <dgm:pt modelId="{F3C4CDAA-C8B1-4C62-9353-3DABE24D80C8}" type="sibTrans" cxnId="{80FDDEE7-6C2F-4920-B7F3-172849D83E78}">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A9B85FBE-DF07-43B8-9DAF-EA34BB50298E}" type="pres">
      <dgm:prSet presAssocID="{C8A49D39-35F7-4C27-B415-D30B24887E25}" presName="parentText" presStyleLbl="node1" presStyleIdx="0" presStyleCnt="2" custScaleY="138782">
        <dgm:presLayoutVars>
          <dgm:chMax val="0"/>
          <dgm:bulletEnabled val="1"/>
        </dgm:presLayoutVars>
      </dgm:prSet>
      <dgm:spPr/>
      <dgm:t>
        <a:bodyPr/>
        <a:lstStyle/>
        <a:p>
          <a:endParaRPr lang="en-US"/>
        </a:p>
      </dgm:t>
    </dgm:pt>
    <dgm:pt modelId="{0FC9A212-CD2C-43CA-A763-A97D261E95AC}" type="pres">
      <dgm:prSet presAssocID="{7F236311-405D-4D90-A74E-A20815ADAD87}" presName="spacer" presStyleCnt="0"/>
      <dgm:spPr/>
    </dgm:pt>
    <dgm:pt modelId="{0E956205-13FA-4965-96F6-BDD00E3D83BE}" type="pres">
      <dgm:prSet presAssocID="{4F78AF7F-C232-4E93-87DC-26EE21CC6DE1}" presName="parentText" presStyleLbl="node1" presStyleIdx="1" presStyleCnt="2">
        <dgm:presLayoutVars>
          <dgm:chMax val="0"/>
          <dgm:bulletEnabled val="1"/>
        </dgm:presLayoutVars>
      </dgm:prSet>
      <dgm:spPr/>
      <dgm:t>
        <a:bodyPr/>
        <a:lstStyle/>
        <a:p>
          <a:endParaRPr lang="en-US"/>
        </a:p>
      </dgm:t>
    </dgm:pt>
  </dgm:ptLst>
  <dgm:cxnLst>
    <dgm:cxn modelId="{2698FF14-F46E-4ED6-9667-DC26BEB33A73}" type="presOf" srcId="{4F10CD44-2F8C-4FB2-8775-0011E65F3161}" destId="{620534FF-DD89-46BB-B6C6-18578AB529E1}" srcOrd="0" destOrd="0" presId="urn:microsoft.com/office/officeart/2005/8/layout/vList2"/>
    <dgm:cxn modelId="{95E0D27A-9A6E-41AA-A0C7-7D686D4E9C58}" type="presOf" srcId="{4F78AF7F-C232-4E93-87DC-26EE21CC6DE1}" destId="{0E956205-13FA-4965-96F6-BDD00E3D83BE}" srcOrd="0" destOrd="0" presId="urn:microsoft.com/office/officeart/2005/8/layout/vList2"/>
    <dgm:cxn modelId="{460411AD-7EE2-4891-9F6D-D7865300C3AB}" type="presOf" srcId="{C8A49D39-35F7-4C27-B415-D30B24887E25}" destId="{A9B85FBE-DF07-43B8-9DAF-EA34BB50298E}" srcOrd="0" destOrd="0" presId="urn:microsoft.com/office/officeart/2005/8/layout/vList2"/>
    <dgm:cxn modelId="{EDD3E2A1-F2AA-44FD-995E-BA561E719156}" srcId="{4F10CD44-2F8C-4FB2-8775-0011E65F3161}" destId="{C8A49D39-35F7-4C27-B415-D30B24887E25}" srcOrd="0" destOrd="0" parTransId="{0C0EBFC1-F648-48D8-B073-43B4176AE1D6}" sibTransId="{7F236311-405D-4D90-A74E-A20815ADAD87}"/>
    <dgm:cxn modelId="{80FDDEE7-6C2F-4920-B7F3-172849D83E78}" srcId="{4F10CD44-2F8C-4FB2-8775-0011E65F3161}" destId="{4F78AF7F-C232-4E93-87DC-26EE21CC6DE1}" srcOrd="1" destOrd="0" parTransId="{C0374A47-27AB-4220-B0C9-86A0029474CC}" sibTransId="{F3C4CDAA-C8B1-4C62-9353-3DABE24D80C8}"/>
    <dgm:cxn modelId="{2DC31026-618B-4352-A53C-75E84D5E0B38}" type="presParOf" srcId="{620534FF-DD89-46BB-B6C6-18578AB529E1}" destId="{A9B85FBE-DF07-43B8-9DAF-EA34BB50298E}" srcOrd="0" destOrd="0" presId="urn:microsoft.com/office/officeart/2005/8/layout/vList2"/>
    <dgm:cxn modelId="{AF682275-D8D2-4CE4-8053-7EDA1399C432}" type="presParOf" srcId="{620534FF-DD89-46BB-B6C6-18578AB529E1}" destId="{0FC9A212-CD2C-43CA-A763-A97D261E95AC}" srcOrd="1" destOrd="0" presId="urn:microsoft.com/office/officeart/2005/8/layout/vList2"/>
    <dgm:cxn modelId="{5927D25C-26C4-4388-B48E-C54F8ABB1848}" type="presParOf" srcId="{620534FF-DD89-46BB-B6C6-18578AB529E1}" destId="{0E956205-13FA-4965-96F6-BDD00E3D83BE}" srcOrd="2"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47D5D6A-037F-46D8-83C2-70FEF7136043}">
      <dgm:prSet custT="1">
        <dgm:style>
          <a:lnRef idx="1">
            <a:schemeClr val="accent4"/>
          </a:lnRef>
          <a:fillRef idx="2">
            <a:schemeClr val="accent4"/>
          </a:fillRef>
          <a:effectRef idx="1">
            <a:schemeClr val="accent4"/>
          </a:effectRef>
          <a:fontRef idx="minor">
            <a:schemeClr val="dk1"/>
          </a:fontRef>
        </dgm:style>
      </dgm:prSet>
      <dgm:spPr/>
      <dgm:t>
        <a:bodyPr/>
        <a:lstStyle/>
        <a:p>
          <a:r>
            <a:rPr lang="en-US" sz="1600" b="1" dirty="0">
              <a:solidFill>
                <a:schemeClr val="bg1"/>
              </a:solidFill>
              <a:latin typeface="Times New Roman" pitchFamily="18" charset="0"/>
              <a:cs typeface="Times New Roman" pitchFamily="18" charset="0"/>
            </a:rPr>
            <a:t>To add new entity types, clicked on “Entity Types” link under “Assets” menu on the left. Clicked on “Add Entity Type” on the Entity Types </a:t>
          </a:r>
          <a:r>
            <a:rPr lang="en-US" sz="1600" b="1" dirty="0" smtClean="0">
              <a:solidFill>
                <a:schemeClr val="bg1"/>
              </a:solidFill>
              <a:latin typeface="Times New Roman" pitchFamily="18" charset="0"/>
              <a:cs typeface="Times New Roman" pitchFamily="18" charset="0"/>
            </a:rPr>
            <a:t>tab.</a:t>
          </a:r>
          <a:endParaRPr lang="en-US" sz="1600" b="1" dirty="0">
            <a:solidFill>
              <a:schemeClr val="bg1"/>
            </a:solidFill>
            <a:latin typeface="Times New Roman" pitchFamily="18" charset="0"/>
            <a:cs typeface="Times New Roman" pitchFamily="18" charset="0"/>
          </a:endParaRPr>
        </a:p>
      </dgm:t>
    </dgm:pt>
    <dgm:pt modelId="{5393E67D-6E12-4218-B7BC-0A48035D4BCC}" type="parTrans" cxnId="{3CBB1ED2-09EF-4728-B8D9-E3F3FBB1F91A}">
      <dgm:prSet/>
      <dgm:spPr/>
      <dgm:t>
        <a:bodyPr/>
        <a:lstStyle/>
        <a:p>
          <a:endParaRPr lang="en-US"/>
        </a:p>
      </dgm:t>
    </dgm:pt>
    <dgm:pt modelId="{7D9783DC-2D34-41D6-AEAE-C9248B921B10}" type="sibTrans" cxnId="{3CBB1ED2-09EF-4728-B8D9-E3F3FBB1F91A}">
      <dgm:prSet/>
      <dgm:spPr/>
      <dgm:t>
        <a:bodyPr/>
        <a:lstStyle/>
        <a:p>
          <a:endParaRPr lang="en-US"/>
        </a:p>
      </dgm:t>
    </dgm:pt>
    <dgm:pt modelId="{8B9E6931-80A1-45D0-99AB-94EA38B58EC6}">
      <dgm:prSet custT="1">
        <dgm:style>
          <a:lnRef idx="1">
            <a:schemeClr val="accent4"/>
          </a:lnRef>
          <a:fillRef idx="2">
            <a:schemeClr val="accent4"/>
          </a:fillRef>
          <a:effectRef idx="1">
            <a:schemeClr val="accent4"/>
          </a:effectRef>
          <a:fontRef idx="minor">
            <a:schemeClr val="dk1"/>
          </a:fontRef>
        </dgm:style>
      </dgm:prSet>
      <dgm:spPr/>
      <dgm:t>
        <a:bodyPr/>
        <a:lstStyle/>
        <a:p>
          <a:r>
            <a:rPr lang="en-US" sz="1600" b="1" dirty="0">
              <a:solidFill>
                <a:schemeClr val="bg1"/>
              </a:solidFill>
              <a:latin typeface="Times New Roman" pitchFamily="18" charset="0"/>
              <a:cs typeface="Times New Roman" pitchFamily="18" charset="0"/>
            </a:rPr>
            <a:t>  2.  Added the entity type “Part_Of_Mobile” and hit the return key. we will see a new entry for Part_Of_Mobile. Similarly added the remaining entity types Model and Manufacturer</a:t>
          </a:r>
          <a:r>
            <a:rPr lang="en-US" sz="1600" b="1" dirty="0" smtClean="0">
              <a:solidFill>
                <a:schemeClr val="bg1"/>
              </a:solidFill>
              <a:latin typeface="Times New Roman" pitchFamily="18" charset="0"/>
              <a:cs typeface="Times New Roman" pitchFamily="18" charset="0"/>
            </a:rPr>
            <a:t>.</a:t>
          </a:r>
        </a:p>
      </dgm:t>
    </dgm:pt>
    <dgm:pt modelId="{9B638437-5A68-4D89-9EBD-200A59A0CBD6}" type="parTrans" cxnId="{49C97DF5-8E03-4E05-907C-F988A33BB038}">
      <dgm:prSet/>
      <dgm:spPr/>
      <dgm:t>
        <a:bodyPr/>
        <a:lstStyle/>
        <a:p>
          <a:endParaRPr lang="en-US"/>
        </a:p>
      </dgm:t>
    </dgm:pt>
    <dgm:pt modelId="{9E89EF39-1F3F-4643-8515-ACECA0258CD2}" type="sibTrans" cxnId="{49C97DF5-8E03-4E05-907C-F988A33BB038}">
      <dgm:prSet/>
      <dgm:spPr/>
      <dgm:t>
        <a:bodyPr/>
        <a:lstStyle/>
        <a:p>
          <a:endParaRPr lang="en-US"/>
        </a:p>
      </dgm:t>
    </dgm:pt>
    <dgm:pt modelId="{59C648B2-1DCF-4905-BDFE-8AD4715F1326}">
      <dgm:prSet custT="1">
        <dgm:style>
          <a:lnRef idx="1">
            <a:schemeClr val="accent4"/>
          </a:lnRef>
          <a:fillRef idx="2">
            <a:schemeClr val="accent4"/>
          </a:fillRef>
          <a:effectRef idx="1">
            <a:schemeClr val="accent4"/>
          </a:effectRef>
          <a:fontRef idx="minor">
            <a:schemeClr val="dk1"/>
          </a:fontRef>
        </dgm:style>
      </dgm:prSet>
      <dgm:spPr/>
      <dgm:t>
        <a:bodyPr/>
        <a:lstStyle/>
        <a:p>
          <a:r>
            <a:rPr lang="en-US" sz="1600" b="1" dirty="0">
              <a:solidFill>
                <a:schemeClr val="bg1"/>
              </a:solidFill>
              <a:latin typeface="Times New Roman" pitchFamily="18" charset="0"/>
              <a:cs typeface="Times New Roman" pitchFamily="18" charset="0"/>
            </a:rPr>
            <a:t>3.  Edited the entity types Model,Manufacturer,Part_Of_Mobile and added their </a:t>
          </a:r>
          <a:r>
            <a:rPr lang="en-US" sz="1600" b="1" dirty="0" smtClean="0">
              <a:solidFill>
                <a:schemeClr val="bg1"/>
              </a:solidFill>
              <a:latin typeface="Times New Roman" pitchFamily="18" charset="0"/>
              <a:cs typeface="Times New Roman" pitchFamily="18" charset="0"/>
            </a:rPr>
            <a:t>respective </a:t>
          </a:r>
          <a:r>
            <a:rPr lang="en-US" sz="1600" b="1" dirty="0">
              <a:solidFill>
                <a:schemeClr val="bg1"/>
              </a:solidFill>
              <a:latin typeface="Times New Roman" pitchFamily="18" charset="0"/>
              <a:cs typeface="Times New Roman" pitchFamily="18" charset="0"/>
            </a:rPr>
            <a:t>roles. E.g. to edit Model entity type, I checked the entity type and clicked on the “Edit” link. In the “Select a role” drop down menu, picked “Model” in  order to add a role to Model entity </a:t>
          </a:r>
          <a:r>
            <a:rPr lang="en-US" sz="1600" b="1" dirty="0" smtClean="0">
              <a:solidFill>
                <a:schemeClr val="bg1"/>
              </a:solidFill>
              <a:latin typeface="Times New Roman" pitchFamily="18" charset="0"/>
              <a:cs typeface="Times New Roman" pitchFamily="18" charset="0"/>
            </a:rPr>
            <a:t>type. Similarly </a:t>
          </a:r>
          <a:r>
            <a:rPr lang="en-US" sz="1600" b="1" dirty="0">
              <a:solidFill>
                <a:schemeClr val="bg1"/>
              </a:solidFill>
              <a:latin typeface="Times New Roman" pitchFamily="18" charset="0"/>
              <a:cs typeface="Times New Roman" pitchFamily="18" charset="0"/>
            </a:rPr>
            <a:t>added roles for Manufacturer and Part_Of_Mobile.</a:t>
          </a:r>
          <a:endParaRPr lang="en-US" sz="1600" b="1" dirty="0">
            <a:solidFill>
              <a:schemeClr val="bg1"/>
            </a:solidFill>
            <a:latin typeface="Times New Roman" pitchFamily="18" charset="0"/>
            <a:cs typeface="Times New Roman" pitchFamily="18" charset="0"/>
          </a:endParaRPr>
        </a:p>
      </dgm:t>
    </dgm:pt>
    <dgm:pt modelId="{F2D22A2D-03A9-4FAA-BF3F-B56F5FF9D69D}" type="parTrans" cxnId="{A58D1EDD-536A-4447-AFFD-4B753413599E}">
      <dgm:prSet/>
      <dgm:spPr/>
      <dgm:t>
        <a:bodyPr/>
        <a:lstStyle/>
        <a:p>
          <a:endParaRPr lang="en-US"/>
        </a:p>
      </dgm:t>
    </dgm:pt>
    <dgm:pt modelId="{8B88F071-2BAB-403C-AF26-4B8E4C463794}" type="sibTrans" cxnId="{A58D1EDD-536A-4447-AFFD-4B753413599E}">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D10AC63E-2234-4F3D-A9F5-1CF400F9B906}" type="pres">
      <dgm:prSet presAssocID="{C47D5D6A-037F-46D8-83C2-70FEF7136043}" presName="parentText" presStyleLbl="node1" presStyleIdx="0" presStyleCnt="3" custScaleY="70570" custLinFactY="-13962" custLinFactNeighborX="654" custLinFactNeighborY="-100000">
        <dgm:presLayoutVars>
          <dgm:chMax val="0"/>
          <dgm:bulletEnabled val="1"/>
        </dgm:presLayoutVars>
      </dgm:prSet>
      <dgm:spPr/>
      <dgm:t>
        <a:bodyPr/>
        <a:lstStyle/>
        <a:p>
          <a:endParaRPr lang="en-US"/>
        </a:p>
      </dgm:t>
    </dgm:pt>
    <dgm:pt modelId="{70D37CC6-0274-4068-B250-60973524ED86}" type="pres">
      <dgm:prSet presAssocID="{7D9783DC-2D34-41D6-AEAE-C9248B921B10}" presName="spacer" presStyleCnt="0"/>
      <dgm:spPr/>
    </dgm:pt>
    <dgm:pt modelId="{7C8B2B99-6F8E-475C-996A-D1E5F12D1C22}" type="pres">
      <dgm:prSet presAssocID="{8B9E6931-80A1-45D0-99AB-94EA38B58EC6}" presName="parentText" presStyleLbl="node1" presStyleIdx="1" presStyleCnt="3" custScaleY="99103" custLinFactY="2637" custLinFactNeighborX="-981" custLinFactNeighborY="100000">
        <dgm:presLayoutVars>
          <dgm:chMax val="0"/>
          <dgm:bulletEnabled val="1"/>
        </dgm:presLayoutVars>
      </dgm:prSet>
      <dgm:spPr/>
      <dgm:t>
        <a:bodyPr/>
        <a:lstStyle/>
        <a:p>
          <a:endParaRPr lang="en-US"/>
        </a:p>
      </dgm:t>
    </dgm:pt>
    <dgm:pt modelId="{D8428C2F-D2E1-4E1B-A12B-2BAF2CA3716D}" type="pres">
      <dgm:prSet presAssocID="{9E89EF39-1F3F-4643-8515-ACECA0258CD2}" presName="spacer" presStyleCnt="0"/>
      <dgm:spPr/>
    </dgm:pt>
    <dgm:pt modelId="{13C99BBB-D5BD-48E4-8A22-C4512636B5F3}" type="pres">
      <dgm:prSet presAssocID="{59C648B2-1DCF-4905-BDFE-8AD4715F1326}" presName="parentText" presStyleLbl="node1" presStyleIdx="2" presStyleCnt="3" custScaleY="145858">
        <dgm:presLayoutVars>
          <dgm:chMax val="0"/>
          <dgm:bulletEnabled val="1"/>
        </dgm:presLayoutVars>
      </dgm:prSet>
      <dgm:spPr/>
      <dgm:t>
        <a:bodyPr/>
        <a:lstStyle/>
        <a:p>
          <a:endParaRPr lang="en-US"/>
        </a:p>
      </dgm:t>
    </dgm:pt>
  </dgm:ptLst>
  <dgm:cxnLst>
    <dgm:cxn modelId="{EFF549D0-4617-41C0-A91C-1A1F977D742C}" type="presOf" srcId="{C47D5D6A-037F-46D8-83C2-70FEF7136043}" destId="{D10AC63E-2234-4F3D-A9F5-1CF400F9B906}" srcOrd="0" destOrd="0" presId="urn:microsoft.com/office/officeart/2005/8/layout/vList2"/>
    <dgm:cxn modelId="{AFFB1133-79CC-42DC-B111-7CBA44389F6F}" type="presOf" srcId="{59C648B2-1DCF-4905-BDFE-8AD4715F1326}" destId="{13C99BBB-D5BD-48E4-8A22-C4512636B5F3}" srcOrd="0" destOrd="0" presId="urn:microsoft.com/office/officeart/2005/8/layout/vList2"/>
    <dgm:cxn modelId="{49C97DF5-8E03-4E05-907C-F988A33BB038}" srcId="{4F10CD44-2F8C-4FB2-8775-0011E65F3161}" destId="{8B9E6931-80A1-45D0-99AB-94EA38B58EC6}" srcOrd="1" destOrd="0" parTransId="{9B638437-5A68-4D89-9EBD-200A59A0CBD6}" sibTransId="{9E89EF39-1F3F-4643-8515-ACECA0258CD2}"/>
    <dgm:cxn modelId="{A58D1EDD-536A-4447-AFFD-4B753413599E}" srcId="{4F10CD44-2F8C-4FB2-8775-0011E65F3161}" destId="{59C648B2-1DCF-4905-BDFE-8AD4715F1326}" srcOrd="2" destOrd="0" parTransId="{F2D22A2D-03A9-4FAA-BF3F-B56F5FF9D69D}" sibTransId="{8B88F071-2BAB-403C-AF26-4B8E4C463794}"/>
    <dgm:cxn modelId="{3CBB1ED2-09EF-4728-B8D9-E3F3FBB1F91A}" srcId="{4F10CD44-2F8C-4FB2-8775-0011E65F3161}" destId="{C47D5D6A-037F-46D8-83C2-70FEF7136043}" srcOrd="0" destOrd="0" parTransId="{5393E67D-6E12-4218-B7BC-0A48035D4BCC}" sibTransId="{7D9783DC-2D34-41D6-AEAE-C9248B921B10}"/>
    <dgm:cxn modelId="{EE7FB269-B1AD-4BCA-96FF-58A2BC99FD0E}" type="presOf" srcId="{4F10CD44-2F8C-4FB2-8775-0011E65F3161}" destId="{620534FF-DD89-46BB-B6C6-18578AB529E1}" srcOrd="0" destOrd="0" presId="urn:microsoft.com/office/officeart/2005/8/layout/vList2"/>
    <dgm:cxn modelId="{89C2EF5D-45FA-48EB-A7FA-9B61D09E155F}" type="presOf" srcId="{8B9E6931-80A1-45D0-99AB-94EA38B58EC6}" destId="{7C8B2B99-6F8E-475C-996A-D1E5F12D1C22}" srcOrd="0" destOrd="0" presId="urn:microsoft.com/office/officeart/2005/8/layout/vList2"/>
    <dgm:cxn modelId="{B17EF839-7BD3-41BD-9E26-D99CF9D4DE00}" type="presParOf" srcId="{620534FF-DD89-46BB-B6C6-18578AB529E1}" destId="{D10AC63E-2234-4F3D-A9F5-1CF400F9B906}" srcOrd="0" destOrd="0" presId="urn:microsoft.com/office/officeart/2005/8/layout/vList2"/>
    <dgm:cxn modelId="{30D21582-3C8D-49F8-82AC-FA1821574F04}" type="presParOf" srcId="{620534FF-DD89-46BB-B6C6-18578AB529E1}" destId="{70D37CC6-0274-4068-B250-60973524ED86}" srcOrd="1" destOrd="0" presId="urn:microsoft.com/office/officeart/2005/8/layout/vList2"/>
    <dgm:cxn modelId="{BF5093B5-D1D2-483A-9147-BD5DCA1922A9}" type="presParOf" srcId="{620534FF-DD89-46BB-B6C6-18578AB529E1}" destId="{7C8B2B99-6F8E-475C-996A-D1E5F12D1C22}" srcOrd="2" destOrd="0" presId="urn:microsoft.com/office/officeart/2005/8/layout/vList2"/>
    <dgm:cxn modelId="{F826D8B4-7343-4EED-BBE9-EEFACEE6CF67}" type="presParOf" srcId="{620534FF-DD89-46BB-B6C6-18578AB529E1}" destId="{D8428C2F-D2E1-4E1B-A12B-2BAF2CA3716D}" srcOrd="3" destOrd="0" presId="urn:microsoft.com/office/officeart/2005/8/layout/vList2"/>
    <dgm:cxn modelId="{36573082-98E8-4FD8-9ADF-42097F0BF1E2}" type="presParOf" srcId="{620534FF-DD89-46BB-B6C6-18578AB529E1}" destId="{13C99BBB-D5BD-48E4-8A22-C4512636B5F3}" srcOrd="4"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C71BB36-5932-4030-9A83-52C684AC632B}">
      <dgm:prSet>
        <dgm:style>
          <a:lnRef idx="1">
            <a:schemeClr val="accent3"/>
          </a:lnRef>
          <a:fillRef idx="2">
            <a:schemeClr val="accent3"/>
          </a:fillRef>
          <a:effectRef idx="1">
            <a:schemeClr val="accent3"/>
          </a:effectRef>
          <a:fontRef idx="minor">
            <a:schemeClr val="dk1"/>
          </a:fontRef>
        </dgm:style>
      </dgm:prSet>
      <dgm:spPr/>
      <dgm:t>
        <a:bodyPr/>
        <a:lstStyle/>
        <a:p>
          <a:r>
            <a:rPr lang="en-US" b="1" dirty="0">
              <a:solidFill>
                <a:schemeClr val="bg1"/>
              </a:solidFill>
            </a:rPr>
            <a:t>To add new relation types, click on “Relation Types” link under “Assets” menu on the left. Click on “Add Relation Type” on  the Relation Types tab.</a:t>
          </a:r>
          <a:endParaRPr lang="en-US" b="1" dirty="0">
            <a:solidFill>
              <a:schemeClr val="bg1"/>
            </a:solidFill>
          </a:endParaRPr>
        </a:p>
      </dgm:t>
    </dgm:pt>
    <dgm:pt modelId="{E7BB9871-89FE-4666-BE3C-E50D077F19AA}" type="parTrans" cxnId="{F34A618E-7D3C-41E8-AAF2-2CA8C9BD2D16}">
      <dgm:prSet/>
      <dgm:spPr/>
      <dgm:t>
        <a:bodyPr/>
        <a:lstStyle/>
        <a:p>
          <a:endParaRPr lang="en-US"/>
        </a:p>
      </dgm:t>
    </dgm:pt>
    <dgm:pt modelId="{C5226BDE-2C04-44E1-819F-7DD9A29A54F8}" type="sibTrans" cxnId="{F34A618E-7D3C-41E8-AAF2-2CA8C9BD2D16}">
      <dgm:prSet/>
      <dgm:spPr/>
      <dgm:t>
        <a:bodyPr/>
        <a:lstStyle/>
        <a:p>
          <a:endParaRPr lang="en-US"/>
        </a:p>
      </dgm:t>
    </dgm:pt>
    <dgm:pt modelId="{9D313638-191E-44BF-9F11-FFCA8DCB764B}">
      <dgm:prSet>
        <dgm:style>
          <a:lnRef idx="1">
            <a:schemeClr val="accent3"/>
          </a:lnRef>
          <a:fillRef idx="2">
            <a:schemeClr val="accent3"/>
          </a:fillRef>
          <a:effectRef idx="1">
            <a:schemeClr val="accent3"/>
          </a:effectRef>
          <a:fontRef idx="minor">
            <a:schemeClr val="dk1"/>
          </a:fontRef>
        </dgm:style>
      </dgm:prSet>
      <dgm:spPr/>
      <dgm:t>
        <a:bodyPr/>
        <a:lstStyle/>
        <a:p>
          <a:r>
            <a:rPr lang="en-US" b="1" dirty="0">
              <a:solidFill>
                <a:schemeClr val="bg1"/>
              </a:solidFill>
            </a:rPr>
            <a:t>Typed the relation type name as “presentIN” and chose the first entity type as Part_Of_Mobile  and the second entity type  as Manufacturer .</a:t>
          </a:r>
          <a:endParaRPr lang="en-US" b="1" dirty="0">
            <a:solidFill>
              <a:schemeClr val="bg1"/>
            </a:solidFill>
          </a:endParaRPr>
        </a:p>
      </dgm:t>
    </dgm:pt>
    <dgm:pt modelId="{1D2F74D2-EC27-4684-8F15-0BBCB5A22A1F}" type="parTrans" cxnId="{F4DA29B1-D5C9-425A-BE8F-3B9AAC3F3D93}">
      <dgm:prSet/>
      <dgm:spPr/>
      <dgm:t>
        <a:bodyPr/>
        <a:lstStyle/>
        <a:p>
          <a:endParaRPr lang="en-US"/>
        </a:p>
      </dgm:t>
    </dgm:pt>
    <dgm:pt modelId="{4A046CF8-1EB0-493C-8ACD-1E4285417D06}" type="sibTrans" cxnId="{F4DA29B1-D5C9-425A-BE8F-3B9AAC3F3D93}">
      <dgm:prSet/>
      <dgm:spPr/>
      <dgm:t>
        <a:bodyPr/>
        <a:lstStyle/>
        <a:p>
          <a:endParaRPr lang="en-US"/>
        </a:p>
      </dgm:t>
    </dgm:pt>
    <dgm:pt modelId="{CA5EEA8E-3903-4F65-B718-A8AB381C7B6F}">
      <dgm:prSet>
        <dgm:style>
          <a:lnRef idx="1">
            <a:schemeClr val="accent3"/>
          </a:lnRef>
          <a:fillRef idx="2">
            <a:schemeClr val="accent3"/>
          </a:fillRef>
          <a:effectRef idx="1">
            <a:schemeClr val="accent3"/>
          </a:effectRef>
          <a:fontRef idx="minor">
            <a:schemeClr val="dk1"/>
          </a:fontRef>
        </dgm:style>
      </dgm:prSet>
      <dgm:spPr/>
      <dgm:t>
        <a:bodyPr/>
        <a:lstStyle/>
        <a:p>
          <a:r>
            <a:rPr lang="en-US" b="1" dirty="0">
              <a:solidFill>
                <a:schemeClr val="bg1"/>
              </a:solidFill>
            </a:rPr>
            <a:t>Similarly, added a relation type “belongsTo” and chose the first entity type as Model and the second entity type Manufacturer.</a:t>
          </a:r>
          <a:endParaRPr lang="en-US" b="1" dirty="0">
            <a:solidFill>
              <a:schemeClr val="bg1"/>
            </a:solidFill>
          </a:endParaRPr>
        </a:p>
      </dgm:t>
    </dgm:pt>
    <dgm:pt modelId="{DAB38579-DB15-4D1A-A96A-C2451DDBF80A}" type="parTrans" cxnId="{493E6B18-DA0A-4287-9836-C3C06528B1B9}">
      <dgm:prSet/>
      <dgm:spPr/>
      <dgm:t>
        <a:bodyPr/>
        <a:lstStyle/>
        <a:p>
          <a:endParaRPr lang="en-US"/>
        </a:p>
      </dgm:t>
    </dgm:pt>
    <dgm:pt modelId="{DCF33581-7F9D-417F-B86A-707E5F85FEE1}" type="sibTrans" cxnId="{493E6B18-DA0A-4287-9836-C3C06528B1B9}">
      <dgm:prSet/>
      <dgm:spPr/>
      <dgm:t>
        <a:bodyPr/>
        <a:lstStyle/>
        <a:p>
          <a:endParaRPr lang="en-US"/>
        </a:p>
      </dgm:t>
    </dgm:pt>
    <dgm:pt modelId="{77F29064-5FF1-4FFD-8A69-EC55CF87C8BB}">
      <dgm:prSet>
        <dgm:style>
          <a:lnRef idx="1">
            <a:schemeClr val="accent3"/>
          </a:lnRef>
          <a:fillRef idx="2">
            <a:schemeClr val="accent3"/>
          </a:fillRef>
          <a:effectRef idx="1">
            <a:schemeClr val="accent3"/>
          </a:effectRef>
          <a:fontRef idx="minor">
            <a:schemeClr val="dk1"/>
          </a:fontRef>
        </dgm:style>
      </dgm:prSet>
      <dgm:spPr/>
      <dgm:t>
        <a:bodyPr/>
        <a:lstStyle/>
        <a:p>
          <a:r>
            <a:rPr lang="en-US" b="1" dirty="0">
              <a:solidFill>
                <a:schemeClr val="bg1"/>
              </a:solidFill>
            </a:rPr>
            <a:t>Once the relation types have been added, the Relation Types tab should look like as shown in the snapshots.</a:t>
          </a:r>
          <a:endParaRPr lang="en-US" b="1" dirty="0">
            <a:solidFill>
              <a:schemeClr val="bg1"/>
            </a:solidFill>
          </a:endParaRPr>
        </a:p>
      </dgm:t>
    </dgm:pt>
    <dgm:pt modelId="{C769082E-CC2E-4BCA-9AB1-FF02967695C2}" type="parTrans" cxnId="{7F15F54E-ECA0-42E1-B59B-B620CF5B4BA4}">
      <dgm:prSet/>
      <dgm:spPr/>
      <dgm:t>
        <a:bodyPr/>
        <a:lstStyle/>
        <a:p>
          <a:endParaRPr lang="en-US"/>
        </a:p>
      </dgm:t>
    </dgm:pt>
    <dgm:pt modelId="{C778A205-15E9-4BAC-86EB-61E6D6A53D2C}" type="sibTrans" cxnId="{7F15F54E-ECA0-42E1-B59B-B620CF5B4BA4}">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1BA925BF-E5CB-4C8E-BE9C-08C864C93058}" type="pres">
      <dgm:prSet presAssocID="{6C71BB36-5932-4030-9A83-52C684AC632B}" presName="parentText" presStyleLbl="node1" presStyleIdx="0" presStyleCnt="4">
        <dgm:presLayoutVars>
          <dgm:chMax val="0"/>
          <dgm:bulletEnabled val="1"/>
        </dgm:presLayoutVars>
      </dgm:prSet>
      <dgm:spPr/>
      <dgm:t>
        <a:bodyPr/>
        <a:lstStyle/>
        <a:p>
          <a:endParaRPr lang="en-US"/>
        </a:p>
      </dgm:t>
    </dgm:pt>
    <dgm:pt modelId="{3B78D73C-CAC0-4014-8D35-D9ABAA9724CF}" type="pres">
      <dgm:prSet presAssocID="{C5226BDE-2C04-44E1-819F-7DD9A29A54F8}" presName="spacer" presStyleCnt="0"/>
      <dgm:spPr/>
    </dgm:pt>
    <dgm:pt modelId="{224F57FF-A48E-42F9-8A34-A334B2CD782D}" type="pres">
      <dgm:prSet presAssocID="{9D313638-191E-44BF-9F11-FFCA8DCB764B}" presName="parentText" presStyleLbl="node1" presStyleIdx="1" presStyleCnt="4">
        <dgm:presLayoutVars>
          <dgm:chMax val="0"/>
          <dgm:bulletEnabled val="1"/>
        </dgm:presLayoutVars>
      </dgm:prSet>
      <dgm:spPr/>
      <dgm:t>
        <a:bodyPr/>
        <a:lstStyle/>
        <a:p>
          <a:endParaRPr lang="en-US"/>
        </a:p>
      </dgm:t>
    </dgm:pt>
    <dgm:pt modelId="{658E3526-1900-4730-ACD6-9030BD55E100}" type="pres">
      <dgm:prSet presAssocID="{4A046CF8-1EB0-493C-8ACD-1E4285417D06}" presName="spacer" presStyleCnt="0"/>
      <dgm:spPr/>
    </dgm:pt>
    <dgm:pt modelId="{F4504CD5-18ED-46F3-8439-CEFB73C2C8F3}" type="pres">
      <dgm:prSet presAssocID="{CA5EEA8E-3903-4F65-B718-A8AB381C7B6F}" presName="parentText" presStyleLbl="node1" presStyleIdx="2" presStyleCnt="4">
        <dgm:presLayoutVars>
          <dgm:chMax val="0"/>
          <dgm:bulletEnabled val="1"/>
        </dgm:presLayoutVars>
      </dgm:prSet>
      <dgm:spPr/>
      <dgm:t>
        <a:bodyPr/>
        <a:lstStyle/>
        <a:p>
          <a:endParaRPr lang="en-US"/>
        </a:p>
      </dgm:t>
    </dgm:pt>
    <dgm:pt modelId="{40B2970B-AA42-4180-9E7F-24CBEADDCB9B}" type="pres">
      <dgm:prSet presAssocID="{DCF33581-7F9D-417F-B86A-707E5F85FEE1}" presName="spacer" presStyleCnt="0"/>
      <dgm:spPr/>
    </dgm:pt>
    <dgm:pt modelId="{E5D8DAAC-2124-43C9-9098-43725BD54CBB}" type="pres">
      <dgm:prSet presAssocID="{77F29064-5FF1-4FFD-8A69-EC55CF87C8BB}" presName="parentText" presStyleLbl="node1" presStyleIdx="3" presStyleCnt="4">
        <dgm:presLayoutVars>
          <dgm:chMax val="0"/>
          <dgm:bulletEnabled val="1"/>
        </dgm:presLayoutVars>
      </dgm:prSet>
      <dgm:spPr/>
      <dgm:t>
        <a:bodyPr/>
        <a:lstStyle/>
        <a:p>
          <a:endParaRPr lang="en-US"/>
        </a:p>
      </dgm:t>
    </dgm:pt>
  </dgm:ptLst>
  <dgm:cxnLst>
    <dgm:cxn modelId="{9C5C542E-90D9-486A-9529-8E5EE2378F2D}" type="presOf" srcId="{4F10CD44-2F8C-4FB2-8775-0011E65F3161}" destId="{620534FF-DD89-46BB-B6C6-18578AB529E1}" srcOrd="0" destOrd="0" presId="urn:microsoft.com/office/officeart/2005/8/layout/vList2"/>
    <dgm:cxn modelId="{B047E82B-F725-442C-9EB2-87D0D52D555A}" type="presOf" srcId="{77F29064-5FF1-4FFD-8A69-EC55CF87C8BB}" destId="{E5D8DAAC-2124-43C9-9098-43725BD54CBB}" srcOrd="0" destOrd="0" presId="urn:microsoft.com/office/officeart/2005/8/layout/vList2"/>
    <dgm:cxn modelId="{7F15F54E-ECA0-42E1-B59B-B620CF5B4BA4}" srcId="{4F10CD44-2F8C-4FB2-8775-0011E65F3161}" destId="{77F29064-5FF1-4FFD-8A69-EC55CF87C8BB}" srcOrd="3" destOrd="0" parTransId="{C769082E-CC2E-4BCA-9AB1-FF02967695C2}" sibTransId="{C778A205-15E9-4BAC-86EB-61E6D6A53D2C}"/>
    <dgm:cxn modelId="{493E6B18-DA0A-4287-9836-C3C06528B1B9}" srcId="{4F10CD44-2F8C-4FB2-8775-0011E65F3161}" destId="{CA5EEA8E-3903-4F65-B718-A8AB381C7B6F}" srcOrd="2" destOrd="0" parTransId="{DAB38579-DB15-4D1A-A96A-C2451DDBF80A}" sibTransId="{DCF33581-7F9D-417F-B86A-707E5F85FEE1}"/>
    <dgm:cxn modelId="{F4DA29B1-D5C9-425A-BE8F-3B9AAC3F3D93}" srcId="{4F10CD44-2F8C-4FB2-8775-0011E65F3161}" destId="{9D313638-191E-44BF-9F11-FFCA8DCB764B}" srcOrd="1" destOrd="0" parTransId="{1D2F74D2-EC27-4684-8F15-0BBCB5A22A1F}" sibTransId="{4A046CF8-1EB0-493C-8ACD-1E4285417D06}"/>
    <dgm:cxn modelId="{50F6B188-197C-4CEC-8EDE-42EE7C2858B3}" type="presOf" srcId="{9D313638-191E-44BF-9F11-FFCA8DCB764B}" destId="{224F57FF-A48E-42F9-8A34-A334B2CD782D}" srcOrd="0" destOrd="0" presId="urn:microsoft.com/office/officeart/2005/8/layout/vList2"/>
    <dgm:cxn modelId="{F34A618E-7D3C-41E8-AAF2-2CA8C9BD2D16}" srcId="{4F10CD44-2F8C-4FB2-8775-0011E65F3161}" destId="{6C71BB36-5932-4030-9A83-52C684AC632B}" srcOrd="0" destOrd="0" parTransId="{E7BB9871-89FE-4666-BE3C-E50D077F19AA}" sibTransId="{C5226BDE-2C04-44E1-819F-7DD9A29A54F8}"/>
    <dgm:cxn modelId="{1BE195A6-E417-44EA-95E2-21A6E0391141}" type="presOf" srcId="{CA5EEA8E-3903-4F65-B718-A8AB381C7B6F}" destId="{F4504CD5-18ED-46F3-8439-CEFB73C2C8F3}" srcOrd="0" destOrd="0" presId="urn:microsoft.com/office/officeart/2005/8/layout/vList2"/>
    <dgm:cxn modelId="{38E38477-99E9-4098-A253-14D88F457881}" type="presOf" srcId="{6C71BB36-5932-4030-9A83-52C684AC632B}" destId="{1BA925BF-E5CB-4C8E-BE9C-08C864C93058}" srcOrd="0" destOrd="0" presId="urn:microsoft.com/office/officeart/2005/8/layout/vList2"/>
    <dgm:cxn modelId="{BBF80C0F-19DC-4E0B-A845-B3AAFB37B55F}" type="presParOf" srcId="{620534FF-DD89-46BB-B6C6-18578AB529E1}" destId="{1BA925BF-E5CB-4C8E-BE9C-08C864C93058}" srcOrd="0" destOrd="0" presId="urn:microsoft.com/office/officeart/2005/8/layout/vList2"/>
    <dgm:cxn modelId="{AB23281E-D4A9-47AD-BECC-6A58DC9F33DB}" type="presParOf" srcId="{620534FF-DD89-46BB-B6C6-18578AB529E1}" destId="{3B78D73C-CAC0-4014-8D35-D9ABAA9724CF}" srcOrd="1" destOrd="0" presId="urn:microsoft.com/office/officeart/2005/8/layout/vList2"/>
    <dgm:cxn modelId="{A79052F2-70F5-4648-9E1C-3D73117E6222}" type="presParOf" srcId="{620534FF-DD89-46BB-B6C6-18578AB529E1}" destId="{224F57FF-A48E-42F9-8A34-A334B2CD782D}" srcOrd="2" destOrd="0" presId="urn:microsoft.com/office/officeart/2005/8/layout/vList2"/>
    <dgm:cxn modelId="{A14B2F13-D185-400A-9BB2-22970E854D50}" type="presParOf" srcId="{620534FF-DD89-46BB-B6C6-18578AB529E1}" destId="{658E3526-1900-4730-ACD6-9030BD55E100}" srcOrd="3" destOrd="0" presId="urn:microsoft.com/office/officeart/2005/8/layout/vList2"/>
    <dgm:cxn modelId="{3ADDAFB6-73A8-4C37-B4AF-719C65F61427}" type="presParOf" srcId="{620534FF-DD89-46BB-B6C6-18578AB529E1}" destId="{F4504CD5-18ED-46F3-8439-CEFB73C2C8F3}" srcOrd="4" destOrd="0" presId="urn:microsoft.com/office/officeart/2005/8/layout/vList2"/>
    <dgm:cxn modelId="{0F1C2FB8-02C4-4720-BB68-4358E8561898}" type="presParOf" srcId="{620534FF-DD89-46BB-B6C6-18578AB529E1}" destId="{40B2970B-AA42-4180-9E7F-24CBEADDCB9B}" srcOrd="5" destOrd="0" presId="urn:microsoft.com/office/officeart/2005/8/layout/vList2"/>
    <dgm:cxn modelId="{95028B5D-8FBB-4532-BD6D-DCF56A5AF3E7}" type="presParOf" srcId="{620534FF-DD89-46BB-B6C6-18578AB529E1}" destId="{E5D8DAAC-2124-43C9-9098-43725BD54CBB}" srcOrd="6"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927DD2D-B80C-466F-A33A-DC88326331F3}">
      <dgm:prSet>
        <dgm:style>
          <a:lnRef idx="1">
            <a:schemeClr val="accent4"/>
          </a:lnRef>
          <a:fillRef idx="2">
            <a:schemeClr val="accent4"/>
          </a:fillRef>
          <a:effectRef idx="1">
            <a:schemeClr val="accent4"/>
          </a:effectRef>
          <a:fontRef idx="minor">
            <a:schemeClr val="dk1"/>
          </a:fontRef>
        </dgm:style>
      </dgm:prSet>
      <dgm:spPr/>
      <dgm:t>
        <a:bodyPr/>
        <a:lstStyle/>
        <a:p>
          <a:r>
            <a:rPr lang="en-US" b="1" dirty="0"/>
            <a:t>In this exercise I will Create annotation task and annotation sets and Annotate mentions, co-references and relations for the documents in the document set assigned to me.</a:t>
          </a:r>
          <a:endParaRPr lang="en-US" b="1" dirty="0"/>
        </a:p>
      </dgm:t>
    </dgm:pt>
    <dgm:pt modelId="{ABEB8006-ABEB-4989-9F2E-FCFCB4C7C606}" type="parTrans" cxnId="{D0F3E133-701F-4952-8DF3-BA367FB4D4CF}">
      <dgm:prSet/>
      <dgm:spPr/>
      <dgm:t>
        <a:bodyPr/>
        <a:lstStyle/>
        <a:p>
          <a:endParaRPr lang="en-US"/>
        </a:p>
      </dgm:t>
    </dgm:pt>
    <dgm:pt modelId="{76780CA4-6F39-4379-BC41-A94B0B3D986C}" type="sibTrans" cxnId="{D0F3E133-701F-4952-8DF3-BA367FB4D4CF}">
      <dgm:prSet/>
      <dgm:spPr/>
      <dgm:t>
        <a:bodyPr/>
        <a:lstStyle/>
        <a:p>
          <a:endParaRPr lang="en-US"/>
        </a:p>
      </dgm:t>
    </dgm:pt>
    <dgm:pt modelId="{3B542CBB-54B5-4274-AC9F-4012EF0C73DB}">
      <dgm:prSet>
        <dgm:style>
          <a:lnRef idx="1">
            <a:schemeClr val="accent4"/>
          </a:lnRef>
          <a:fillRef idx="2">
            <a:schemeClr val="accent4"/>
          </a:fillRef>
          <a:effectRef idx="1">
            <a:schemeClr val="accent4"/>
          </a:effectRef>
          <a:fontRef idx="minor">
            <a:schemeClr val="dk1"/>
          </a:fontRef>
        </dgm:style>
      </dgm:prSet>
      <dgm:spPr/>
      <dgm:t>
        <a:bodyPr/>
        <a:lstStyle/>
        <a:p>
          <a:r>
            <a:rPr lang="en-US" b="1" dirty="0"/>
            <a:t>Created Human Annotation Task and Annotation Sets.</a:t>
          </a:r>
          <a:endParaRPr lang="en-US" b="1" dirty="0"/>
        </a:p>
      </dgm:t>
    </dgm:pt>
    <dgm:pt modelId="{984A95AC-4896-452C-870C-A70DFF8FA28B}" type="parTrans" cxnId="{48A595AE-F90C-40F9-8BBF-7ADE235934B3}">
      <dgm:prSet/>
      <dgm:spPr/>
      <dgm:t>
        <a:bodyPr/>
        <a:lstStyle/>
        <a:p>
          <a:endParaRPr lang="en-US"/>
        </a:p>
      </dgm:t>
    </dgm:pt>
    <dgm:pt modelId="{8855633D-2F8D-46DC-A600-996B858ED66E}" type="sibTrans" cxnId="{48A595AE-F90C-40F9-8BBF-7ADE235934B3}">
      <dgm:prSet/>
      <dgm:spPr/>
      <dgm:t>
        <a:bodyPr/>
        <a:lstStyle/>
        <a:p>
          <a:endParaRPr lang="en-US"/>
        </a:p>
      </dgm:t>
    </dgm:pt>
    <dgm:pt modelId="{BECE3E6F-5822-460A-9F77-344E5E28D237}">
      <dgm:prSet>
        <dgm:style>
          <a:lnRef idx="1">
            <a:schemeClr val="accent4"/>
          </a:lnRef>
          <a:fillRef idx="2">
            <a:schemeClr val="accent4"/>
          </a:fillRef>
          <a:effectRef idx="1">
            <a:schemeClr val="accent4"/>
          </a:effectRef>
          <a:fontRef idx="minor">
            <a:schemeClr val="dk1"/>
          </a:fontRef>
        </dgm:style>
      </dgm:prSet>
      <dgm:spPr/>
      <dgm:t>
        <a:bodyPr/>
        <a:lstStyle/>
        <a:p>
          <a:r>
            <a:rPr lang="en-US" b="1" dirty="0"/>
            <a:t>Once the documents have been uploaded, annotation sets need to be created so that they can be annotated by multiple human annotators.</a:t>
          </a:r>
          <a:endParaRPr lang="en-US" b="1" dirty="0"/>
        </a:p>
      </dgm:t>
    </dgm:pt>
    <dgm:pt modelId="{A120BF8F-FCEA-4A83-9CB0-9E16CBA48B8D}" type="parTrans" cxnId="{DE7B61B0-8D51-449C-9E88-906D433FCD11}">
      <dgm:prSet/>
      <dgm:spPr/>
      <dgm:t>
        <a:bodyPr/>
        <a:lstStyle/>
        <a:p>
          <a:endParaRPr lang="en-US"/>
        </a:p>
      </dgm:t>
    </dgm:pt>
    <dgm:pt modelId="{EEB4F9BE-616A-49F0-8DE0-9C640AB9C03E}" type="sibTrans" cxnId="{DE7B61B0-8D51-449C-9E88-906D433FCD11}">
      <dgm:prSet/>
      <dgm:spPr/>
      <dgm:t>
        <a:bodyPr/>
        <a:lstStyle/>
        <a:p>
          <a:endParaRPr lang="en-US"/>
        </a:p>
      </dgm:t>
    </dgm:pt>
    <dgm:pt modelId="{6F730985-8D4B-44C9-B995-4C5BDE02DF2B}">
      <dgm:prSet>
        <dgm:style>
          <a:lnRef idx="1">
            <a:schemeClr val="accent4"/>
          </a:lnRef>
          <a:fillRef idx="2">
            <a:schemeClr val="accent4"/>
          </a:fillRef>
          <a:effectRef idx="1">
            <a:schemeClr val="accent4"/>
          </a:effectRef>
          <a:fontRef idx="minor">
            <a:schemeClr val="dk1"/>
          </a:fontRef>
        </dgm:style>
      </dgm:prSet>
      <dgm:spPr/>
      <dgm:t>
        <a:bodyPr/>
        <a:lstStyle/>
        <a:p>
          <a:r>
            <a:rPr lang="en-US" b="1" dirty="0"/>
            <a:t>1.  Clicked on “Machine Learning Model à Annotations” link under “Assets” menu on the left.</a:t>
          </a:r>
          <a:endParaRPr lang="en-US" b="1" dirty="0"/>
        </a:p>
      </dgm:t>
    </dgm:pt>
    <dgm:pt modelId="{7E490FAD-DFB3-42EE-90C7-8F5AEFEF782C}" type="parTrans" cxnId="{57D91249-C2DC-40B8-BBA1-4160578AE74B}">
      <dgm:prSet/>
      <dgm:spPr/>
      <dgm:t>
        <a:bodyPr/>
        <a:lstStyle/>
        <a:p>
          <a:endParaRPr lang="en-US"/>
        </a:p>
      </dgm:t>
    </dgm:pt>
    <dgm:pt modelId="{FE9C29E0-C1DC-4C8E-A614-DEAE94D7304A}" type="sibTrans" cxnId="{57D91249-C2DC-40B8-BBA1-4160578AE74B}">
      <dgm:prSet/>
      <dgm:spPr/>
      <dgm:t>
        <a:bodyPr/>
        <a:lstStyle/>
        <a:p>
          <a:endParaRPr lang="en-US"/>
        </a:p>
      </dgm:t>
    </dgm:pt>
    <dgm:pt modelId="{9F8EB747-91E2-4E26-A555-524DC462865D}">
      <dgm:prSet>
        <dgm:style>
          <a:lnRef idx="1">
            <a:schemeClr val="accent4"/>
          </a:lnRef>
          <a:fillRef idx="2">
            <a:schemeClr val="accent4"/>
          </a:fillRef>
          <a:effectRef idx="1">
            <a:schemeClr val="accent4"/>
          </a:effectRef>
          <a:fontRef idx="minor">
            <a:schemeClr val="dk1"/>
          </a:fontRef>
        </dgm:style>
      </dgm:prSet>
      <dgm:spPr/>
      <dgm:t>
        <a:bodyPr/>
        <a:lstStyle/>
        <a:p>
          <a:r>
            <a:rPr lang="en-US" b="1" dirty="0"/>
            <a:t>2.  Clicked the Annotation Tasks tab, then click “Add Task”.</a:t>
          </a:r>
          <a:endParaRPr lang="en-US" b="1" dirty="0"/>
        </a:p>
      </dgm:t>
    </dgm:pt>
    <dgm:pt modelId="{8AC6F450-D57D-4C25-8050-C2E31863430C}" type="parTrans" cxnId="{D5688378-315B-47E7-ABD6-380448E90869}">
      <dgm:prSet/>
      <dgm:spPr/>
      <dgm:t>
        <a:bodyPr/>
        <a:lstStyle/>
        <a:p>
          <a:endParaRPr lang="en-US"/>
        </a:p>
      </dgm:t>
    </dgm:pt>
    <dgm:pt modelId="{8D986F6E-5AD2-463D-83E8-9C61B62883C8}" type="sibTrans" cxnId="{D5688378-315B-47E7-ABD6-380448E90869}">
      <dgm:prSet/>
      <dgm:spPr/>
      <dgm:t>
        <a:bodyPr/>
        <a:lstStyle/>
        <a:p>
          <a:endParaRPr lang="en-US"/>
        </a:p>
      </dgm:t>
    </dgm:pt>
    <dgm:pt modelId="{9D360440-6FC9-4405-9282-E5E2FF7DFF9E}">
      <dgm:prSet>
        <dgm:style>
          <a:lnRef idx="1">
            <a:schemeClr val="accent4"/>
          </a:lnRef>
          <a:fillRef idx="2">
            <a:schemeClr val="accent4"/>
          </a:fillRef>
          <a:effectRef idx="1">
            <a:schemeClr val="accent4"/>
          </a:effectRef>
          <a:fontRef idx="minor">
            <a:schemeClr val="dk1"/>
          </a:fontRef>
        </dgm:style>
      </dgm:prSet>
      <dgm:spPr/>
      <dgm:t>
        <a:bodyPr/>
        <a:lstStyle/>
        <a:p>
          <a:r>
            <a:rPr lang="en-US" b="1" dirty="0"/>
            <a:t>3.Specified Task name as “TestTask” and selected a future data for Deadline, then clicked on “Create Annotation Sets”.</a:t>
          </a:r>
          <a:endParaRPr lang="en-US" b="1" dirty="0"/>
        </a:p>
      </dgm:t>
    </dgm:pt>
    <dgm:pt modelId="{51CFEB46-9C4F-43B2-A142-1C79B48047A1}" type="parTrans" cxnId="{59138D8E-D68F-4085-8BE0-3F48BFCE005E}">
      <dgm:prSet/>
      <dgm:spPr/>
      <dgm:t>
        <a:bodyPr/>
        <a:lstStyle/>
        <a:p>
          <a:endParaRPr lang="en-US"/>
        </a:p>
      </dgm:t>
    </dgm:pt>
    <dgm:pt modelId="{BD869C6C-FC74-497C-ABD5-6CE20F097C60}" type="sibTrans" cxnId="{59138D8E-D68F-4085-8BE0-3F48BFCE005E}">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7AF58669-FBB8-465A-B54A-01855E9052CB}" type="pres">
      <dgm:prSet presAssocID="{6927DD2D-B80C-466F-A33A-DC88326331F3}" presName="parentText" presStyleLbl="node1" presStyleIdx="0" presStyleCnt="6">
        <dgm:presLayoutVars>
          <dgm:chMax val="0"/>
          <dgm:bulletEnabled val="1"/>
        </dgm:presLayoutVars>
      </dgm:prSet>
      <dgm:spPr/>
      <dgm:t>
        <a:bodyPr/>
        <a:lstStyle/>
        <a:p>
          <a:endParaRPr lang="en-US"/>
        </a:p>
      </dgm:t>
    </dgm:pt>
    <dgm:pt modelId="{92B7745B-27AA-422E-B627-0D617E5E1CB1}" type="pres">
      <dgm:prSet presAssocID="{76780CA4-6F39-4379-BC41-A94B0B3D986C}" presName="spacer" presStyleCnt="0"/>
      <dgm:spPr/>
    </dgm:pt>
    <dgm:pt modelId="{3CF3BBC3-952A-4383-8C76-8E96BDC8FCC8}" type="pres">
      <dgm:prSet presAssocID="{3B542CBB-54B5-4274-AC9F-4012EF0C73DB}" presName="parentText" presStyleLbl="node1" presStyleIdx="1" presStyleCnt="6">
        <dgm:presLayoutVars>
          <dgm:chMax val="0"/>
          <dgm:bulletEnabled val="1"/>
        </dgm:presLayoutVars>
      </dgm:prSet>
      <dgm:spPr/>
      <dgm:t>
        <a:bodyPr/>
        <a:lstStyle/>
        <a:p>
          <a:endParaRPr lang="en-US"/>
        </a:p>
      </dgm:t>
    </dgm:pt>
    <dgm:pt modelId="{C7D1308A-2D65-4ED2-8690-CDD317E3D4F5}" type="pres">
      <dgm:prSet presAssocID="{8855633D-2F8D-46DC-A600-996B858ED66E}" presName="spacer" presStyleCnt="0"/>
      <dgm:spPr/>
    </dgm:pt>
    <dgm:pt modelId="{808F3E62-FFF9-4245-996A-A140445B5BFA}" type="pres">
      <dgm:prSet presAssocID="{BECE3E6F-5822-460A-9F77-344E5E28D237}" presName="parentText" presStyleLbl="node1" presStyleIdx="2" presStyleCnt="6">
        <dgm:presLayoutVars>
          <dgm:chMax val="0"/>
          <dgm:bulletEnabled val="1"/>
        </dgm:presLayoutVars>
      </dgm:prSet>
      <dgm:spPr/>
      <dgm:t>
        <a:bodyPr/>
        <a:lstStyle/>
        <a:p>
          <a:endParaRPr lang="en-US"/>
        </a:p>
      </dgm:t>
    </dgm:pt>
    <dgm:pt modelId="{93958C9B-FDD5-4D43-BF57-79C36FB0F37B}" type="pres">
      <dgm:prSet presAssocID="{EEB4F9BE-616A-49F0-8DE0-9C640AB9C03E}" presName="spacer" presStyleCnt="0"/>
      <dgm:spPr/>
    </dgm:pt>
    <dgm:pt modelId="{8F729BA9-0BCD-4B25-899A-3472AC95C038}" type="pres">
      <dgm:prSet presAssocID="{6F730985-8D4B-44C9-B995-4C5BDE02DF2B}" presName="parentText" presStyleLbl="node1" presStyleIdx="3" presStyleCnt="6">
        <dgm:presLayoutVars>
          <dgm:chMax val="0"/>
          <dgm:bulletEnabled val="1"/>
        </dgm:presLayoutVars>
      </dgm:prSet>
      <dgm:spPr/>
      <dgm:t>
        <a:bodyPr/>
        <a:lstStyle/>
        <a:p>
          <a:endParaRPr lang="en-US"/>
        </a:p>
      </dgm:t>
    </dgm:pt>
    <dgm:pt modelId="{6A34A0CE-D97C-4C23-9B57-E01201BBE2ED}" type="pres">
      <dgm:prSet presAssocID="{FE9C29E0-C1DC-4C8E-A614-DEAE94D7304A}" presName="spacer" presStyleCnt="0"/>
      <dgm:spPr/>
    </dgm:pt>
    <dgm:pt modelId="{69286FA0-D66F-4793-A9D9-0DDE92DA4330}" type="pres">
      <dgm:prSet presAssocID="{9F8EB747-91E2-4E26-A555-524DC462865D}" presName="parentText" presStyleLbl="node1" presStyleIdx="4" presStyleCnt="6">
        <dgm:presLayoutVars>
          <dgm:chMax val="0"/>
          <dgm:bulletEnabled val="1"/>
        </dgm:presLayoutVars>
      </dgm:prSet>
      <dgm:spPr/>
      <dgm:t>
        <a:bodyPr/>
        <a:lstStyle/>
        <a:p>
          <a:endParaRPr lang="en-US"/>
        </a:p>
      </dgm:t>
    </dgm:pt>
    <dgm:pt modelId="{2CF4BA15-18C9-41C4-95A0-AAC84966F60A}" type="pres">
      <dgm:prSet presAssocID="{8D986F6E-5AD2-463D-83E8-9C61B62883C8}" presName="spacer" presStyleCnt="0"/>
      <dgm:spPr/>
    </dgm:pt>
    <dgm:pt modelId="{F50CF5F1-6F65-4541-BB3C-05574C306D81}" type="pres">
      <dgm:prSet presAssocID="{9D360440-6FC9-4405-9282-E5E2FF7DFF9E}" presName="parentText" presStyleLbl="node1" presStyleIdx="5" presStyleCnt="6">
        <dgm:presLayoutVars>
          <dgm:chMax val="0"/>
          <dgm:bulletEnabled val="1"/>
        </dgm:presLayoutVars>
      </dgm:prSet>
      <dgm:spPr/>
      <dgm:t>
        <a:bodyPr/>
        <a:lstStyle/>
        <a:p>
          <a:endParaRPr lang="en-US"/>
        </a:p>
      </dgm:t>
    </dgm:pt>
  </dgm:ptLst>
  <dgm:cxnLst>
    <dgm:cxn modelId="{48A595AE-F90C-40F9-8BBF-7ADE235934B3}" srcId="{4F10CD44-2F8C-4FB2-8775-0011E65F3161}" destId="{3B542CBB-54B5-4274-AC9F-4012EF0C73DB}" srcOrd="1" destOrd="0" parTransId="{984A95AC-4896-452C-870C-A70DFF8FA28B}" sibTransId="{8855633D-2F8D-46DC-A600-996B858ED66E}"/>
    <dgm:cxn modelId="{5AFDA2BD-953E-4631-92A4-FA209A415CA5}" type="presOf" srcId="{6927DD2D-B80C-466F-A33A-DC88326331F3}" destId="{7AF58669-FBB8-465A-B54A-01855E9052CB}" srcOrd="0" destOrd="0" presId="urn:microsoft.com/office/officeart/2005/8/layout/vList2"/>
    <dgm:cxn modelId="{57D91249-C2DC-40B8-BBA1-4160578AE74B}" srcId="{4F10CD44-2F8C-4FB2-8775-0011E65F3161}" destId="{6F730985-8D4B-44C9-B995-4C5BDE02DF2B}" srcOrd="3" destOrd="0" parTransId="{7E490FAD-DFB3-42EE-90C7-8F5AEFEF782C}" sibTransId="{FE9C29E0-C1DC-4C8E-A614-DEAE94D7304A}"/>
    <dgm:cxn modelId="{E8FACD35-CD98-48A4-95A6-1D9442505344}" type="presOf" srcId="{4F10CD44-2F8C-4FB2-8775-0011E65F3161}" destId="{620534FF-DD89-46BB-B6C6-18578AB529E1}" srcOrd="0" destOrd="0" presId="urn:microsoft.com/office/officeart/2005/8/layout/vList2"/>
    <dgm:cxn modelId="{DE7B61B0-8D51-449C-9E88-906D433FCD11}" srcId="{4F10CD44-2F8C-4FB2-8775-0011E65F3161}" destId="{BECE3E6F-5822-460A-9F77-344E5E28D237}" srcOrd="2" destOrd="0" parTransId="{A120BF8F-FCEA-4A83-9CB0-9E16CBA48B8D}" sibTransId="{EEB4F9BE-616A-49F0-8DE0-9C640AB9C03E}"/>
    <dgm:cxn modelId="{D5688378-315B-47E7-ABD6-380448E90869}" srcId="{4F10CD44-2F8C-4FB2-8775-0011E65F3161}" destId="{9F8EB747-91E2-4E26-A555-524DC462865D}" srcOrd="4" destOrd="0" parTransId="{8AC6F450-D57D-4C25-8050-C2E31863430C}" sibTransId="{8D986F6E-5AD2-463D-83E8-9C61B62883C8}"/>
    <dgm:cxn modelId="{BD55BA0A-1091-4F4E-9A2A-12BA1BD9BF00}" type="presOf" srcId="{3B542CBB-54B5-4274-AC9F-4012EF0C73DB}" destId="{3CF3BBC3-952A-4383-8C76-8E96BDC8FCC8}" srcOrd="0" destOrd="0" presId="urn:microsoft.com/office/officeart/2005/8/layout/vList2"/>
    <dgm:cxn modelId="{F83EBA36-509C-4259-9ED2-E0BEAC546DEE}" type="presOf" srcId="{BECE3E6F-5822-460A-9F77-344E5E28D237}" destId="{808F3E62-FFF9-4245-996A-A140445B5BFA}" srcOrd="0" destOrd="0" presId="urn:microsoft.com/office/officeart/2005/8/layout/vList2"/>
    <dgm:cxn modelId="{F2971C30-9454-400B-9410-D760BC537C5E}" type="presOf" srcId="{9D360440-6FC9-4405-9282-E5E2FF7DFF9E}" destId="{F50CF5F1-6F65-4541-BB3C-05574C306D81}" srcOrd="0" destOrd="0" presId="urn:microsoft.com/office/officeart/2005/8/layout/vList2"/>
    <dgm:cxn modelId="{973D5D0E-C339-44FD-A9DE-01AE08FC61CE}" type="presOf" srcId="{9F8EB747-91E2-4E26-A555-524DC462865D}" destId="{69286FA0-D66F-4793-A9D9-0DDE92DA4330}" srcOrd="0" destOrd="0" presId="urn:microsoft.com/office/officeart/2005/8/layout/vList2"/>
    <dgm:cxn modelId="{11FF8C2B-14F4-40CC-8166-93C8E1293DC5}" type="presOf" srcId="{6F730985-8D4B-44C9-B995-4C5BDE02DF2B}" destId="{8F729BA9-0BCD-4B25-899A-3472AC95C038}" srcOrd="0" destOrd="0" presId="urn:microsoft.com/office/officeart/2005/8/layout/vList2"/>
    <dgm:cxn modelId="{59138D8E-D68F-4085-8BE0-3F48BFCE005E}" srcId="{4F10CD44-2F8C-4FB2-8775-0011E65F3161}" destId="{9D360440-6FC9-4405-9282-E5E2FF7DFF9E}" srcOrd="5" destOrd="0" parTransId="{51CFEB46-9C4F-43B2-A142-1C79B48047A1}" sibTransId="{BD869C6C-FC74-497C-ABD5-6CE20F097C60}"/>
    <dgm:cxn modelId="{D0F3E133-701F-4952-8DF3-BA367FB4D4CF}" srcId="{4F10CD44-2F8C-4FB2-8775-0011E65F3161}" destId="{6927DD2D-B80C-466F-A33A-DC88326331F3}" srcOrd="0" destOrd="0" parTransId="{ABEB8006-ABEB-4989-9F2E-FCFCB4C7C606}" sibTransId="{76780CA4-6F39-4379-BC41-A94B0B3D986C}"/>
    <dgm:cxn modelId="{C00AA433-7160-453B-A9F6-F401DFC38485}" type="presParOf" srcId="{620534FF-DD89-46BB-B6C6-18578AB529E1}" destId="{7AF58669-FBB8-465A-B54A-01855E9052CB}" srcOrd="0" destOrd="0" presId="urn:microsoft.com/office/officeart/2005/8/layout/vList2"/>
    <dgm:cxn modelId="{20B45D97-939D-40AD-95F8-6110AACD4FC3}" type="presParOf" srcId="{620534FF-DD89-46BB-B6C6-18578AB529E1}" destId="{92B7745B-27AA-422E-B627-0D617E5E1CB1}" srcOrd="1" destOrd="0" presId="urn:microsoft.com/office/officeart/2005/8/layout/vList2"/>
    <dgm:cxn modelId="{01E71479-7FC3-4790-BC17-535325E62126}" type="presParOf" srcId="{620534FF-DD89-46BB-B6C6-18578AB529E1}" destId="{3CF3BBC3-952A-4383-8C76-8E96BDC8FCC8}" srcOrd="2" destOrd="0" presId="urn:microsoft.com/office/officeart/2005/8/layout/vList2"/>
    <dgm:cxn modelId="{E7AE1A2C-7D63-4DEC-BE9A-DD84CD6EA6A9}" type="presParOf" srcId="{620534FF-DD89-46BB-B6C6-18578AB529E1}" destId="{C7D1308A-2D65-4ED2-8690-CDD317E3D4F5}" srcOrd="3" destOrd="0" presId="urn:microsoft.com/office/officeart/2005/8/layout/vList2"/>
    <dgm:cxn modelId="{27A4206D-78D1-4F91-80B5-951634BD2001}" type="presParOf" srcId="{620534FF-DD89-46BB-B6C6-18578AB529E1}" destId="{808F3E62-FFF9-4245-996A-A140445B5BFA}" srcOrd="4" destOrd="0" presId="urn:microsoft.com/office/officeart/2005/8/layout/vList2"/>
    <dgm:cxn modelId="{B22930B2-D419-4E2F-ABE5-3B8E539D187C}" type="presParOf" srcId="{620534FF-DD89-46BB-B6C6-18578AB529E1}" destId="{93958C9B-FDD5-4D43-BF57-79C36FB0F37B}" srcOrd="5" destOrd="0" presId="urn:microsoft.com/office/officeart/2005/8/layout/vList2"/>
    <dgm:cxn modelId="{DE49D361-9975-40AD-8310-A129296C280D}" type="presParOf" srcId="{620534FF-DD89-46BB-B6C6-18578AB529E1}" destId="{8F729BA9-0BCD-4B25-899A-3472AC95C038}" srcOrd="6" destOrd="0" presId="urn:microsoft.com/office/officeart/2005/8/layout/vList2"/>
    <dgm:cxn modelId="{AEA73E38-6308-4DDC-BE11-26E136F02220}" type="presParOf" srcId="{620534FF-DD89-46BB-B6C6-18578AB529E1}" destId="{6A34A0CE-D97C-4C23-9B57-E01201BBE2ED}" srcOrd="7" destOrd="0" presId="urn:microsoft.com/office/officeart/2005/8/layout/vList2"/>
    <dgm:cxn modelId="{9280C859-AB64-4E3B-81A2-59B41899BED9}" type="presParOf" srcId="{620534FF-DD89-46BB-B6C6-18578AB529E1}" destId="{69286FA0-D66F-4793-A9D9-0DDE92DA4330}" srcOrd="8" destOrd="0" presId="urn:microsoft.com/office/officeart/2005/8/layout/vList2"/>
    <dgm:cxn modelId="{F7F83669-857F-4EAA-95FB-C88B193BB176}" type="presParOf" srcId="{620534FF-DD89-46BB-B6C6-18578AB529E1}" destId="{2CF4BA15-18C9-41C4-95A0-AAC84966F60A}" srcOrd="9" destOrd="0" presId="urn:microsoft.com/office/officeart/2005/8/layout/vList2"/>
    <dgm:cxn modelId="{8A72C636-AA39-4353-98FB-7AB82A32A400}" type="presParOf" srcId="{620534FF-DD89-46BB-B6C6-18578AB529E1}" destId="{F50CF5F1-6F65-4541-BB3C-05574C306D81}" srcOrd="10"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CE4FC05-02CD-4A46-91EB-5F45745A27A1}">
      <dgm:prSet>
        <dgm:style>
          <a:lnRef idx="1">
            <a:schemeClr val="accent1"/>
          </a:lnRef>
          <a:fillRef idx="2">
            <a:schemeClr val="accent1"/>
          </a:fillRef>
          <a:effectRef idx="1">
            <a:schemeClr val="accent1"/>
          </a:effectRef>
          <a:fontRef idx="minor">
            <a:schemeClr val="dk1"/>
          </a:fontRef>
        </dgm:style>
      </dgm:prSet>
      <dgm:spPr/>
      <dgm:t>
        <a:bodyPr/>
        <a:lstStyle/>
        <a:p>
          <a:r>
            <a:rPr lang="en-US" dirty="0"/>
            <a:t>In the “Create Annotation Sets” pop up window, chose Base set as Corpus.csv (the uploaded document set), Overlap as 60%  and created 2 sets:</a:t>
          </a:r>
          <a:endParaRPr lang="en-US" dirty="0"/>
        </a:p>
      </dgm:t>
    </dgm:pt>
    <dgm:pt modelId="{AA2AE4AB-612D-4A06-BB18-64BF9CD81A7D}" type="parTrans" cxnId="{A10E2BD6-2387-4E72-9C03-250880FE562A}">
      <dgm:prSet/>
      <dgm:spPr/>
      <dgm:t>
        <a:bodyPr/>
        <a:lstStyle/>
        <a:p>
          <a:endParaRPr lang="en-US"/>
        </a:p>
      </dgm:t>
    </dgm:pt>
    <dgm:pt modelId="{908D748B-AD11-4E13-A89A-B01C8638D843}" type="sibTrans" cxnId="{A10E2BD6-2387-4E72-9C03-250880FE562A}">
      <dgm:prSet/>
      <dgm:spPr/>
      <dgm:t>
        <a:bodyPr/>
        <a:lstStyle/>
        <a:p>
          <a:endParaRPr lang="en-US"/>
        </a:p>
      </dgm:t>
    </dgm:pt>
    <dgm:pt modelId="{3785ECEE-3232-4EE4-9930-6D8C36A98B38}">
      <dgm:prSet>
        <dgm:style>
          <a:lnRef idx="1">
            <a:schemeClr val="accent1"/>
          </a:lnRef>
          <a:fillRef idx="2">
            <a:schemeClr val="accent1"/>
          </a:fillRef>
          <a:effectRef idx="1">
            <a:schemeClr val="accent1"/>
          </a:effectRef>
          <a:fontRef idx="minor">
            <a:schemeClr val="dk1"/>
          </a:fontRef>
        </dgm:style>
      </dgm:prSet>
      <dgm:spPr/>
      <dgm:t>
        <a:bodyPr/>
        <a:lstStyle/>
        <a:p>
          <a:r>
            <a:rPr lang="en-US" dirty="0"/>
            <a:t>- </a:t>
          </a:r>
          <a:r>
            <a:rPr lang="en-US" dirty="0" smtClean="0"/>
            <a:t>DocSet1A </a:t>
          </a:r>
          <a:r>
            <a:rPr lang="en-US" dirty="0"/>
            <a:t>assigned to myself</a:t>
          </a:r>
          <a:endParaRPr lang="en-US" dirty="0"/>
        </a:p>
      </dgm:t>
    </dgm:pt>
    <dgm:pt modelId="{0B4F514D-9E97-4928-8860-9E9E9148CE33}" type="parTrans" cxnId="{18CA85F5-84A2-40AC-9D46-F0A08C9257BB}">
      <dgm:prSet/>
      <dgm:spPr/>
      <dgm:t>
        <a:bodyPr/>
        <a:lstStyle/>
        <a:p>
          <a:endParaRPr lang="en-US"/>
        </a:p>
      </dgm:t>
    </dgm:pt>
    <dgm:pt modelId="{FB0D9FAE-1BFF-4693-B396-9F6ABDF1BF2F}" type="sibTrans" cxnId="{18CA85F5-84A2-40AC-9D46-F0A08C9257BB}">
      <dgm:prSet/>
      <dgm:spPr/>
      <dgm:t>
        <a:bodyPr/>
        <a:lstStyle/>
        <a:p>
          <a:endParaRPr lang="en-US"/>
        </a:p>
      </dgm:t>
    </dgm:pt>
    <dgm:pt modelId="{D199E3B1-7AAE-4626-A395-EF54719F91A3}">
      <dgm:prSet>
        <dgm:style>
          <a:lnRef idx="1">
            <a:schemeClr val="accent1"/>
          </a:lnRef>
          <a:fillRef idx="2">
            <a:schemeClr val="accent1"/>
          </a:fillRef>
          <a:effectRef idx="1">
            <a:schemeClr val="accent1"/>
          </a:effectRef>
          <a:fontRef idx="minor">
            <a:schemeClr val="dk1"/>
          </a:fontRef>
        </dgm:style>
      </dgm:prSet>
      <dgm:spPr/>
      <dgm:t>
        <a:bodyPr/>
        <a:lstStyle/>
        <a:p>
          <a:r>
            <a:rPr lang="en-US" dirty="0"/>
            <a:t>- </a:t>
          </a:r>
          <a:r>
            <a:rPr lang="en-US" dirty="0" smtClean="0"/>
            <a:t>DocSet1B </a:t>
          </a:r>
          <a:r>
            <a:rPr lang="en-US" dirty="0"/>
            <a:t>assigned to myself</a:t>
          </a:r>
          <a:endParaRPr lang="en-US" dirty="0"/>
        </a:p>
      </dgm:t>
    </dgm:pt>
    <dgm:pt modelId="{F9B0E805-9A6B-4547-B1BF-5FCD43D3DA3E}" type="parTrans" cxnId="{C3AAF58C-AF54-4616-8168-ECFECD691E6D}">
      <dgm:prSet/>
      <dgm:spPr/>
      <dgm:t>
        <a:bodyPr/>
        <a:lstStyle/>
        <a:p>
          <a:endParaRPr lang="en-US"/>
        </a:p>
      </dgm:t>
    </dgm:pt>
    <dgm:pt modelId="{D440920E-2497-485A-95FB-7AF1A4A79F8E}" type="sibTrans" cxnId="{C3AAF58C-AF54-4616-8168-ECFECD691E6D}">
      <dgm:prSet/>
      <dgm:spPr/>
      <dgm:t>
        <a:bodyPr/>
        <a:lstStyle/>
        <a:p>
          <a:endParaRPr lang="en-US"/>
        </a:p>
      </dgm:t>
    </dgm:pt>
    <dgm:pt modelId="{8001B8AE-BF6B-4848-8C94-BE5B73FEDB8E}">
      <dgm:prSet>
        <dgm:style>
          <a:lnRef idx="1">
            <a:schemeClr val="accent1"/>
          </a:lnRef>
          <a:fillRef idx="2">
            <a:schemeClr val="accent1"/>
          </a:fillRef>
          <a:effectRef idx="1">
            <a:schemeClr val="accent1"/>
          </a:effectRef>
          <a:fontRef idx="minor">
            <a:schemeClr val="dk1"/>
          </a:fontRef>
        </dgm:style>
      </dgm:prSet>
      <dgm:spPr/>
      <dgm:t>
        <a:bodyPr/>
        <a:lstStyle/>
        <a:p>
          <a:r>
            <a:rPr lang="en-US" dirty="0"/>
            <a:t>we can add two sets by clicking on the ‘+’ icon.</a:t>
          </a:r>
          <a:endParaRPr lang="en-US" dirty="0"/>
        </a:p>
      </dgm:t>
    </dgm:pt>
    <dgm:pt modelId="{DBCDB406-66CC-4E0E-A2CF-A35D4355D360}" type="parTrans" cxnId="{549C2B8F-A3BF-4C7F-8E72-FDC227FE4285}">
      <dgm:prSet/>
      <dgm:spPr/>
      <dgm:t>
        <a:bodyPr/>
        <a:lstStyle/>
        <a:p>
          <a:endParaRPr lang="en-US"/>
        </a:p>
      </dgm:t>
    </dgm:pt>
    <dgm:pt modelId="{2B50597C-A962-4AE6-8EEE-0A50E64F72D9}" type="sibTrans" cxnId="{549C2B8F-A3BF-4C7F-8E72-FDC227FE4285}">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BB9AD06A-BD9B-41E8-9B3A-98CCDF8B1830}" type="pres">
      <dgm:prSet presAssocID="{ACE4FC05-02CD-4A46-91EB-5F45745A27A1}" presName="parentText" presStyleLbl="node1" presStyleIdx="0" presStyleCnt="4">
        <dgm:presLayoutVars>
          <dgm:chMax val="0"/>
          <dgm:bulletEnabled val="1"/>
        </dgm:presLayoutVars>
      </dgm:prSet>
      <dgm:spPr/>
      <dgm:t>
        <a:bodyPr/>
        <a:lstStyle/>
        <a:p>
          <a:endParaRPr lang="en-US"/>
        </a:p>
      </dgm:t>
    </dgm:pt>
    <dgm:pt modelId="{814B82C5-7C33-4B42-A9E2-A57C68A4A3C4}" type="pres">
      <dgm:prSet presAssocID="{908D748B-AD11-4E13-A89A-B01C8638D843}" presName="spacer" presStyleCnt="0"/>
      <dgm:spPr/>
    </dgm:pt>
    <dgm:pt modelId="{6CB7DD5A-6B4A-4211-928E-B863CBA83A9E}" type="pres">
      <dgm:prSet presAssocID="{3785ECEE-3232-4EE4-9930-6D8C36A98B38}" presName="parentText" presStyleLbl="node1" presStyleIdx="1" presStyleCnt="4">
        <dgm:presLayoutVars>
          <dgm:chMax val="0"/>
          <dgm:bulletEnabled val="1"/>
        </dgm:presLayoutVars>
      </dgm:prSet>
      <dgm:spPr/>
      <dgm:t>
        <a:bodyPr/>
        <a:lstStyle/>
        <a:p>
          <a:endParaRPr lang="en-US"/>
        </a:p>
      </dgm:t>
    </dgm:pt>
    <dgm:pt modelId="{13EA8ACA-BEBB-4B80-B744-D0B88BBFDACE}" type="pres">
      <dgm:prSet presAssocID="{FB0D9FAE-1BFF-4693-B396-9F6ABDF1BF2F}" presName="spacer" presStyleCnt="0"/>
      <dgm:spPr/>
    </dgm:pt>
    <dgm:pt modelId="{35DFCFBD-6C03-4EAA-8819-03B149CC4981}" type="pres">
      <dgm:prSet presAssocID="{D199E3B1-7AAE-4626-A395-EF54719F91A3}" presName="parentText" presStyleLbl="node1" presStyleIdx="2" presStyleCnt="4">
        <dgm:presLayoutVars>
          <dgm:chMax val="0"/>
          <dgm:bulletEnabled val="1"/>
        </dgm:presLayoutVars>
      </dgm:prSet>
      <dgm:spPr/>
      <dgm:t>
        <a:bodyPr/>
        <a:lstStyle/>
        <a:p>
          <a:endParaRPr lang="en-US"/>
        </a:p>
      </dgm:t>
    </dgm:pt>
    <dgm:pt modelId="{CC265CB7-2E6C-46FA-9652-5C0BE0335A53}" type="pres">
      <dgm:prSet presAssocID="{D440920E-2497-485A-95FB-7AF1A4A79F8E}" presName="spacer" presStyleCnt="0"/>
      <dgm:spPr/>
    </dgm:pt>
    <dgm:pt modelId="{1617FE36-65A8-4116-B085-B2FB016CF083}" type="pres">
      <dgm:prSet presAssocID="{8001B8AE-BF6B-4848-8C94-BE5B73FEDB8E}" presName="parentText" presStyleLbl="node1" presStyleIdx="3" presStyleCnt="4">
        <dgm:presLayoutVars>
          <dgm:chMax val="0"/>
          <dgm:bulletEnabled val="1"/>
        </dgm:presLayoutVars>
      </dgm:prSet>
      <dgm:spPr/>
      <dgm:t>
        <a:bodyPr/>
        <a:lstStyle/>
        <a:p>
          <a:endParaRPr lang="en-US"/>
        </a:p>
      </dgm:t>
    </dgm:pt>
  </dgm:ptLst>
  <dgm:cxnLst>
    <dgm:cxn modelId="{A10E2BD6-2387-4E72-9C03-250880FE562A}" srcId="{4F10CD44-2F8C-4FB2-8775-0011E65F3161}" destId="{ACE4FC05-02CD-4A46-91EB-5F45745A27A1}" srcOrd="0" destOrd="0" parTransId="{AA2AE4AB-612D-4A06-BB18-64BF9CD81A7D}" sibTransId="{908D748B-AD11-4E13-A89A-B01C8638D843}"/>
    <dgm:cxn modelId="{18CA85F5-84A2-40AC-9D46-F0A08C9257BB}" srcId="{4F10CD44-2F8C-4FB2-8775-0011E65F3161}" destId="{3785ECEE-3232-4EE4-9930-6D8C36A98B38}" srcOrd="1" destOrd="0" parTransId="{0B4F514D-9E97-4928-8860-9E9E9148CE33}" sibTransId="{FB0D9FAE-1BFF-4693-B396-9F6ABDF1BF2F}"/>
    <dgm:cxn modelId="{2C5A5198-75DF-418C-9884-7D7A1DE2FB4E}" type="presOf" srcId="{8001B8AE-BF6B-4848-8C94-BE5B73FEDB8E}" destId="{1617FE36-65A8-4116-B085-B2FB016CF083}" srcOrd="0" destOrd="0" presId="urn:microsoft.com/office/officeart/2005/8/layout/vList2"/>
    <dgm:cxn modelId="{B3F8ED18-8639-40CF-A737-264B2932778B}" type="presOf" srcId="{ACE4FC05-02CD-4A46-91EB-5F45745A27A1}" destId="{BB9AD06A-BD9B-41E8-9B3A-98CCDF8B1830}" srcOrd="0" destOrd="0" presId="urn:microsoft.com/office/officeart/2005/8/layout/vList2"/>
    <dgm:cxn modelId="{8355AC9C-D471-4727-BE53-0A87749FD132}" type="presOf" srcId="{D199E3B1-7AAE-4626-A395-EF54719F91A3}" destId="{35DFCFBD-6C03-4EAA-8819-03B149CC4981}" srcOrd="0" destOrd="0" presId="urn:microsoft.com/office/officeart/2005/8/layout/vList2"/>
    <dgm:cxn modelId="{C3AAF58C-AF54-4616-8168-ECFECD691E6D}" srcId="{4F10CD44-2F8C-4FB2-8775-0011E65F3161}" destId="{D199E3B1-7AAE-4626-A395-EF54719F91A3}" srcOrd="2" destOrd="0" parTransId="{F9B0E805-9A6B-4547-B1BF-5FCD43D3DA3E}" sibTransId="{D440920E-2497-485A-95FB-7AF1A4A79F8E}"/>
    <dgm:cxn modelId="{842AFEB3-5299-46CD-A2EA-254A9344B897}" type="presOf" srcId="{4F10CD44-2F8C-4FB2-8775-0011E65F3161}" destId="{620534FF-DD89-46BB-B6C6-18578AB529E1}" srcOrd="0" destOrd="0" presId="urn:microsoft.com/office/officeart/2005/8/layout/vList2"/>
    <dgm:cxn modelId="{72BFB430-32C0-47F6-A92F-441A35F5AC50}" type="presOf" srcId="{3785ECEE-3232-4EE4-9930-6D8C36A98B38}" destId="{6CB7DD5A-6B4A-4211-928E-B863CBA83A9E}" srcOrd="0" destOrd="0" presId="urn:microsoft.com/office/officeart/2005/8/layout/vList2"/>
    <dgm:cxn modelId="{549C2B8F-A3BF-4C7F-8E72-FDC227FE4285}" srcId="{4F10CD44-2F8C-4FB2-8775-0011E65F3161}" destId="{8001B8AE-BF6B-4848-8C94-BE5B73FEDB8E}" srcOrd="3" destOrd="0" parTransId="{DBCDB406-66CC-4E0E-A2CF-A35D4355D360}" sibTransId="{2B50597C-A962-4AE6-8EEE-0A50E64F72D9}"/>
    <dgm:cxn modelId="{19BD2C41-B5D7-4E93-87E6-D142DD2EAAC8}" type="presParOf" srcId="{620534FF-DD89-46BB-B6C6-18578AB529E1}" destId="{BB9AD06A-BD9B-41E8-9B3A-98CCDF8B1830}" srcOrd="0" destOrd="0" presId="urn:microsoft.com/office/officeart/2005/8/layout/vList2"/>
    <dgm:cxn modelId="{8570A1F0-8340-4B73-920F-F6982CF94E78}" type="presParOf" srcId="{620534FF-DD89-46BB-B6C6-18578AB529E1}" destId="{814B82C5-7C33-4B42-A9E2-A57C68A4A3C4}" srcOrd="1" destOrd="0" presId="urn:microsoft.com/office/officeart/2005/8/layout/vList2"/>
    <dgm:cxn modelId="{EA7EA221-C376-4895-A0A6-403270ED2A58}" type="presParOf" srcId="{620534FF-DD89-46BB-B6C6-18578AB529E1}" destId="{6CB7DD5A-6B4A-4211-928E-B863CBA83A9E}" srcOrd="2" destOrd="0" presId="urn:microsoft.com/office/officeart/2005/8/layout/vList2"/>
    <dgm:cxn modelId="{01C3BD82-4545-4B8B-8EA1-099191FE4CC7}" type="presParOf" srcId="{620534FF-DD89-46BB-B6C6-18578AB529E1}" destId="{13EA8ACA-BEBB-4B80-B744-D0B88BBFDACE}" srcOrd="3" destOrd="0" presId="urn:microsoft.com/office/officeart/2005/8/layout/vList2"/>
    <dgm:cxn modelId="{A46826BC-6596-4A09-A6EB-A5AF1582B68D}" type="presParOf" srcId="{620534FF-DD89-46BB-B6C6-18578AB529E1}" destId="{35DFCFBD-6C03-4EAA-8819-03B149CC4981}" srcOrd="4" destOrd="0" presId="urn:microsoft.com/office/officeart/2005/8/layout/vList2"/>
    <dgm:cxn modelId="{6F90D325-A506-4596-935D-DF4C65B82CBF}" type="presParOf" srcId="{620534FF-DD89-46BB-B6C6-18578AB529E1}" destId="{CC265CB7-2E6C-46FA-9652-5C0BE0335A53}" srcOrd="5" destOrd="0" presId="urn:microsoft.com/office/officeart/2005/8/layout/vList2"/>
    <dgm:cxn modelId="{EE225AF4-150A-4C5F-8079-664F5DBD7DAF}" type="presParOf" srcId="{620534FF-DD89-46BB-B6C6-18578AB529E1}" destId="{1617FE36-65A8-4116-B085-B2FB016CF083}" srcOrd="6"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CE4FC05-02CD-4A46-91EB-5F45745A27A1}">
      <dgm:prSet>
        <dgm:style>
          <a:lnRef idx="1">
            <a:schemeClr val="accent1"/>
          </a:lnRef>
          <a:fillRef idx="2">
            <a:schemeClr val="accent1"/>
          </a:fillRef>
          <a:effectRef idx="1">
            <a:schemeClr val="accent1"/>
          </a:effectRef>
          <a:fontRef idx="minor">
            <a:schemeClr val="dk1"/>
          </a:fontRef>
        </dgm:style>
      </dgm:prSet>
      <dgm:spPr/>
      <dgm:t>
        <a:bodyPr/>
        <a:lstStyle/>
        <a:p>
          <a:r>
            <a:rPr lang="en-US" dirty="0" smtClean="0"/>
            <a:t>Clicked on “Generate”. Saved the task by clicking on “Save”, the annotation task will be created with 2 annotation sets as shown in the snapshots.</a:t>
          </a:r>
          <a:endParaRPr lang="en-US" dirty="0"/>
        </a:p>
      </dgm:t>
    </dgm:pt>
    <dgm:pt modelId="{AA2AE4AB-612D-4A06-BB18-64BF9CD81A7D}" type="parTrans" cxnId="{A10E2BD6-2387-4E72-9C03-250880FE562A}">
      <dgm:prSet/>
      <dgm:spPr/>
      <dgm:t>
        <a:bodyPr/>
        <a:lstStyle/>
        <a:p>
          <a:endParaRPr lang="en-US"/>
        </a:p>
      </dgm:t>
    </dgm:pt>
    <dgm:pt modelId="{908D748B-AD11-4E13-A89A-B01C8638D843}" type="sibTrans" cxnId="{A10E2BD6-2387-4E72-9C03-250880FE562A}">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BB9AD06A-BD9B-41E8-9B3A-98CCDF8B1830}" type="pres">
      <dgm:prSet presAssocID="{ACE4FC05-02CD-4A46-91EB-5F45745A27A1}" presName="parentText" presStyleLbl="node1" presStyleIdx="0" presStyleCnt="1">
        <dgm:presLayoutVars>
          <dgm:chMax val="0"/>
          <dgm:bulletEnabled val="1"/>
        </dgm:presLayoutVars>
      </dgm:prSet>
      <dgm:spPr/>
      <dgm:t>
        <a:bodyPr/>
        <a:lstStyle/>
        <a:p>
          <a:endParaRPr lang="en-US"/>
        </a:p>
      </dgm:t>
    </dgm:pt>
  </dgm:ptLst>
  <dgm:cxnLst>
    <dgm:cxn modelId="{A10E2BD6-2387-4E72-9C03-250880FE562A}" srcId="{4F10CD44-2F8C-4FB2-8775-0011E65F3161}" destId="{ACE4FC05-02CD-4A46-91EB-5F45745A27A1}" srcOrd="0" destOrd="0" parTransId="{AA2AE4AB-612D-4A06-BB18-64BF9CD81A7D}" sibTransId="{908D748B-AD11-4E13-A89A-B01C8638D843}"/>
    <dgm:cxn modelId="{04FB08BC-D4B5-4A2F-9A28-4C7F5DE4B5AA}" type="presOf" srcId="{4F10CD44-2F8C-4FB2-8775-0011E65F3161}" destId="{620534FF-DD89-46BB-B6C6-18578AB529E1}" srcOrd="0" destOrd="0" presId="urn:microsoft.com/office/officeart/2005/8/layout/vList2"/>
    <dgm:cxn modelId="{3C299B6E-F686-4295-87DD-169C5A3F0E36}" type="presOf" srcId="{ACE4FC05-02CD-4A46-91EB-5F45745A27A1}" destId="{BB9AD06A-BD9B-41E8-9B3A-98CCDF8B1830}" srcOrd="0" destOrd="0" presId="urn:microsoft.com/office/officeart/2005/8/layout/vList2"/>
    <dgm:cxn modelId="{63E02B6D-5FF2-4BFE-9428-2113306553C0}" type="presParOf" srcId="{620534FF-DD89-46BB-B6C6-18578AB529E1}" destId="{BB9AD06A-BD9B-41E8-9B3A-98CCDF8B1830}" srcOrd="0"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B85FBE-DF07-43B8-9DAF-EA34BB50298E}">
      <dsp:nvSpPr>
        <dsp:cNvPr id="0" name=""/>
        <dsp:cNvSpPr/>
      </dsp:nvSpPr>
      <dsp:spPr>
        <a:xfrm>
          <a:off x="0" y="22713"/>
          <a:ext cx="3145306" cy="5193323"/>
        </a:xfrm>
        <a:prstGeom prst="roundRect">
          <a:avLst/>
        </a:prstGeom>
        <a:gradFill rotWithShape="1">
          <a:gsLst>
            <a:gs pos="0">
              <a:schemeClr val="accent4">
                <a:tint val="64000"/>
                <a:lumMod val="118000"/>
              </a:schemeClr>
            </a:gs>
            <a:gs pos="100000">
              <a:schemeClr val="accent4">
                <a:tint val="92000"/>
                <a:alpha val="100000"/>
                <a:lumMod val="110000"/>
              </a:schemeClr>
            </a:gs>
          </a:gsLst>
          <a:lin ang="5400000" scaled="0"/>
        </a:gradFill>
        <a:ln w="9525" cap="rnd" cmpd="sng" algn="ctr">
          <a:solidFill>
            <a:schemeClr val="accent4"/>
          </a:solidFill>
          <a:prstDash val="solid"/>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b="1" kern="1200" dirty="0" smtClean="0">
              <a:solidFill>
                <a:schemeClr val="bg1">
                  <a:lumMod val="75000"/>
                  <a:lumOff val="25000"/>
                </a:schemeClr>
              </a:solidFill>
            </a:rPr>
            <a:t>1.  Logged in to IBM Cloud.</a:t>
          </a:r>
        </a:p>
        <a:p>
          <a:pPr lvl="0" algn="l" defTabSz="933450">
            <a:lnSpc>
              <a:spcPct val="90000"/>
            </a:lnSpc>
            <a:spcBef>
              <a:spcPct val="0"/>
            </a:spcBef>
            <a:spcAft>
              <a:spcPct val="35000"/>
            </a:spcAft>
          </a:pPr>
          <a:r>
            <a:rPr lang="en-US" sz="2100" b="1" kern="1200" dirty="0" smtClean="0">
              <a:solidFill>
                <a:schemeClr val="bg1">
                  <a:lumMod val="75000"/>
                  <a:lumOff val="25000"/>
                </a:schemeClr>
              </a:solidFill>
            </a:rPr>
            <a:t>2. Created a Watson Knowledge Studio instance.</a:t>
          </a:r>
        </a:p>
        <a:p>
          <a:pPr lvl="0" algn="l" defTabSz="933450">
            <a:lnSpc>
              <a:spcPct val="90000"/>
            </a:lnSpc>
            <a:spcBef>
              <a:spcPct val="0"/>
            </a:spcBef>
            <a:spcAft>
              <a:spcPct val="35000"/>
            </a:spcAft>
          </a:pPr>
          <a:r>
            <a:rPr lang="en-US" sz="2100" b="1" kern="1200" dirty="0" smtClean="0">
              <a:solidFill>
                <a:schemeClr val="bg1">
                  <a:lumMod val="75000"/>
                  <a:lumOff val="25000"/>
                </a:schemeClr>
              </a:solidFill>
            </a:rPr>
            <a:t>3.Created entities and relations workspace” to create my new workspace.</a:t>
          </a:r>
        </a:p>
        <a:p>
          <a:pPr lvl="0" algn="l" defTabSz="933450">
            <a:lnSpc>
              <a:spcPct val="90000"/>
            </a:lnSpc>
            <a:spcBef>
              <a:spcPct val="0"/>
            </a:spcBef>
            <a:spcAft>
              <a:spcPct val="35000"/>
            </a:spcAft>
          </a:pPr>
          <a:r>
            <a:rPr lang="en-US" sz="2100" b="1" kern="1200" dirty="0" smtClean="0">
              <a:solidFill>
                <a:schemeClr val="bg1">
                  <a:lumMod val="75000"/>
                  <a:lumOff val="25000"/>
                </a:schemeClr>
              </a:solidFill>
            </a:rPr>
            <a:t>4.Also filled the required details meant to create my workspace.</a:t>
          </a:r>
          <a:endParaRPr lang="en-US" sz="2100" b="1" kern="1200" dirty="0">
            <a:solidFill>
              <a:schemeClr val="bg1">
                <a:lumMod val="75000"/>
                <a:lumOff val="25000"/>
              </a:schemeClr>
            </a:solidFill>
          </a:endParaRPr>
        </a:p>
      </dsp:txBody>
      <dsp:txXfrm>
        <a:off x="153541" y="176254"/>
        <a:ext cx="2838224" cy="488624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9AD06A-BD9B-41E8-9B3A-98CCDF8B1830}">
      <dsp:nvSpPr>
        <dsp:cNvPr id="0" name=""/>
        <dsp:cNvSpPr/>
      </dsp:nvSpPr>
      <dsp:spPr>
        <a:xfrm>
          <a:off x="0" y="299407"/>
          <a:ext cx="3585664" cy="1132560"/>
        </a:xfrm>
        <a:prstGeom prst="roundRect">
          <a:avLst/>
        </a:prstGeom>
        <a:gradFill rotWithShape="1">
          <a:gsLst>
            <a:gs pos="0">
              <a:schemeClr val="accent4">
                <a:tint val="64000"/>
                <a:lumMod val="118000"/>
              </a:schemeClr>
            </a:gs>
            <a:gs pos="100000">
              <a:schemeClr val="accent4">
                <a:tint val="92000"/>
                <a:alpha val="100000"/>
                <a:lumMod val="110000"/>
              </a:schemeClr>
            </a:gs>
          </a:gsLst>
          <a:lin ang="5400000" scaled="0"/>
        </a:gradFill>
        <a:ln w="9525" cap="rnd" cmpd="sng" algn="ctr">
          <a:solidFill>
            <a:schemeClr val="accent4"/>
          </a:solidFill>
          <a:prstDash val="solid"/>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en-US" sz="1100" b="1" kern="1200" dirty="0" smtClean="0"/>
            <a:t> Clicked on “TestTask” to begin annotation. I will see the document sets assigned for me to annotate. In this case, since I am  the only one working on the project, I will see two document sets both assigned to me. Clicked on the “Annotate” for  one of the document sets.</a:t>
          </a:r>
          <a:endParaRPr lang="en-US" sz="1100" b="1" kern="1200" dirty="0"/>
        </a:p>
      </dsp:txBody>
      <dsp:txXfrm>
        <a:off x="55287" y="354694"/>
        <a:ext cx="3475090" cy="1021986"/>
      </dsp:txXfrm>
    </dsp:sp>
    <dsp:sp modelId="{D95EB77E-7332-4806-9D6C-FE042008DE19}">
      <dsp:nvSpPr>
        <dsp:cNvPr id="0" name=""/>
        <dsp:cNvSpPr/>
      </dsp:nvSpPr>
      <dsp:spPr>
        <a:xfrm>
          <a:off x="0" y="1463648"/>
          <a:ext cx="3585664" cy="1132560"/>
        </a:xfrm>
        <a:prstGeom prst="round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en-US" sz="1100" b="1" kern="1200" dirty="0" smtClean="0"/>
            <a:t>clicked the first document in the annotation set. The default section that comes up is ‘Mentions’. For annotating  mentions, clicked the word or phrase that I would like to annotate and chose the entity type (which is color coded) on the  right.</a:t>
          </a:r>
        </a:p>
      </dsp:txBody>
      <dsp:txXfrm>
        <a:off x="55287" y="1518935"/>
        <a:ext cx="3475090" cy="1021986"/>
      </dsp:txXfrm>
    </dsp:sp>
    <dsp:sp modelId="{17479343-7875-485B-B61B-628E93DFA28D}">
      <dsp:nvSpPr>
        <dsp:cNvPr id="0" name=""/>
        <dsp:cNvSpPr/>
      </dsp:nvSpPr>
      <dsp:spPr>
        <a:xfrm>
          <a:off x="0" y="2627888"/>
          <a:ext cx="3585664" cy="1132560"/>
        </a:xfrm>
        <a:prstGeom prst="round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en-US" sz="1100" b="1" kern="1200" dirty="0" smtClean="0"/>
            <a:t>As and when I annotate, I can save the annotations by clicking on the ‘Save’ at the top right corner.</a:t>
          </a:r>
        </a:p>
      </dsp:txBody>
      <dsp:txXfrm>
        <a:off x="55287" y="2683175"/>
        <a:ext cx="3475090" cy="1021986"/>
      </dsp:txXfrm>
    </dsp:sp>
    <dsp:sp modelId="{2E89730D-BEA8-4A1D-8C3F-C0CAD3371C0F}">
      <dsp:nvSpPr>
        <dsp:cNvPr id="0" name=""/>
        <dsp:cNvSpPr/>
      </dsp:nvSpPr>
      <dsp:spPr>
        <a:xfrm>
          <a:off x="0" y="3792128"/>
          <a:ext cx="3585664" cy="1132560"/>
        </a:xfrm>
        <a:prstGeom prst="round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en-US" sz="1100" b="1" kern="1200" dirty="0" smtClean="0"/>
            <a:t>To annotate a role for a mention, selected the mention, go to the ‘Role’ tab on the right. I will see the list of roles that are applicable to the entity type that has been chosen for the mention. Selected the role I would like.</a:t>
          </a:r>
        </a:p>
      </dsp:txBody>
      <dsp:txXfrm>
        <a:off x="55287" y="3847415"/>
        <a:ext cx="3475090" cy="102198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B5286A-4864-4EBE-B0FC-1F72B39500B5}">
      <dsp:nvSpPr>
        <dsp:cNvPr id="0" name=""/>
        <dsp:cNvSpPr/>
      </dsp:nvSpPr>
      <dsp:spPr>
        <a:xfrm>
          <a:off x="0" y="278572"/>
          <a:ext cx="3585664" cy="1526850"/>
        </a:xfrm>
        <a:prstGeom prst="roundRect">
          <a:avLst/>
        </a:prstGeom>
        <a:gradFill rotWithShape="1">
          <a:gsLst>
            <a:gs pos="0">
              <a:schemeClr val="accent3">
                <a:tint val="64000"/>
                <a:lumMod val="118000"/>
              </a:schemeClr>
            </a:gs>
            <a:gs pos="100000">
              <a:schemeClr val="accent3">
                <a:tint val="92000"/>
                <a:alpha val="100000"/>
                <a:lumMod val="110000"/>
              </a:schemeClr>
            </a:gs>
          </a:gsLst>
          <a:lin ang="5400000" scaled="0"/>
        </a:gradFill>
        <a:ln w="9525" cap="rnd" cmpd="sng" algn="ctr">
          <a:solidFill>
            <a:schemeClr val="accent3"/>
          </a:solidFill>
          <a:prstDash val="solid"/>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b="1" kern="1200" dirty="0"/>
            <a:t>Note: Co-references should be annotated only after mention annotations have been completed.</a:t>
          </a:r>
          <a:endParaRPr lang="en-US" sz="1500" b="1" kern="1200" dirty="0"/>
        </a:p>
      </dsp:txBody>
      <dsp:txXfrm>
        <a:off x="74535" y="353107"/>
        <a:ext cx="3436594" cy="1377780"/>
      </dsp:txXfrm>
    </dsp:sp>
    <dsp:sp modelId="{ECA3B74C-1B21-4F75-9B52-1AF4B554B34F}">
      <dsp:nvSpPr>
        <dsp:cNvPr id="0" name=""/>
        <dsp:cNvSpPr/>
      </dsp:nvSpPr>
      <dsp:spPr>
        <a:xfrm>
          <a:off x="0" y="1848623"/>
          <a:ext cx="3585664" cy="1526850"/>
        </a:xfrm>
        <a:prstGeom prst="roundRect">
          <a:avLst/>
        </a:prstGeom>
        <a:gradFill rotWithShape="1">
          <a:gsLst>
            <a:gs pos="0">
              <a:schemeClr val="accent3">
                <a:tint val="64000"/>
                <a:lumMod val="118000"/>
              </a:schemeClr>
            </a:gs>
            <a:gs pos="100000">
              <a:schemeClr val="accent3">
                <a:tint val="92000"/>
                <a:alpha val="100000"/>
                <a:lumMod val="110000"/>
              </a:schemeClr>
            </a:gs>
          </a:gsLst>
          <a:lin ang="5400000" scaled="0"/>
        </a:gradFill>
        <a:ln w="9525" cap="rnd" cmpd="sng" algn="ctr">
          <a:solidFill>
            <a:schemeClr val="accent3"/>
          </a:solidFill>
          <a:prstDash val="solid"/>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b="1" kern="1200" dirty="0"/>
            <a:t>To annotate </a:t>
          </a:r>
          <a:r>
            <a:rPr lang="en-US" sz="1500" b="1" kern="1200" dirty="0" smtClean="0"/>
            <a:t>co-references, I </a:t>
          </a:r>
          <a:r>
            <a:rPr lang="en-US" sz="1500" b="1" kern="1200" dirty="0"/>
            <a:t>went to the co-reference page by clicking ‘Coreference’ on the left.</a:t>
          </a:r>
          <a:endParaRPr lang="en-US" sz="1500" b="1" kern="1200" dirty="0"/>
        </a:p>
      </dsp:txBody>
      <dsp:txXfrm>
        <a:off x="74535" y="1923158"/>
        <a:ext cx="3436594" cy="1377780"/>
      </dsp:txXfrm>
    </dsp:sp>
    <dsp:sp modelId="{F6436BEE-4CAE-4BC4-AA3E-B8771FD4C4BD}">
      <dsp:nvSpPr>
        <dsp:cNvPr id="0" name=""/>
        <dsp:cNvSpPr/>
      </dsp:nvSpPr>
      <dsp:spPr>
        <a:xfrm>
          <a:off x="0" y="3418673"/>
          <a:ext cx="3585664" cy="1526850"/>
        </a:xfrm>
        <a:prstGeom prst="roundRect">
          <a:avLst/>
        </a:prstGeom>
        <a:gradFill rotWithShape="1">
          <a:gsLst>
            <a:gs pos="0">
              <a:schemeClr val="accent3">
                <a:tint val="64000"/>
                <a:lumMod val="118000"/>
              </a:schemeClr>
            </a:gs>
            <a:gs pos="100000">
              <a:schemeClr val="accent3">
                <a:tint val="92000"/>
                <a:alpha val="100000"/>
                <a:lumMod val="110000"/>
              </a:schemeClr>
            </a:gs>
          </a:gsLst>
          <a:lin ang="5400000" scaled="0"/>
        </a:gradFill>
        <a:ln w="9525" cap="rnd" cmpd="sng" algn="ctr">
          <a:solidFill>
            <a:schemeClr val="accent3"/>
          </a:solidFill>
          <a:prstDash val="solid"/>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b="1" kern="1200" dirty="0"/>
            <a:t>Chose the mentions that belong to the same entity and double clicked the last mention. I will see the number key on the    right with co-referenced mentions having the same number.</a:t>
          </a:r>
          <a:endParaRPr lang="en-US" sz="1500" b="1" kern="1200" dirty="0"/>
        </a:p>
      </dsp:txBody>
      <dsp:txXfrm>
        <a:off x="74535" y="3493208"/>
        <a:ext cx="3436594" cy="137778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B5286A-4864-4EBE-B0FC-1F72B39500B5}">
      <dsp:nvSpPr>
        <dsp:cNvPr id="0" name=""/>
        <dsp:cNvSpPr/>
      </dsp:nvSpPr>
      <dsp:spPr>
        <a:xfrm>
          <a:off x="0" y="42131"/>
          <a:ext cx="3585664" cy="2542556"/>
        </a:xfrm>
        <a:prstGeom prst="roundRect">
          <a:avLst/>
        </a:prstGeom>
        <a:solidFill>
          <a:schemeClr val="accent1"/>
        </a:solidFill>
        <a:ln w="28575" cap="rnd" cmpd="sng" algn="ctr">
          <a:solidFill>
            <a:schemeClr val="lt1"/>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b="1" kern="1200" dirty="0" smtClean="0">
              <a:solidFill>
                <a:schemeClr val="bg1"/>
              </a:solidFill>
            </a:rPr>
            <a:t>To annotate relations, I went to the relations page by clicking ‘Relation’ on the left.</a:t>
          </a:r>
          <a:endParaRPr lang="en-US" sz="1900" b="1" kern="1200" dirty="0">
            <a:solidFill>
              <a:schemeClr val="bg1"/>
            </a:solidFill>
          </a:endParaRPr>
        </a:p>
      </dsp:txBody>
      <dsp:txXfrm>
        <a:off x="124117" y="166248"/>
        <a:ext cx="3337430" cy="2294322"/>
      </dsp:txXfrm>
    </dsp:sp>
    <dsp:sp modelId="{D2B7C5C1-85F9-42FD-837C-3B0B8EF82A56}">
      <dsp:nvSpPr>
        <dsp:cNvPr id="0" name=""/>
        <dsp:cNvSpPr/>
      </dsp:nvSpPr>
      <dsp:spPr>
        <a:xfrm>
          <a:off x="0" y="2639408"/>
          <a:ext cx="3585664" cy="254255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b="1" kern="1200" dirty="0">
              <a:solidFill>
                <a:schemeClr val="bg1"/>
              </a:solidFill>
            </a:rPr>
            <a:t>Chose the mention which belongs to the first entity type and then the mention that belongs to the second entity type in a    relation.Selected the relation on the right to annotate the relation.</a:t>
          </a:r>
        </a:p>
      </dsp:txBody>
      <dsp:txXfrm>
        <a:off x="124117" y="2763525"/>
        <a:ext cx="3337430" cy="229432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92BE3C-5969-4C81-947B-96DDD03FE0C9}">
      <dsp:nvSpPr>
        <dsp:cNvPr id="0" name=""/>
        <dsp:cNvSpPr/>
      </dsp:nvSpPr>
      <dsp:spPr>
        <a:xfrm>
          <a:off x="0" y="46103"/>
          <a:ext cx="3585664" cy="190545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b="1" kern="1200" dirty="0" smtClean="0">
              <a:solidFill>
                <a:schemeClr val="bg1"/>
              </a:solidFill>
            </a:rPr>
            <a:t>Saving and submitting my annotations:</a:t>
          </a:r>
          <a:endParaRPr lang="en-US" sz="2300" b="1" kern="1200" dirty="0">
            <a:solidFill>
              <a:schemeClr val="bg1"/>
            </a:solidFill>
          </a:endParaRPr>
        </a:p>
      </dsp:txBody>
      <dsp:txXfrm>
        <a:off x="93017" y="139120"/>
        <a:ext cx="3399630" cy="1719424"/>
      </dsp:txXfrm>
    </dsp:sp>
    <dsp:sp modelId="{4D8E83D9-C449-4215-9F65-CB119D66E7D3}">
      <dsp:nvSpPr>
        <dsp:cNvPr id="0" name=""/>
        <dsp:cNvSpPr/>
      </dsp:nvSpPr>
      <dsp:spPr>
        <a:xfrm>
          <a:off x="0" y="2052362"/>
          <a:ext cx="3585664" cy="312562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b="1" kern="1200" dirty="0">
              <a:solidFill>
                <a:schemeClr val="bg1"/>
              </a:solidFill>
            </a:rPr>
            <a:t>Once I completed annotating mentions, co-references and relations on all the documents, marked each document as “Completed” and Save.</a:t>
          </a:r>
          <a:endParaRPr lang="en-US" sz="2300" b="1" kern="1200" dirty="0">
            <a:solidFill>
              <a:schemeClr val="bg1"/>
            </a:solidFill>
          </a:endParaRPr>
        </a:p>
      </dsp:txBody>
      <dsp:txXfrm>
        <a:off x="152581" y="2204943"/>
        <a:ext cx="3280502" cy="282046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7060B3-A33D-4DDE-9416-BA3156EA101B}">
      <dsp:nvSpPr>
        <dsp:cNvPr id="0" name=""/>
        <dsp:cNvSpPr/>
      </dsp:nvSpPr>
      <dsp:spPr>
        <a:xfrm>
          <a:off x="0" y="135099"/>
          <a:ext cx="3585664" cy="1306085"/>
        </a:xfrm>
        <a:prstGeom prst="roundRect">
          <a:avLst/>
        </a:prstGeom>
        <a:gradFill rotWithShape="1">
          <a:gsLst>
            <a:gs pos="0">
              <a:schemeClr val="accent3">
                <a:tint val="64000"/>
                <a:lumMod val="118000"/>
              </a:schemeClr>
            </a:gs>
            <a:gs pos="100000">
              <a:schemeClr val="accent3">
                <a:tint val="92000"/>
                <a:alpha val="100000"/>
                <a:lumMod val="110000"/>
              </a:schemeClr>
            </a:gs>
          </a:gsLst>
          <a:lin ang="5400000" scaled="0"/>
        </a:gradFill>
        <a:ln w="9525" cap="rnd" cmpd="sng" algn="ctr">
          <a:solidFill>
            <a:schemeClr val="accent3"/>
          </a:solidFill>
          <a:prstDash val="solid"/>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US" sz="1300" b="1" kern="1200" dirty="0">
              <a:solidFill>
                <a:schemeClr val="bg1"/>
              </a:solidFill>
            </a:rPr>
            <a:t>went back to annotate the remaining documents by clicking on the “Open document list” on top.</a:t>
          </a:r>
          <a:endParaRPr lang="en-US" sz="1300" b="1" kern="1200" dirty="0">
            <a:solidFill>
              <a:schemeClr val="bg1"/>
            </a:solidFill>
          </a:endParaRPr>
        </a:p>
      </dsp:txBody>
      <dsp:txXfrm>
        <a:off x="63758" y="198857"/>
        <a:ext cx="3458148" cy="1178569"/>
      </dsp:txXfrm>
    </dsp:sp>
    <dsp:sp modelId="{B5CB06FF-1DF3-4B4F-8D46-D20271930860}">
      <dsp:nvSpPr>
        <dsp:cNvPr id="0" name=""/>
        <dsp:cNvSpPr/>
      </dsp:nvSpPr>
      <dsp:spPr>
        <a:xfrm>
          <a:off x="0" y="1408298"/>
          <a:ext cx="3585664" cy="3751025"/>
        </a:xfrm>
        <a:prstGeom prst="roundRect">
          <a:avLst/>
        </a:prstGeom>
        <a:gradFill rotWithShape="1">
          <a:gsLst>
            <a:gs pos="0">
              <a:schemeClr val="accent3">
                <a:tint val="64000"/>
                <a:lumMod val="118000"/>
              </a:schemeClr>
            </a:gs>
            <a:gs pos="100000">
              <a:schemeClr val="accent3">
                <a:tint val="92000"/>
                <a:alpha val="100000"/>
                <a:lumMod val="110000"/>
              </a:schemeClr>
            </a:gs>
          </a:gsLst>
          <a:lin ang="5400000" scaled="0"/>
        </a:gradFill>
        <a:ln w="9525" cap="rnd" cmpd="sng" algn="ctr">
          <a:solidFill>
            <a:schemeClr val="accent3"/>
          </a:solidFill>
          <a:prstDash val="solid"/>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US" sz="1300" b="1" kern="1200" dirty="0">
              <a:solidFill>
                <a:schemeClr val="bg1"/>
              </a:solidFill>
            </a:rPr>
            <a:t>Once I have annotated all the documents in a document set and marked them as complete, the document set status changes       to “Submitted” from “In Progress”. Once submitted, human annotators cannot edit the annotations. It is now up to the Project  Manager to review the annotations, adjudicate and accept or reject the annotations. If accepted, they are promoted to ground  truth.</a:t>
          </a:r>
          <a:endParaRPr lang="en-US" sz="1300" b="1" kern="1200" dirty="0">
            <a:solidFill>
              <a:schemeClr val="bg1"/>
            </a:solidFill>
          </a:endParaRPr>
        </a:p>
      </dsp:txBody>
      <dsp:txXfrm>
        <a:off x="175038" y="1583336"/>
        <a:ext cx="3235588" cy="340094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41C547-341F-4B54-B9DF-538F01720288}">
      <dsp:nvSpPr>
        <dsp:cNvPr id="0" name=""/>
        <dsp:cNvSpPr/>
      </dsp:nvSpPr>
      <dsp:spPr>
        <a:xfrm>
          <a:off x="0" y="237757"/>
          <a:ext cx="3585664" cy="1867319"/>
        </a:xfrm>
        <a:prstGeom prst="roundRect">
          <a:avLst/>
        </a:prstGeom>
        <a:gradFill rotWithShape="1">
          <a:gsLst>
            <a:gs pos="0">
              <a:schemeClr val="accent4">
                <a:tint val="64000"/>
                <a:lumMod val="118000"/>
              </a:schemeClr>
            </a:gs>
            <a:gs pos="100000">
              <a:schemeClr val="accent4">
                <a:tint val="92000"/>
                <a:alpha val="100000"/>
                <a:lumMod val="110000"/>
              </a:schemeClr>
            </a:gs>
          </a:gsLst>
          <a:lin ang="5400000" scaled="0"/>
        </a:gradFill>
        <a:ln w="9525" cap="rnd" cmpd="sng" algn="ctr">
          <a:solidFill>
            <a:schemeClr val="accent4"/>
          </a:solidFill>
          <a:prstDash val="solid"/>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kern="1200" dirty="0">
              <a:solidFill>
                <a:schemeClr val="bg1"/>
              </a:solidFill>
            </a:rPr>
            <a:t>  Carried out annotation tasks on the second document set also that has been assigned to </a:t>
          </a:r>
          <a:r>
            <a:rPr lang="en-US" sz="1400" b="1" kern="1200" dirty="0" smtClean="0">
              <a:solidFill>
                <a:schemeClr val="bg1"/>
              </a:solidFill>
            </a:rPr>
            <a:t>me.</a:t>
          </a:r>
          <a:endParaRPr lang="en-US" sz="1400" b="1" kern="1200" dirty="0">
            <a:solidFill>
              <a:schemeClr val="bg1"/>
            </a:solidFill>
          </a:endParaRPr>
        </a:p>
      </dsp:txBody>
      <dsp:txXfrm>
        <a:off x="91155" y="328912"/>
        <a:ext cx="3403354" cy="1685009"/>
      </dsp:txXfrm>
    </dsp:sp>
    <dsp:sp modelId="{880FA339-D11F-421F-87A3-15EAE7F853C9}">
      <dsp:nvSpPr>
        <dsp:cNvPr id="0" name=""/>
        <dsp:cNvSpPr/>
      </dsp:nvSpPr>
      <dsp:spPr>
        <a:xfrm>
          <a:off x="0" y="2145397"/>
          <a:ext cx="3585664" cy="2840940"/>
        </a:xfrm>
        <a:prstGeom prst="roundRect">
          <a:avLst/>
        </a:prstGeom>
        <a:gradFill rotWithShape="1">
          <a:gsLst>
            <a:gs pos="0">
              <a:schemeClr val="accent4">
                <a:tint val="64000"/>
                <a:lumMod val="118000"/>
              </a:schemeClr>
            </a:gs>
            <a:gs pos="100000">
              <a:schemeClr val="accent4">
                <a:tint val="92000"/>
                <a:alpha val="100000"/>
                <a:lumMod val="110000"/>
              </a:schemeClr>
            </a:gs>
          </a:gsLst>
          <a:lin ang="5400000" scaled="0"/>
        </a:gradFill>
        <a:ln w="9525" cap="rnd" cmpd="sng" algn="ctr">
          <a:solidFill>
            <a:schemeClr val="accent4"/>
          </a:solidFill>
          <a:prstDash val="solid"/>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kern="1200" dirty="0">
              <a:solidFill>
                <a:schemeClr val="bg1"/>
              </a:solidFill>
            </a:rPr>
            <a:t>  Note: In order to be able to adjudicate documents, there must be some differences in the overlapping documents so that conflicts can be resolved. So, I wanted to purposely annotate the overlapping documents slightly differently just to be able to go through the process of adjudicating.</a:t>
          </a:r>
          <a:endParaRPr lang="en-US" sz="1400" b="1" kern="1200" dirty="0">
            <a:solidFill>
              <a:schemeClr val="bg1"/>
            </a:solidFill>
          </a:endParaRPr>
        </a:p>
      </dsp:txBody>
      <dsp:txXfrm>
        <a:off x="138683" y="2284080"/>
        <a:ext cx="3308298" cy="256357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0E8C35-332B-4FCE-BB58-A444D05D311C}">
      <dsp:nvSpPr>
        <dsp:cNvPr id="0" name=""/>
        <dsp:cNvSpPr/>
      </dsp:nvSpPr>
      <dsp:spPr>
        <a:xfrm>
          <a:off x="0" y="315247"/>
          <a:ext cx="3585664" cy="2265120"/>
        </a:xfrm>
        <a:prstGeom prst="roundRect">
          <a:avLst/>
        </a:prstGeom>
        <a:gradFill rotWithShape="1">
          <a:gsLst>
            <a:gs pos="0">
              <a:schemeClr val="accent1">
                <a:tint val="64000"/>
                <a:lumMod val="118000"/>
              </a:schemeClr>
            </a:gs>
            <a:gs pos="100000">
              <a:schemeClr val="accent1">
                <a:tint val="92000"/>
                <a:alpha val="100000"/>
                <a:lumMod val="110000"/>
              </a:schemeClr>
            </a:gs>
          </a:gsLst>
          <a:lin ang="5400000" scaled="0"/>
        </a:gradFill>
        <a:ln w="9525" cap="rnd" cmpd="sng" algn="ctr">
          <a:solidFill>
            <a:schemeClr val="accent1"/>
          </a:solidFill>
          <a:prstDash val="solid"/>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1" kern="1200" dirty="0">
              <a:solidFill>
                <a:schemeClr val="bg1"/>
              </a:solidFill>
            </a:rPr>
            <a:t>Completed annotation and submitted the documents from both document sets that have been assigned to me.</a:t>
          </a:r>
          <a:endParaRPr lang="en-US" sz="2200" b="1" kern="1200" dirty="0">
            <a:solidFill>
              <a:schemeClr val="bg1"/>
            </a:solidFill>
          </a:endParaRPr>
        </a:p>
      </dsp:txBody>
      <dsp:txXfrm>
        <a:off x="110574" y="425821"/>
        <a:ext cx="3364516" cy="2043972"/>
      </dsp:txXfrm>
    </dsp:sp>
    <dsp:sp modelId="{63AB2C3C-50F6-40CC-B4FA-79BF7ED7D42F}">
      <dsp:nvSpPr>
        <dsp:cNvPr id="0" name=""/>
        <dsp:cNvSpPr/>
      </dsp:nvSpPr>
      <dsp:spPr>
        <a:xfrm>
          <a:off x="0" y="2643728"/>
          <a:ext cx="3585664" cy="2265120"/>
        </a:xfrm>
        <a:prstGeom prst="roundRect">
          <a:avLst/>
        </a:prstGeom>
        <a:gradFill rotWithShape="1">
          <a:gsLst>
            <a:gs pos="0">
              <a:schemeClr val="accent1">
                <a:tint val="64000"/>
                <a:lumMod val="118000"/>
              </a:schemeClr>
            </a:gs>
            <a:gs pos="100000">
              <a:schemeClr val="accent1">
                <a:tint val="92000"/>
                <a:alpha val="100000"/>
                <a:lumMod val="110000"/>
              </a:schemeClr>
            </a:gs>
          </a:gsLst>
          <a:lin ang="5400000" scaled="0"/>
        </a:gradFill>
        <a:ln w="9525" cap="rnd" cmpd="sng" algn="ctr">
          <a:solidFill>
            <a:schemeClr val="accent1"/>
          </a:solidFill>
          <a:prstDash val="solid"/>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1" kern="1200" dirty="0">
              <a:solidFill>
                <a:schemeClr val="bg1"/>
              </a:solidFill>
            </a:rPr>
            <a:t>Clicked the “Settings” menu item on the </a:t>
          </a:r>
          <a:r>
            <a:rPr lang="en-US" sz="2200" b="1" kern="1200" dirty="0" smtClean="0">
              <a:solidFill>
                <a:schemeClr val="bg1"/>
              </a:solidFill>
            </a:rPr>
            <a:t>left. Went </a:t>
          </a:r>
          <a:r>
            <a:rPr lang="en-US" sz="2200" b="1" kern="1200" dirty="0">
              <a:solidFill>
                <a:schemeClr val="bg1"/>
              </a:solidFill>
            </a:rPr>
            <a:t>to “IAA Settings” tab.Set the threshold IAA value as 0.5 and saved.</a:t>
          </a:r>
          <a:endParaRPr lang="en-US" sz="2200" b="1" kern="1200" dirty="0">
            <a:solidFill>
              <a:schemeClr val="bg1"/>
            </a:solidFill>
          </a:endParaRPr>
        </a:p>
      </dsp:txBody>
      <dsp:txXfrm>
        <a:off x="110574" y="2754302"/>
        <a:ext cx="3364516" cy="204397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13DBBF-D864-4966-8BB5-EF31F97ACABC}">
      <dsp:nvSpPr>
        <dsp:cNvPr id="0" name=""/>
        <dsp:cNvSpPr/>
      </dsp:nvSpPr>
      <dsp:spPr>
        <a:xfrm>
          <a:off x="0" y="337605"/>
          <a:ext cx="3585664" cy="2783319"/>
        </a:xfrm>
        <a:prstGeom prst="roundRect">
          <a:avLst/>
        </a:prstGeom>
        <a:gradFill rotWithShape="1">
          <a:gsLst>
            <a:gs pos="0">
              <a:schemeClr val="accent4">
                <a:tint val="64000"/>
                <a:lumMod val="118000"/>
              </a:schemeClr>
            </a:gs>
            <a:gs pos="100000">
              <a:schemeClr val="accent4">
                <a:tint val="92000"/>
                <a:alpha val="100000"/>
                <a:lumMod val="110000"/>
              </a:schemeClr>
            </a:gs>
          </a:gsLst>
          <a:lin ang="5400000" scaled="0"/>
        </a:gradFill>
        <a:ln w="9525" cap="rnd" cmpd="sng" algn="ctr">
          <a:solidFill>
            <a:schemeClr val="accent4"/>
          </a:solidFill>
          <a:prstDash val="solid"/>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b="1" kern="1200" dirty="0">
              <a:solidFill>
                <a:schemeClr val="bg1"/>
              </a:solidFill>
            </a:rPr>
            <a:t>went back to the “Annotation Tasks” link from “Machine Learning Model” menu. Clicked “TestTask”.Clicked “Calculate Inter-Annotator </a:t>
          </a:r>
          <a:r>
            <a:rPr lang="en-US" sz="1200" b="1" kern="1200" dirty="0" smtClean="0">
              <a:solidFill>
                <a:schemeClr val="bg1"/>
              </a:solidFill>
            </a:rPr>
            <a:t>Agreement". The </a:t>
          </a:r>
          <a:r>
            <a:rPr lang="en-US" sz="1200" b="1" kern="1200" dirty="0">
              <a:solidFill>
                <a:schemeClr val="bg1"/>
              </a:solidFill>
            </a:rPr>
            <a:t>IAA value is shown by entity and relation types. The entity types and relation types for which the IAA value is below the threshold are highlighted in red. If the IAA value is very low, the documents can be rejected and returned to the human annotators to annotate the documents again. For the purposes of this exercise, assume that the IAA value is </a:t>
          </a:r>
          <a:r>
            <a:rPr lang="en-US" sz="1200" b="1" kern="1200" dirty="0" smtClean="0">
              <a:solidFill>
                <a:schemeClr val="bg1"/>
              </a:solidFill>
            </a:rPr>
            <a:t>acceptable</a:t>
          </a:r>
          <a:endParaRPr lang="en-US" sz="1200" b="1" kern="1200" dirty="0">
            <a:solidFill>
              <a:schemeClr val="bg1"/>
            </a:solidFill>
          </a:endParaRPr>
        </a:p>
      </dsp:txBody>
      <dsp:txXfrm>
        <a:off x="135870" y="473475"/>
        <a:ext cx="3313924" cy="2511579"/>
      </dsp:txXfrm>
    </dsp:sp>
    <dsp:sp modelId="{243EE013-CC46-430B-A30E-ED50C62FDB9F}">
      <dsp:nvSpPr>
        <dsp:cNvPr id="0" name=""/>
        <dsp:cNvSpPr/>
      </dsp:nvSpPr>
      <dsp:spPr>
        <a:xfrm>
          <a:off x="0" y="3169884"/>
          <a:ext cx="3585664" cy="1716605"/>
        </a:xfrm>
        <a:prstGeom prst="roundRect">
          <a:avLst/>
        </a:prstGeom>
        <a:gradFill rotWithShape="1">
          <a:gsLst>
            <a:gs pos="0">
              <a:schemeClr val="accent1">
                <a:tint val="64000"/>
                <a:lumMod val="118000"/>
              </a:schemeClr>
            </a:gs>
            <a:gs pos="100000">
              <a:schemeClr val="accent1">
                <a:tint val="92000"/>
                <a:alpha val="100000"/>
                <a:lumMod val="110000"/>
              </a:schemeClr>
            </a:gs>
          </a:gsLst>
          <a:lin ang="5400000" scaled="0"/>
        </a:gradFill>
        <a:ln w="9525" cap="rnd" cmpd="sng" algn="ctr">
          <a:solidFill>
            <a:schemeClr val="accent1"/>
          </a:solidFill>
          <a:prstDash val="solid"/>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b="1" kern="1200" dirty="0" smtClean="0">
              <a:solidFill>
                <a:schemeClr val="bg1"/>
              </a:solidFill>
            </a:rPr>
            <a:t>Clicked the “Back to TestTask Task” link. Since the IAA is acceptable, I am now ready to create ground truth that will be used in training the machine learning annotator. Checked DocSet1A and DocSet1B and clicked “Accept”.</a:t>
          </a:r>
          <a:endParaRPr lang="en-US" sz="1200" b="1" kern="1200" dirty="0">
            <a:solidFill>
              <a:schemeClr val="bg1"/>
            </a:solidFill>
          </a:endParaRPr>
        </a:p>
      </dsp:txBody>
      <dsp:txXfrm>
        <a:off x="83798" y="3253682"/>
        <a:ext cx="3418068" cy="1549009"/>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12BE8B-FB2C-4546-8260-892265F0C7BD}">
      <dsp:nvSpPr>
        <dsp:cNvPr id="0" name=""/>
        <dsp:cNvSpPr/>
      </dsp:nvSpPr>
      <dsp:spPr>
        <a:xfrm>
          <a:off x="0" y="38047"/>
          <a:ext cx="3585664" cy="51480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1" kern="1200" dirty="0">
              <a:solidFill>
                <a:schemeClr val="bg1"/>
              </a:solidFill>
            </a:rPr>
            <a:t>Once accept is clicked, the documents that do not overlap are automatically promoted to ground truth. The                documents that do overlap need to be </a:t>
          </a:r>
          <a:r>
            <a:rPr lang="en-US" sz="2200" b="1" kern="1200" dirty="0" smtClean="0">
              <a:solidFill>
                <a:schemeClr val="bg1"/>
              </a:solidFill>
            </a:rPr>
            <a:t>adjudicated. To </a:t>
          </a:r>
          <a:r>
            <a:rPr lang="en-US" sz="2200" b="1" kern="1200" dirty="0">
              <a:solidFill>
                <a:schemeClr val="bg1"/>
              </a:solidFill>
            </a:rPr>
            <a:t>adjudicate conflicts, clicked on “Check Overlapping Documents for Conflicts”.</a:t>
          </a:r>
          <a:endParaRPr lang="en-US" sz="2200" b="1" kern="1200" dirty="0">
            <a:solidFill>
              <a:schemeClr val="bg1"/>
            </a:solidFill>
          </a:endParaRPr>
        </a:p>
      </dsp:txBody>
      <dsp:txXfrm>
        <a:off x="175038" y="213085"/>
        <a:ext cx="3235588" cy="4797924"/>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1AAC86-1BDA-47FD-AA65-902B3855DA00}">
      <dsp:nvSpPr>
        <dsp:cNvPr id="0" name=""/>
        <dsp:cNvSpPr/>
      </dsp:nvSpPr>
      <dsp:spPr>
        <a:xfrm>
          <a:off x="0" y="33368"/>
          <a:ext cx="3585664" cy="5157360"/>
        </a:xfrm>
        <a:prstGeom prst="roundRect">
          <a:avLst/>
        </a:prstGeom>
        <a:gradFill rotWithShape="1">
          <a:gsLst>
            <a:gs pos="0">
              <a:schemeClr val="accent1">
                <a:tint val="64000"/>
                <a:lumMod val="118000"/>
              </a:schemeClr>
            </a:gs>
            <a:gs pos="100000">
              <a:schemeClr val="accent1">
                <a:tint val="92000"/>
                <a:alpha val="100000"/>
                <a:lumMod val="110000"/>
              </a:schemeClr>
            </a:gs>
          </a:gsLst>
          <a:lin ang="5400000" scaled="0"/>
        </a:gradFill>
        <a:ln w="9525" cap="rnd" cmpd="sng" algn="ctr">
          <a:solidFill>
            <a:schemeClr val="accent1"/>
          </a:solidFill>
          <a:prstDash val="solid"/>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b="1" kern="1200" dirty="0">
              <a:solidFill>
                <a:schemeClr val="bg1"/>
              </a:solidFill>
            </a:rPr>
            <a:t>To start resolving conflicts, clicked “Check for Conflicts”. I will see the annotation sets. Checked DocSet1A and  </a:t>
          </a:r>
          <a:r>
            <a:rPr lang="en-US" sz="2900" b="1" kern="1200" dirty="0" smtClean="0">
              <a:solidFill>
                <a:schemeClr val="bg1"/>
              </a:solidFill>
            </a:rPr>
            <a:t>DocSet1B </a:t>
          </a:r>
          <a:r>
            <a:rPr lang="en-US" sz="2900" b="1" kern="1200" dirty="0">
              <a:solidFill>
                <a:schemeClr val="bg1"/>
              </a:solidFill>
            </a:rPr>
            <a:t>and clicked “Check for Conflicts”.</a:t>
          </a:r>
          <a:endParaRPr lang="en-US" sz="2900" b="1" kern="1200" dirty="0">
            <a:solidFill>
              <a:schemeClr val="bg1"/>
            </a:solidFill>
          </a:endParaRPr>
        </a:p>
      </dsp:txBody>
      <dsp:txXfrm>
        <a:off x="175038" y="208406"/>
        <a:ext cx="3235588" cy="48072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B85FBE-DF07-43B8-9DAF-EA34BB50298E}">
      <dsp:nvSpPr>
        <dsp:cNvPr id="0" name=""/>
        <dsp:cNvSpPr/>
      </dsp:nvSpPr>
      <dsp:spPr>
        <a:xfrm>
          <a:off x="0" y="81324"/>
          <a:ext cx="3145306" cy="5076100"/>
        </a:xfrm>
        <a:prstGeom prst="roundRect">
          <a:avLst/>
        </a:prstGeom>
        <a:gradFill rotWithShape="1">
          <a:gsLst>
            <a:gs pos="0">
              <a:schemeClr val="accent4">
                <a:tint val="64000"/>
                <a:lumMod val="118000"/>
              </a:schemeClr>
            </a:gs>
            <a:gs pos="100000">
              <a:schemeClr val="accent4">
                <a:tint val="92000"/>
                <a:alpha val="100000"/>
                <a:lumMod val="110000"/>
              </a:schemeClr>
            </a:gs>
          </a:gsLst>
          <a:lin ang="5400000" scaled="0"/>
        </a:gradFill>
        <a:ln w="9525" cap="rnd" cmpd="sng" algn="ctr">
          <a:solidFill>
            <a:schemeClr val="accent4"/>
          </a:solidFill>
          <a:prstDash val="solid"/>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1" kern="1200" dirty="0" smtClean="0">
              <a:solidFill>
                <a:schemeClr val="bg1">
                  <a:lumMod val="75000"/>
                  <a:lumOff val="25000"/>
                </a:schemeClr>
              </a:solidFill>
            </a:rPr>
            <a:t>we had to Build an NLU systems as part of a larger application for doing analytics on amazon reviews on various mobile phones. obtained one dataset from amazon reviews on Amazon_Unlocked_Mobile and Build my own corpus accordingly.</a:t>
          </a:r>
          <a:endParaRPr lang="en-US" sz="1600" b="1" kern="1200" dirty="0">
            <a:solidFill>
              <a:schemeClr val="bg1">
                <a:lumMod val="75000"/>
                <a:lumOff val="25000"/>
              </a:schemeClr>
            </a:solidFill>
          </a:endParaRPr>
        </a:p>
      </dsp:txBody>
      <dsp:txXfrm>
        <a:off x="153541" y="234865"/>
        <a:ext cx="2838224" cy="476901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A7DE37-2248-40AE-A85E-D965F5E36951}">
      <dsp:nvSpPr>
        <dsp:cNvPr id="0" name=""/>
        <dsp:cNvSpPr/>
      </dsp:nvSpPr>
      <dsp:spPr>
        <a:xfrm>
          <a:off x="0" y="290272"/>
          <a:ext cx="3585664" cy="2297295"/>
        </a:xfrm>
        <a:prstGeom prst="roundRect">
          <a:avLst/>
        </a:prstGeom>
        <a:gradFill rotWithShape="1">
          <a:gsLst>
            <a:gs pos="0">
              <a:schemeClr val="accent1">
                <a:tint val="64000"/>
                <a:lumMod val="118000"/>
              </a:schemeClr>
            </a:gs>
            <a:gs pos="100000">
              <a:schemeClr val="accent1">
                <a:tint val="92000"/>
                <a:alpha val="100000"/>
                <a:lumMod val="110000"/>
              </a:schemeClr>
            </a:gs>
          </a:gsLst>
          <a:lin ang="5400000" scaled="0"/>
        </a:gradFill>
        <a:ln w="9525" cap="rnd" cmpd="sng" algn="ctr">
          <a:solidFill>
            <a:schemeClr val="accent1"/>
          </a:solidFill>
          <a:prstDash val="solid"/>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b="1" kern="1200" dirty="0">
              <a:solidFill>
                <a:schemeClr val="bg1"/>
              </a:solidFill>
            </a:rPr>
            <a:t>The adjudication tool shows how many mention, relation, and co-reference chain conflicts exist. Clicked “Accept” or “Reject” for each individual annotation.</a:t>
          </a:r>
          <a:endParaRPr lang="en-US" sz="1700" b="1" kern="1200" dirty="0">
            <a:solidFill>
              <a:schemeClr val="bg1"/>
            </a:solidFill>
          </a:endParaRPr>
        </a:p>
      </dsp:txBody>
      <dsp:txXfrm>
        <a:off x="112145" y="402417"/>
        <a:ext cx="3361374" cy="2073005"/>
      </dsp:txXfrm>
    </dsp:sp>
    <dsp:sp modelId="{65306E1B-81BA-4448-8ED8-33E14E135197}">
      <dsp:nvSpPr>
        <dsp:cNvPr id="0" name=""/>
        <dsp:cNvSpPr/>
      </dsp:nvSpPr>
      <dsp:spPr>
        <a:xfrm>
          <a:off x="0" y="2636528"/>
          <a:ext cx="3585664" cy="2297295"/>
        </a:xfrm>
        <a:prstGeom prst="roundRect">
          <a:avLst/>
        </a:prstGeom>
        <a:gradFill rotWithShape="1">
          <a:gsLst>
            <a:gs pos="0">
              <a:schemeClr val="accent1">
                <a:tint val="64000"/>
                <a:lumMod val="118000"/>
              </a:schemeClr>
            </a:gs>
            <a:gs pos="100000">
              <a:schemeClr val="accent1">
                <a:tint val="92000"/>
                <a:alpha val="100000"/>
                <a:lumMod val="110000"/>
              </a:schemeClr>
            </a:gs>
          </a:gsLst>
          <a:lin ang="5400000" scaled="0"/>
        </a:gradFill>
        <a:ln w="9525" cap="rnd" cmpd="sng" algn="ctr">
          <a:solidFill>
            <a:schemeClr val="accent1"/>
          </a:solidFill>
          <a:prstDash val="solid"/>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b="1" kern="1200" dirty="0">
              <a:solidFill>
                <a:schemeClr val="bg1"/>
              </a:solidFill>
            </a:rPr>
            <a:t>Continued until all mention, relations and co-reference conflicts are resolved. Once conflicts are resolved, the               documents can be promoted to ground truth by clicking on the “Promote to ground truth” link on the top  right corner.</a:t>
          </a:r>
          <a:endParaRPr lang="en-US" sz="1700" b="1" kern="1200" dirty="0">
            <a:solidFill>
              <a:schemeClr val="bg1"/>
            </a:solidFill>
          </a:endParaRPr>
        </a:p>
      </dsp:txBody>
      <dsp:txXfrm>
        <a:off x="112145" y="2748673"/>
        <a:ext cx="3361374" cy="2073005"/>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2BCDB8-DFFB-4DEA-9885-2786076CED88}">
      <dsp:nvSpPr>
        <dsp:cNvPr id="0" name=""/>
        <dsp:cNvSpPr/>
      </dsp:nvSpPr>
      <dsp:spPr>
        <a:xfrm>
          <a:off x="0" y="66128"/>
          <a:ext cx="3585664" cy="5091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b="1" kern="1200" dirty="0">
              <a:solidFill>
                <a:schemeClr val="bg1"/>
              </a:solidFill>
            </a:rPr>
            <a:t>Once all the conflicts are resolved and promoted to ground truth, the document sets are moved to “Completed” status.</a:t>
          </a:r>
          <a:endParaRPr lang="en-US" sz="3200" b="1" kern="1200" dirty="0">
            <a:solidFill>
              <a:schemeClr val="bg1"/>
            </a:solidFill>
          </a:endParaRPr>
        </a:p>
      </dsp:txBody>
      <dsp:txXfrm>
        <a:off x="175038" y="241166"/>
        <a:ext cx="3235588" cy="4741764"/>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2BCDB8-DFFB-4DEA-9885-2786076CED88}">
      <dsp:nvSpPr>
        <dsp:cNvPr id="0" name=""/>
        <dsp:cNvSpPr/>
      </dsp:nvSpPr>
      <dsp:spPr>
        <a:xfrm>
          <a:off x="0" y="88223"/>
          <a:ext cx="3585664" cy="309212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1" kern="1200" dirty="0" smtClean="0">
              <a:solidFill>
                <a:schemeClr val="bg1"/>
              </a:solidFill>
            </a:rPr>
            <a:t>To create a machine learning model, I selected the document sets that I wanted to use to train the model and specified the percentage of documents that are to be used as training data, test data, and blind data.</a:t>
          </a:r>
          <a:endParaRPr lang="en-US" sz="1600" b="1" kern="1200" dirty="0">
            <a:solidFill>
              <a:schemeClr val="bg1"/>
            </a:solidFill>
          </a:endParaRPr>
        </a:p>
      </dsp:txBody>
      <dsp:txXfrm>
        <a:off x="150945" y="239168"/>
        <a:ext cx="3283774" cy="2790238"/>
      </dsp:txXfrm>
    </dsp:sp>
    <dsp:sp modelId="{5D4172C8-0331-4680-B228-BFA9FA389D84}">
      <dsp:nvSpPr>
        <dsp:cNvPr id="0" name=""/>
        <dsp:cNvSpPr/>
      </dsp:nvSpPr>
      <dsp:spPr>
        <a:xfrm>
          <a:off x="0" y="3226432"/>
          <a:ext cx="3585664" cy="19094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1" kern="1200" dirty="0">
              <a:solidFill>
                <a:schemeClr val="bg1"/>
              </a:solidFill>
            </a:rPr>
            <a:t>Clicked on “Machine Learning Model à Performance” link on the left.</a:t>
          </a:r>
        </a:p>
      </dsp:txBody>
      <dsp:txXfrm>
        <a:off x="93211" y="3319643"/>
        <a:ext cx="3399242" cy="1723018"/>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2BCDB8-DFFB-4DEA-9885-2786076CED88}">
      <dsp:nvSpPr>
        <dsp:cNvPr id="0" name=""/>
        <dsp:cNvSpPr/>
      </dsp:nvSpPr>
      <dsp:spPr>
        <a:xfrm>
          <a:off x="0" y="5951"/>
          <a:ext cx="3585664" cy="2000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b="1" kern="1200" dirty="0" smtClean="0">
              <a:solidFill>
                <a:schemeClr val="bg1"/>
              </a:solidFill>
            </a:rPr>
            <a:t>Verified that all of the document sets have been approved and all annotation conflicts have been resolved through          adjudication. Only documents that have become ground truth through adjudication or approval can be used to train the model.</a:t>
          </a:r>
          <a:endParaRPr lang="en-US" sz="1500" b="1" kern="1200" dirty="0">
            <a:solidFill>
              <a:schemeClr val="bg1"/>
            </a:solidFill>
          </a:endParaRPr>
        </a:p>
      </dsp:txBody>
      <dsp:txXfrm>
        <a:off x="97666" y="103617"/>
        <a:ext cx="3390332" cy="1805368"/>
      </dsp:txXfrm>
    </dsp:sp>
    <dsp:sp modelId="{12C9BE4C-1E1D-46E7-A55C-1D0DBEBCC8B4}">
      <dsp:nvSpPr>
        <dsp:cNvPr id="0" name=""/>
        <dsp:cNvSpPr/>
      </dsp:nvSpPr>
      <dsp:spPr>
        <a:xfrm>
          <a:off x="0" y="2049851"/>
          <a:ext cx="3585664" cy="112439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b="1" kern="1200" dirty="0">
              <a:solidFill>
                <a:schemeClr val="bg1"/>
              </a:solidFill>
            </a:rPr>
            <a:t>Clicked on “Train and evaluate”.</a:t>
          </a:r>
        </a:p>
      </dsp:txBody>
      <dsp:txXfrm>
        <a:off x="54888" y="2104739"/>
        <a:ext cx="3475888" cy="1014617"/>
      </dsp:txXfrm>
    </dsp:sp>
    <dsp:sp modelId="{1906EC54-5032-466A-9AC7-A18AA2D2773E}">
      <dsp:nvSpPr>
        <dsp:cNvPr id="0" name=""/>
        <dsp:cNvSpPr/>
      </dsp:nvSpPr>
      <dsp:spPr>
        <a:xfrm>
          <a:off x="0" y="3217444"/>
          <a:ext cx="3585664" cy="2000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b="1" kern="1200" dirty="0">
              <a:solidFill>
                <a:schemeClr val="bg1"/>
              </a:solidFill>
            </a:rPr>
            <a:t>Checked “DocSet1A” and “DocSet1B” and clicked “Train &amp; Evaluate” to train the model, evaluated annotations added by the machine learning model, and analyzed the performance statistics.</a:t>
          </a:r>
        </a:p>
      </dsp:txBody>
      <dsp:txXfrm>
        <a:off x="97666" y="3315110"/>
        <a:ext cx="3390332" cy="1805368"/>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2BCDB8-DFFB-4DEA-9885-2786076CED88}">
      <dsp:nvSpPr>
        <dsp:cNvPr id="0" name=""/>
        <dsp:cNvSpPr/>
      </dsp:nvSpPr>
      <dsp:spPr>
        <a:xfrm>
          <a:off x="0" y="105908"/>
          <a:ext cx="3585664" cy="50122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b="1" kern="1200" dirty="0" smtClean="0">
              <a:solidFill>
                <a:schemeClr val="bg1"/>
              </a:solidFill>
            </a:rPr>
            <a:t>Clicked “View Ground Truth” link for the training set or test set to see the annotations that were added through pre-       annotation and by human annotators. The ground truth editor opens. Click to open individual documents and saw how the mentions, relations, and referenced mentions were annotated.</a:t>
          </a:r>
          <a:endParaRPr lang="en-US" sz="2100" b="1" kern="1200" dirty="0">
            <a:solidFill>
              <a:schemeClr val="bg1"/>
            </a:solidFill>
          </a:endParaRPr>
        </a:p>
      </dsp:txBody>
      <dsp:txXfrm>
        <a:off x="175038" y="280946"/>
        <a:ext cx="3235588" cy="4662204"/>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2BCDB8-DFFB-4DEA-9885-2786076CED88}">
      <dsp:nvSpPr>
        <dsp:cNvPr id="0" name=""/>
        <dsp:cNvSpPr/>
      </dsp:nvSpPr>
      <dsp:spPr>
        <a:xfrm>
          <a:off x="0" y="38047"/>
          <a:ext cx="3585664" cy="51480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1" kern="1200" dirty="0" smtClean="0">
              <a:solidFill>
                <a:schemeClr val="bg1"/>
              </a:solidFill>
            </a:rPr>
            <a:t>On Performance page, clicked “View Decoding Results” link to see the annotations that the machine learning model       added to documents in the test set. You can see how well the machine learning model labeled mentions, relations, and referenced mentions in the test data.</a:t>
          </a:r>
          <a:endParaRPr lang="en-US" sz="2200" b="1" kern="1200" dirty="0">
            <a:solidFill>
              <a:schemeClr val="bg1"/>
            </a:solidFill>
          </a:endParaRPr>
        </a:p>
      </dsp:txBody>
      <dsp:txXfrm>
        <a:off x="175038" y="213085"/>
        <a:ext cx="3235588" cy="4797924"/>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2BCDB8-DFFB-4DEA-9885-2786076CED88}">
      <dsp:nvSpPr>
        <dsp:cNvPr id="0" name=""/>
        <dsp:cNvSpPr/>
      </dsp:nvSpPr>
      <dsp:spPr>
        <a:xfrm>
          <a:off x="0" y="258532"/>
          <a:ext cx="3585664" cy="2162159"/>
        </a:xfrm>
        <a:prstGeom prst="roundRect">
          <a:avLst/>
        </a:prstGeom>
        <a:gradFill rotWithShape="1">
          <a:gsLst>
            <a:gs pos="0">
              <a:schemeClr val="accent1">
                <a:tint val="64000"/>
                <a:lumMod val="118000"/>
              </a:schemeClr>
            </a:gs>
            <a:gs pos="100000">
              <a:schemeClr val="accent1">
                <a:tint val="92000"/>
                <a:alpha val="100000"/>
                <a:lumMod val="110000"/>
              </a:schemeClr>
            </a:gs>
          </a:gsLst>
          <a:lin ang="5400000" scaled="0"/>
        </a:gradFill>
        <a:ln w="9525" cap="rnd" cmpd="sng" algn="ctr">
          <a:solidFill>
            <a:schemeClr val="accent1"/>
          </a:solidFill>
          <a:prstDash val="solid"/>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b="1" kern="1200" dirty="0" smtClean="0">
              <a:solidFill>
                <a:srgbClr val="002060"/>
              </a:solidFill>
            </a:rPr>
            <a:t>To view performance statistics for how well the model was trained, Clicked on “Machine Learning Model à Performance” link on the left. For the mentions, relations, or coreferences, selected the “Detailed Statistics” link.</a:t>
          </a:r>
          <a:endParaRPr lang="en-US" sz="1200" b="1" kern="1200" dirty="0">
            <a:solidFill>
              <a:srgbClr val="002060"/>
            </a:solidFill>
          </a:endParaRPr>
        </a:p>
      </dsp:txBody>
      <dsp:txXfrm>
        <a:off x="105548" y="364080"/>
        <a:ext cx="3374568" cy="1951063"/>
      </dsp:txXfrm>
    </dsp:sp>
    <dsp:sp modelId="{F80043CA-620F-4369-A893-1D7BB571E921}">
      <dsp:nvSpPr>
        <dsp:cNvPr id="0" name=""/>
        <dsp:cNvSpPr/>
      </dsp:nvSpPr>
      <dsp:spPr>
        <a:xfrm>
          <a:off x="0" y="2455252"/>
          <a:ext cx="3585664" cy="2510311"/>
        </a:xfrm>
        <a:prstGeom prst="roundRect">
          <a:avLst/>
        </a:prstGeom>
        <a:gradFill rotWithShape="1">
          <a:gsLst>
            <a:gs pos="0">
              <a:schemeClr val="accent1">
                <a:tint val="64000"/>
                <a:lumMod val="118000"/>
              </a:schemeClr>
            </a:gs>
            <a:gs pos="100000">
              <a:schemeClr val="accent1">
                <a:tint val="92000"/>
                <a:alpha val="100000"/>
                <a:lumMod val="110000"/>
              </a:schemeClr>
            </a:gs>
          </a:gsLst>
          <a:lin ang="5400000" scaled="0"/>
        </a:gradFill>
        <a:ln w="9525" cap="rnd" cmpd="sng" algn="ctr">
          <a:solidFill>
            <a:schemeClr val="accent1"/>
          </a:solidFill>
          <a:prstDash val="solid"/>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b="1" kern="1200" dirty="0" smtClean="0">
              <a:solidFill>
                <a:srgbClr val="002060"/>
              </a:solidFill>
            </a:rPr>
            <a:t>In the “Summary” view, specified whether I want to evaluate test data or training data, and then specified the type of annotations I want to see statistics for: entity types, relation types, or coreferenced mentions. As I scroll         through the data, items that have low scores are flagged and highlighted to indicate that they require investigation       and improvement. The triangle warning icon indicates that the F1 value is less than the fixed value, 0.5.</a:t>
          </a:r>
        </a:p>
      </dsp:txBody>
      <dsp:txXfrm>
        <a:off x="122543" y="2577795"/>
        <a:ext cx="3340578" cy="2265225"/>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766D98-443E-4DBC-BD07-F74216409E2A}">
      <dsp:nvSpPr>
        <dsp:cNvPr id="0" name=""/>
        <dsp:cNvSpPr/>
      </dsp:nvSpPr>
      <dsp:spPr>
        <a:xfrm>
          <a:off x="0" y="355640"/>
          <a:ext cx="3585664" cy="1815474"/>
        </a:xfrm>
        <a:prstGeom prst="roundRect">
          <a:avLst/>
        </a:prstGeom>
        <a:gradFill rotWithShape="1">
          <a:gsLst>
            <a:gs pos="0">
              <a:schemeClr val="accent1">
                <a:tint val="64000"/>
                <a:lumMod val="118000"/>
              </a:schemeClr>
            </a:gs>
            <a:gs pos="100000">
              <a:schemeClr val="accent1">
                <a:tint val="92000"/>
                <a:alpha val="100000"/>
                <a:lumMod val="110000"/>
              </a:schemeClr>
            </a:gs>
          </a:gsLst>
          <a:lin ang="5400000" scaled="0"/>
        </a:gradFill>
        <a:ln w="9525" cap="rnd" cmpd="sng" algn="ctr">
          <a:solidFill>
            <a:schemeClr val="accent1"/>
          </a:solidFill>
          <a:prstDash val="solid"/>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en-US" sz="1100" b="1" kern="1200" dirty="0">
              <a:solidFill>
                <a:srgbClr val="002060"/>
              </a:solidFill>
            </a:rPr>
            <a:t>In the “Confusion Matrix” view for test data, specified the type of annotations that I want to see statistics </a:t>
          </a:r>
          <a:r>
            <a:rPr lang="en-US" sz="1100" b="1" kern="1200" dirty="0" smtClean="0">
              <a:solidFill>
                <a:srgbClr val="002060"/>
              </a:solidFill>
            </a:rPr>
            <a:t>for entity </a:t>
          </a:r>
          <a:r>
            <a:rPr lang="en-US" sz="1100" b="1" kern="1200" dirty="0">
              <a:solidFill>
                <a:srgbClr val="002060"/>
              </a:solidFill>
            </a:rPr>
            <a:t>types or relation types. For each entity type or relation </a:t>
          </a:r>
          <a:r>
            <a:rPr lang="en-US" sz="1100" b="1" kern="1200" dirty="0" smtClean="0">
              <a:solidFill>
                <a:srgbClr val="002060"/>
              </a:solidFill>
            </a:rPr>
            <a:t>type: Each row in the matrix shows ground truth</a:t>
          </a:r>
          <a:endParaRPr lang="en-US" sz="1100" b="1" kern="1200" dirty="0">
            <a:solidFill>
              <a:srgbClr val="002060"/>
            </a:solidFill>
          </a:endParaRPr>
        </a:p>
      </dsp:txBody>
      <dsp:txXfrm>
        <a:off x="88624" y="444264"/>
        <a:ext cx="3408416" cy="1638226"/>
      </dsp:txXfrm>
    </dsp:sp>
    <dsp:sp modelId="{923EF8CA-18AD-4296-835F-6CE5CFE7846F}">
      <dsp:nvSpPr>
        <dsp:cNvPr id="0" name=""/>
        <dsp:cNvSpPr/>
      </dsp:nvSpPr>
      <dsp:spPr>
        <a:xfrm>
          <a:off x="0" y="2202794"/>
          <a:ext cx="3585664" cy="2665661"/>
        </a:xfrm>
        <a:prstGeom prst="roundRect">
          <a:avLst/>
        </a:prstGeom>
        <a:gradFill rotWithShape="1">
          <a:gsLst>
            <a:gs pos="0">
              <a:schemeClr val="accent1">
                <a:tint val="64000"/>
                <a:lumMod val="118000"/>
              </a:schemeClr>
            </a:gs>
            <a:gs pos="100000">
              <a:schemeClr val="accent1">
                <a:tint val="92000"/>
                <a:alpha val="100000"/>
                <a:lumMod val="110000"/>
              </a:schemeClr>
            </a:gs>
          </a:gsLst>
          <a:lin ang="5400000" scaled="0"/>
        </a:gradFill>
        <a:ln w="9525" cap="rnd" cmpd="sng" algn="ctr">
          <a:solidFill>
            <a:schemeClr val="accent1"/>
          </a:solidFill>
          <a:prstDash val="solid"/>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en-US" sz="1100" b="1" kern="1200" dirty="0">
              <a:solidFill>
                <a:srgbClr val="002060"/>
              </a:solidFill>
            </a:rPr>
            <a:t>Each column in the matrix shows the decoding </a:t>
          </a:r>
          <a:r>
            <a:rPr lang="en-US" sz="1100" b="1" kern="1200" dirty="0" smtClean="0">
              <a:solidFill>
                <a:srgbClr val="002060"/>
              </a:solidFill>
            </a:rPr>
            <a:t>results. The numbers in each cell represent the number of annotation tokens per mention. The column labeled O identifies tokens that should have been annotated as the type that is identified in the intersecting row (the human annotation), but they are not annotated as any type. The value N/A is shown when there are no annotations for a given type in the document sets.</a:t>
          </a:r>
          <a:endParaRPr lang="en-US" sz="1100" b="1" kern="1200" dirty="0">
            <a:solidFill>
              <a:srgbClr val="002060"/>
            </a:solidFill>
          </a:endParaRPr>
        </a:p>
      </dsp:txBody>
      <dsp:txXfrm>
        <a:off x="130127" y="2332921"/>
        <a:ext cx="3325410" cy="2405407"/>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247FC5-6198-49E3-B8F4-67625D335C4D}">
      <dsp:nvSpPr>
        <dsp:cNvPr id="0" name=""/>
        <dsp:cNvSpPr/>
      </dsp:nvSpPr>
      <dsp:spPr>
        <a:xfrm>
          <a:off x="0" y="117607"/>
          <a:ext cx="3585664" cy="49888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b="1" kern="1200" dirty="0">
              <a:solidFill>
                <a:srgbClr val="002060"/>
              </a:solidFill>
            </a:rPr>
            <a:t>Clicked on “Machine Learning Model à Versions” link on the </a:t>
          </a:r>
          <a:r>
            <a:rPr lang="en-US" sz="2600" b="1" kern="1200" dirty="0" smtClean="0">
              <a:solidFill>
                <a:srgbClr val="002060"/>
              </a:solidFill>
            </a:rPr>
            <a:t>left. Chose </a:t>
          </a:r>
          <a:r>
            <a:rPr lang="en-US" sz="2600" b="1" kern="1200" dirty="0">
              <a:solidFill>
                <a:srgbClr val="002060"/>
              </a:solidFill>
            </a:rPr>
            <a:t>the version of the model that I want to deploy. clicked on “Create Version” to take a snapshot of the current model.</a:t>
          </a:r>
          <a:endParaRPr lang="en-US" sz="2600" b="1" kern="1200" dirty="0">
            <a:solidFill>
              <a:srgbClr val="002060"/>
            </a:solidFill>
          </a:endParaRPr>
        </a:p>
      </dsp:txBody>
      <dsp:txXfrm>
        <a:off x="175038" y="292645"/>
        <a:ext cx="3235588" cy="4638804"/>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B19E6A-09DD-4027-ACC4-27D8C18862FF}">
      <dsp:nvSpPr>
        <dsp:cNvPr id="0" name=""/>
        <dsp:cNvSpPr/>
      </dsp:nvSpPr>
      <dsp:spPr>
        <a:xfrm>
          <a:off x="0" y="290767"/>
          <a:ext cx="3585664" cy="46425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b="1" kern="1200" dirty="0">
              <a:solidFill>
                <a:schemeClr val="bg1"/>
              </a:solidFill>
            </a:rPr>
            <a:t>Clicked “Deploy”, choose to deploy it to Natural Language Understanding, and then clicked Next.</a:t>
          </a:r>
          <a:endParaRPr lang="en-US" sz="3200" b="1" kern="1200" dirty="0">
            <a:solidFill>
              <a:schemeClr val="bg1"/>
            </a:solidFill>
          </a:endParaRPr>
        </a:p>
      </dsp:txBody>
      <dsp:txXfrm>
        <a:off x="175038" y="465805"/>
        <a:ext cx="3235588" cy="42924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B85FBE-DF07-43B8-9DAF-EA34BB50298E}">
      <dsp:nvSpPr>
        <dsp:cNvPr id="0" name=""/>
        <dsp:cNvSpPr/>
      </dsp:nvSpPr>
      <dsp:spPr>
        <a:xfrm>
          <a:off x="0" y="167094"/>
          <a:ext cx="3585664" cy="1825093"/>
        </a:xfrm>
        <a:prstGeom prst="roundRect">
          <a:avLst/>
        </a:prstGeom>
        <a:gradFill rotWithShape="1">
          <a:gsLst>
            <a:gs pos="0">
              <a:schemeClr val="accent4">
                <a:tint val="64000"/>
                <a:lumMod val="118000"/>
              </a:schemeClr>
            </a:gs>
            <a:gs pos="100000">
              <a:schemeClr val="accent4">
                <a:tint val="92000"/>
                <a:alpha val="100000"/>
                <a:lumMod val="110000"/>
              </a:schemeClr>
            </a:gs>
          </a:gsLst>
          <a:lin ang="5400000" scaled="0"/>
        </a:gradFill>
        <a:ln w="9525" cap="rnd" cmpd="sng" algn="ctr">
          <a:solidFill>
            <a:schemeClr val="accent4"/>
          </a:solidFill>
          <a:prstDash val="solid"/>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b="1" kern="1200" dirty="0" smtClean="0">
              <a:solidFill>
                <a:schemeClr val="bg1">
                  <a:lumMod val="75000"/>
                  <a:lumOff val="25000"/>
                </a:schemeClr>
              </a:solidFill>
            </a:rPr>
            <a:t>Almost all NLP systems which are adapted to a specific domain are data driven and hence dependent on a set of documents which can be used for training, testing and evaluating the models. Uploaded documents to do exploratory annotation before finalizing type system.</a:t>
          </a:r>
        </a:p>
      </dsp:txBody>
      <dsp:txXfrm>
        <a:off x="89094" y="256188"/>
        <a:ext cx="3407476" cy="1646905"/>
      </dsp:txXfrm>
    </dsp:sp>
    <dsp:sp modelId="{AAA457C9-809E-49E3-BFF6-6203150FEEF3}">
      <dsp:nvSpPr>
        <dsp:cNvPr id="0" name=""/>
        <dsp:cNvSpPr/>
      </dsp:nvSpPr>
      <dsp:spPr>
        <a:xfrm>
          <a:off x="0" y="2029627"/>
          <a:ext cx="3585664" cy="1270648"/>
        </a:xfrm>
        <a:prstGeom prst="roundRect">
          <a:avLst/>
        </a:prstGeom>
        <a:gradFill rotWithShape="1">
          <a:gsLst>
            <a:gs pos="0">
              <a:schemeClr val="accent4">
                <a:tint val="64000"/>
                <a:lumMod val="118000"/>
              </a:schemeClr>
            </a:gs>
            <a:gs pos="100000">
              <a:schemeClr val="accent4">
                <a:tint val="92000"/>
                <a:alpha val="100000"/>
                <a:lumMod val="110000"/>
              </a:schemeClr>
            </a:gs>
          </a:gsLst>
          <a:lin ang="5400000" scaled="0"/>
        </a:gradFill>
        <a:ln w="9525" cap="rnd" cmpd="sng" algn="ctr">
          <a:solidFill>
            <a:schemeClr val="accent4"/>
          </a:solidFill>
          <a:prstDash val="solid"/>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US" sz="1300" b="1" kern="1200" dirty="0" smtClean="0">
              <a:solidFill>
                <a:schemeClr val="bg1">
                  <a:lumMod val="75000"/>
                  <a:lumOff val="25000"/>
                </a:schemeClr>
              </a:solidFill>
            </a:rPr>
            <a:t>Ideally, documents should be representative of the document source that we wish to analyze.</a:t>
          </a:r>
          <a:endParaRPr lang="en-US" sz="1300" b="1" kern="1200" dirty="0">
            <a:solidFill>
              <a:schemeClr val="bg1">
                <a:lumMod val="75000"/>
                <a:lumOff val="25000"/>
              </a:schemeClr>
            </a:solidFill>
          </a:endParaRPr>
        </a:p>
      </dsp:txBody>
      <dsp:txXfrm>
        <a:off x="62028" y="2091655"/>
        <a:ext cx="3461608" cy="1146592"/>
      </dsp:txXfrm>
    </dsp:sp>
    <dsp:sp modelId="{A0C38912-C320-4FDF-A5E0-5B04DADAEC97}">
      <dsp:nvSpPr>
        <dsp:cNvPr id="0" name=""/>
        <dsp:cNvSpPr/>
      </dsp:nvSpPr>
      <dsp:spPr>
        <a:xfrm>
          <a:off x="0" y="3337715"/>
          <a:ext cx="3585664" cy="1733940"/>
        </a:xfrm>
        <a:prstGeom prst="roundRect">
          <a:avLst/>
        </a:prstGeom>
        <a:gradFill rotWithShape="1">
          <a:gsLst>
            <a:gs pos="0">
              <a:schemeClr val="accent4">
                <a:tint val="64000"/>
                <a:lumMod val="118000"/>
              </a:schemeClr>
            </a:gs>
            <a:gs pos="100000">
              <a:schemeClr val="accent4">
                <a:tint val="92000"/>
                <a:alpha val="100000"/>
                <a:lumMod val="110000"/>
              </a:schemeClr>
            </a:gs>
          </a:gsLst>
          <a:lin ang="5400000" scaled="0"/>
        </a:gradFill>
        <a:ln w="9525" cap="rnd" cmpd="sng" algn="ctr">
          <a:solidFill>
            <a:schemeClr val="accent4"/>
          </a:solidFill>
          <a:prstDash val="solid"/>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US" sz="1300" b="1" kern="1200" dirty="0" smtClean="0">
              <a:solidFill>
                <a:schemeClr val="bg1">
                  <a:lumMod val="75000"/>
                  <a:lumOff val="25000"/>
                </a:schemeClr>
              </a:solidFill>
            </a:rPr>
            <a:t>However for the sake of demonstration as part of our lab assignment I kept my corpus a bit limited only to explain the basic steps that I may need to Capture all the steps as screenshot and demonstrate creating a type system and Building model by doing human annotation in WKS.</a:t>
          </a:r>
          <a:endParaRPr lang="en-US" sz="1300" b="1" kern="1200" dirty="0">
            <a:solidFill>
              <a:schemeClr val="bg1">
                <a:lumMod val="75000"/>
                <a:lumOff val="25000"/>
              </a:schemeClr>
            </a:solidFill>
          </a:endParaRPr>
        </a:p>
      </dsp:txBody>
      <dsp:txXfrm>
        <a:off x="84644" y="3422359"/>
        <a:ext cx="3416376" cy="1564652"/>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E74DD9-41A2-413D-B0B8-4EDC44915EDA}">
      <dsp:nvSpPr>
        <dsp:cNvPr id="0" name=""/>
        <dsp:cNvSpPr/>
      </dsp:nvSpPr>
      <dsp:spPr>
        <a:xfrm>
          <a:off x="0" y="41647"/>
          <a:ext cx="3585664" cy="25459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b="1" kern="1200" dirty="0">
              <a:solidFill>
                <a:schemeClr val="bg1"/>
              </a:solidFill>
            </a:rPr>
            <a:t>Selected the IBM Cloud space/ resource group and instance. Clicked </a:t>
          </a:r>
          <a:r>
            <a:rPr lang="en-US" sz="1700" b="1" kern="1200" dirty="0" smtClean="0">
              <a:solidFill>
                <a:schemeClr val="bg1"/>
              </a:solidFill>
            </a:rPr>
            <a:t>“Deploy". The </a:t>
          </a:r>
          <a:r>
            <a:rPr lang="en-US" sz="1700" b="1" kern="1200" dirty="0">
              <a:solidFill>
                <a:schemeClr val="bg1"/>
              </a:solidFill>
            </a:rPr>
            <a:t>deployment process took a few minutes. To check the status of the deployment, clicked “Status” on the  Versions tab next to the version that I deployed.</a:t>
          </a:r>
          <a:endParaRPr lang="en-US" sz="1700" b="1" kern="1200" dirty="0">
            <a:solidFill>
              <a:schemeClr val="bg1"/>
            </a:solidFill>
          </a:endParaRPr>
        </a:p>
      </dsp:txBody>
      <dsp:txXfrm>
        <a:off x="124282" y="165929"/>
        <a:ext cx="3337100" cy="2297356"/>
      </dsp:txXfrm>
    </dsp:sp>
    <dsp:sp modelId="{F52BEB32-4281-439F-815A-A9974C69ECB2}">
      <dsp:nvSpPr>
        <dsp:cNvPr id="0" name=""/>
        <dsp:cNvSpPr/>
      </dsp:nvSpPr>
      <dsp:spPr>
        <a:xfrm>
          <a:off x="0" y="2636528"/>
          <a:ext cx="3585664" cy="25459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b="1" kern="1200" dirty="0">
              <a:solidFill>
                <a:schemeClr val="bg1"/>
              </a:solidFill>
            </a:rPr>
            <a:t>Once deployed and available, made a note of the model ID (model_id).I will provide this ID to the Natural Language Understanding service to enable the service to use my custom model.</a:t>
          </a:r>
          <a:endParaRPr lang="en-US" sz="1700" b="1" kern="1200" dirty="0">
            <a:solidFill>
              <a:schemeClr val="bg1"/>
            </a:solidFill>
          </a:endParaRPr>
        </a:p>
      </dsp:txBody>
      <dsp:txXfrm>
        <a:off x="124282" y="2760810"/>
        <a:ext cx="3337100" cy="2297356"/>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F11C2E-E80B-40AB-A0BC-C4712D56CE82}">
      <dsp:nvSpPr>
        <dsp:cNvPr id="0" name=""/>
        <dsp:cNvSpPr/>
      </dsp:nvSpPr>
      <dsp:spPr>
        <a:xfrm>
          <a:off x="0" y="38048"/>
          <a:ext cx="3585664" cy="51480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Got an error as shown in snapshot.so </a:t>
          </a:r>
          <a:r>
            <a:rPr lang="en-US" sz="2500" b="0" i="0" kern="1200" dirty="0" smtClean="0"/>
            <a:t>Demonstrating using appropriate NLU Query, the entities created in WKS and their targeted sentiments for the earlier lab project done in the previous class.</a:t>
          </a:r>
          <a:endParaRPr lang="en-US" sz="2500" kern="1200" dirty="0"/>
        </a:p>
      </dsp:txBody>
      <dsp:txXfrm>
        <a:off x="175038" y="213086"/>
        <a:ext cx="3235588" cy="4797924"/>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F11C2E-E80B-40AB-A0BC-C4712D56CE82}">
      <dsp:nvSpPr>
        <dsp:cNvPr id="0" name=""/>
        <dsp:cNvSpPr/>
      </dsp:nvSpPr>
      <dsp:spPr>
        <a:xfrm>
          <a:off x="0" y="0"/>
          <a:ext cx="3585664" cy="893409"/>
        </a:xfrm>
        <a:prstGeom prst="round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dirty="0" smtClean="0"/>
            <a:t>The command used on curl is as follows:</a:t>
          </a:r>
          <a:endParaRPr lang="en-US" sz="1200" kern="1200" dirty="0"/>
        </a:p>
      </dsp:txBody>
      <dsp:txXfrm>
        <a:off x="43613" y="43613"/>
        <a:ext cx="3498438" cy="806183"/>
      </dsp:txXfrm>
    </dsp:sp>
    <dsp:sp modelId="{261FD265-40DC-4691-90AF-72C5F3712C19}">
      <dsp:nvSpPr>
        <dsp:cNvPr id="0" name=""/>
        <dsp:cNvSpPr/>
      </dsp:nvSpPr>
      <dsp:spPr>
        <a:xfrm>
          <a:off x="0" y="1332038"/>
          <a:ext cx="3585664" cy="3470707"/>
        </a:xfrm>
        <a:prstGeom prst="round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dirty="0" smtClean="0"/>
            <a:t>curl -X POST -u "apikey:GBtKeOGto9F3yRzwVtVVz02Ns6LFoklyvIoEAwUsCwbd" --header "Content-Type: application/json" --data "{\"text\":\"This on-site investigative effort focused on the side impact inflatable occupant protection system in a 2007 Hyundai Sonata and the injury sources of the restrained 31-year-old female driver.\",\"features\":{\"sentiment\":{},\"entities\":{\"model\": \"43f02987-2e31-4eb8-a56d-aa464362890b\"}}}" "https://api.us-south.natural-language-understanding.watson.cloud.ibm.com/instances/a03ff64e-e9cc-4a69-89d1-0b9e727d9527/v1/analyze?version=2019-07-12"</a:t>
          </a:r>
          <a:endParaRPr lang="en-US" sz="1200" kern="1200" dirty="0"/>
        </a:p>
      </dsp:txBody>
      <dsp:txXfrm>
        <a:off x="169426" y="1501464"/>
        <a:ext cx="3246812" cy="31318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B85FBE-DF07-43B8-9DAF-EA34BB50298E}">
      <dsp:nvSpPr>
        <dsp:cNvPr id="0" name=""/>
        <dsp:cNvSpPr/>
      </dsp:nvSpPr>
      <dsp:spPr>
        <a:xfrm>
          <a:off x="0" y="279842"/>
          <a:ext cx="11686311" cy="2674315"/>
        </a:xfrm>
        <a:prstGeom prst="roundRect">
          <a:avLst/>
        </a:prstGeom>
        <a:gradFill rotWithShape="1">
          <a:gsLst>
            <a:gs pos="0">
              <a:schemeClr val="accent4">
                <a:tint val="64000"/>
                <a:lumMod val="118000"/>
              </a:schemeClr>
            </a:gs>
            <a:gs pos="100000">
              <a:schemeClr val="accent4">
                <a:tint val="92000"/>
                <a:alpha val="100000"/>
                <a:lumMod val="110000"/>
              </a:schemeClr>
            </a:gs>
          </a:gsLst>
          <a:lin ang="5400000" scaled="0"/>
        </a:gradFill>
        <a:ln w="9525" cap="rnd" cmpd="sng" algn="ctr">
          <a:solidFill>
            <a:schemeClr val="accent4"/>
          </a:solidFill>
          <a:prstDash val="solid"/>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b="1" kern="1200" dirty="0" smtClean="0">
              <a:solidFill>
                <a:schemeClr val="bg1">
                  <a:lumMod val="75000"/>
                  <a:lumOff val="25000"/>
                </a:schemeClr>
              </a:solidFill>
            </a:rPr>
            <a:t>A type system defines the entities and relationships between entities that matter to us. The type system controls how content can be annotated by defining the types of entities that can be labeled and how relationships among different entities can be labeled.</a:t>
          </a:r>
          <a:endParaRPr lang="en-US" sz="2700" b="1" kern="1200" dirty="0">
            <a:solidFill>
              <a:schemeClr val="bg1">
                <a:lumMod val="75000"/>
                <a:lumOff val="25000"/>
              </a:schemeClr>
            </a:solidFill>
          </a:endParaRPr>
        </a:p>
      </dsp:txBody>
      <dsp:txXfrm>
        <a:off x="130549" y="410391"/>
        <a:ext cx="11425213" cy="2413217"/>
      </dsp:txXfrm>
    </dsp:sp>
    <dsp:sp modelId="{0E956205-13FA-4965-96F6-BDD00E3D83BE}">
      <dsp:nvSpPr>
        <dsp:cNvPr id="0" name=""/>
        <dsp:cNvSpPr/>
      </dsp:nvSpPr>
      <dsp:spPr>
        <a:xfrm>
          <a:off x="0" y="3031917"/>
          <a:ext cx="11686311" cy="192699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b="1" kern="1200" dirty="0" smtClean="0">
              <a:solidFill>
                <a:schemeClr val="bg1">
                  <a:lumMod val="75000"/>
                  <a:lumOff val="25000"/>
                </a:schemeClr>
              </a:solidFill>
            </a:rPr>
            <a:t>Created the Type System.WKS helps to identify and extract the entities and the relations among the entities. The set of entity types and relation types is called a Type System.</a:t>
          </a:r>
        </a:p>
      </dsp:txBody>
      <dsp:txXfrm>
        <a:off x="94068" y="3125985"/>
        <a:ext cx="11498175" cy="17388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0AC63E-2234-4F3D-A9F5-1CF400F9B906}">
      <dsp:nvSpPr>
        <dsp:cNvPr id="0" name=""/>
        <dsp:cNvSpPr/>
      </dsp:nvSpPr>
      <dsp:spPr>
        <a:xfrm>
          <a:off x="0" y="0"/>
          <a:ext cx="3585664" cy="1167914"/>
        </a:xfrm>
        <a:prstGeom prst="roundRect">
          <a:avLst/>
        </a:prstGeom>
        <a:gradFill rotWithShape="1">
          <a:gsLst>
            <a:gs pos="0">
              <a:schemeClr val="accent4">
                <a:tint val="64000"/>
                <a:lumMod val="118000"/>
              </a:schemeClr>
            </a:gs>
            <a:gs pos="100000">
              <a:schemeClr val="accent4">
                <a:tint val="92000"/>
                <a:alpha val="100000"/>
                <a:lumMod val="110000"/>
              </a:schemeClr>
            </a:gs>
          </a:gsLst>
          <a:lin ang="5400000" scaled="0"/>
        </a:gradFill>
        <a:ln w="9525" cap="rnd" cmpd="sng" algn="ctr">
          <a:solidFill>
            <a:schemeClr val="accent4"/>
          </a:solidFill>
          <a:prstDash val="solid"/>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1" kern="1200" dirty="0">
              <a:solidFill>
                <a:schemeClr val="bg1"/>
              </a:solidFill>
              <a:latin typeface="Times New Roman" pitchFamily="18" charset="0"/>
              <a:cs typeface="Times New Roman" pitchFamily="18" charset="0"/>
            </a:rPr>
            <a:t>To add new entity types, clicked on “Entity Types” link under “Assets” menu on the left. Clicked on “Add Entity Type” on the Entity Types </a:t>
          </a:r>
          <a:r>
            <a:rPr lang="en-US" sz="1600" b="1" kern="1200" dirty="0" smtClean="0">
              <a:solidFill>
                <a:schemeClr val="bg1"/>
              </a:solidFill>
              <a:latin typeface="Times New Roman" pitchFamily="18" charset="0"/>
              <a:cs typeface="Times New Roman" pitchFamily="18" charset="0"/>
            </a:rPr>
            <a:t>tab.</a:t>
          </a:r>
          <a:endParaRPr lang="en-US" sz="1600" b="1" kern="1200" dirty="0">
            <a:solidFill>
              <a:schemeClr val="bg1"/>
            </a:solidFill>
            <a:latin typeface="Times New Roman" pitchFamily="18" charset="0"/>
            <a:cs typeface="Times New Roman" pitchFamily="18" charset="0"/>
          </a:endParaRPr>
        </a:p>
      </dsp:txBody>
      <dsp:txXfrm>
        <a:off x="57013" y="57013"/>
        <a:ext cx="3471638" cy="1053888"/>
      </dsp:txXfrm>
    </dsp:sp>
    <dsp:sp modelId="{7C8B2B99-6F8E-475C-996A-D1E5F12D1C22}">
      <dsp:nvSpPr>
        <dsp:cNvPr id="0" name=""/>
        <dsp:cNvSpPr/>
      </dsp:nvSpPr>
      <dsp:spPr>
        <a:xfrm>
          <a:off x="0" y="1237119"/>
          <a:ext cx="3585664" cy="1640127"/>
        </a:xfrm>
        <a:prstGeom prst="roundRect">
          <a:avLst/>
        </a:prstGeom>
        <a:gradFill rotWithShape="1">
          <a:gsLst>
            <a:gs pos="0">
              <a:schemeClr val="accent4">
                <a:tint val="64000"/>
                <a:lumMod val="118000"/>
              </a:schemeClr>
            </a:gs>
            <a:gs pos="100000">
              <a:schemeClr val="accent4">
                <a:tint val="92000"/>
                <a:alpha val="100000"/>
                <a:lumMod val="110000"/>
              </a:schemeClr>
            </a:gs>
          </a:gsLst>
          <a:lin ang="5400000" scaled="0"/>
        </a:gradFill>
        <a:ln w="9525" cap="rnd" cmpd="sng" algn="ctr">
          <a:solidFill>
            <a:schemeClr val="accent4"/>
          </a:solidFill>
          <a:prstDash val="solid"/>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1" kern="1200" dirty="0">
              <a:solidFill>
                <a:schemeClr val="bg1"/>
              </a:solidFill>
              <a:latin typeface="Times New Roman" pitchFamily="18" charset="0"/>
              <a:cs typeface="Times New Roman" pitchFamily="18" charset="0"/>
            </a:rPr>
            <a:t>  2.  Added the entity type “Part_Of_Mobile” and hit the return key. we will see a new entry for Part_Of_Mobile. Similarly added the remaining entity types Model and Manufacturer</a:t>
          </a:r>
          <a:r>
            <a:rPr lang="en-US" sz="1600" b="1" kern="1200" dirty="0" smtClean="0">
              <a:solidFill>
                <a:schemeClr val="bg1"/>
              </a:solidFill>
              <a:latin typeface="Times New Roman" pitchFamily="18" charset="0"/>
              <a:cs typeface="Times New Roman" pitchFamily="18" charset="0"/>
            </a:rPr>
            <a:t>.</a:t>
          </a:r>
        </a:p>
      </dsp:txBody>
      <dsp:txXfrm>
        <a:off x="80064" y="1317183"/>
        <a:ext cx="3425536" cy="1479999"/>
      </dsp:txXfrm>
    </dsp:sp>
    <dsp:sp modelId="{13C99BBB-D5BD-48E4-8A22-C4512636B5F3}">
      <dsp:nvSpPr>
        <dsp:cNvPr id="0" name=""/>
        <dsp:cNvSpPr/>
      </dsp:nvSpPr>
      <dsp:spPr>
        <a:xfrm>
          <a:off x="0" y="2833605"/>
          <a:ext cx="3585664" cy="2413910"/>
        </a:xfrm>
        <a:prstGeom prst="roundRect">
          <a:avLst/>
        </a:prstGeom>
        <a:gradFill rotWithShape="1">
          <a:gsLst>
            <a:gs pos="0">
              <a:schemeClr val="accent4">
                <a:tint val="64000"/>
                <a:lumMod val="118000"/>
              </a:schemeClr>
            </a:gs>
            <a:gs pos="100000">
              <a:schemeClr val="accent4">
                <a:tint val="92000"/>
                <a:alpha val="100000"/>
                <a:lumMod val="110000"/>
              </a:schemeClr>
            </a:gs>
          </a:gsLst>
          <a:lin ang="5400000" scaled="0"/>
        </a:gradFill>
        <a:ln w="9525" cap="rnd" cmpd="sng" algn="ctr">
          <a:solidFill>
            <a:schemeClr val="accent4"/>
          </a:solidFill>
          <a:prstDash val="solid"/>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1" kern="1200" dirty="0">
              <a:solidFill>
                <a:schemeClr val="bg1"/>
              </a:solidFill>
              <a:latin typeface="Times New Roman" pitchFamily="18" charset="0"/>
              <a:cs typeface="Times New Roman" pitchFamily="18" charset="0"/>
            </a:rPr>
            <a:t>3.  Edited the entity types Model,Manufacturer,Part_Of_Mobile and added their </a:t>
          </a:r>
          <a:r>
            <a:rPr lang="en-US" sz="1600" b="1" kern="1200" dirty="0" smtClean="0">
              <a:solidFill>
                <a:schemeClr val="bg1"/>
              </a:solidFill>
              <a:latin typeface="Times New Roman" pitchFamily="18" charset="0"/>
              <a:cs typeface="Times New Roman" pitchFamily="18" charset="0"/>
            </a:rPr>
            <a:t>respective </a:t>
          </a:r>
          <a:r>
            <a:rPr lang="en-US" sz="1600" b="1" kern="1200" dirty="0">
              <a:solidFill>
                <a:schemeClr val="bg1"/>
              </a:solidFill>
              <a:latin typeface="Times New Roman" pitchFamily="18" charset="0"/>
              <a:cs typeface="Times New Roman" pitchFamily="18" charset="0"/>
            </a:rPr>
            <a:t>roles. E.g. to edit Model entity type, I checked the entity type and clicked on the “Edit” link. In the “Select a role” drop down menu, picked “Model” in  order to add a role to Model entity </a:t>
          </a:r>
          <a:r>
            <a:rPr lang="en-US" sz="1600" b="1" kern="1200" dirty="0" smtClean="0">
              <a:solidFill>
                <a:schemeClr val="bg1"/>
              </a:solidFill>
              <a:latin typeface="Times New Roman" pitchFamily="18" charset="0"/>
              <a:cs typeface="Times New Roman" pitchFamily="18" charset="0"/>
            </a:rPr>
            <a:t>type. Similarly </a:t>
          </a:r>
          <a:r>
            <a:rPr lang="en-US" sz="1600" b="1" kern="1200" dirty="0">
              <a:solidFill>
                <a:schemeClr val="bg1"/>
              </a:solidFill>
              <a:latin typeface="Times New Roman" pitchFamily="18" charset="0"/>
              <a:cs typeface="Times New Roman" pitchFamily="18" charset="0"/>
            </a:rPr>
            <a:t>added roles for Manufacturer and Part_Of_Mobile.</a:t>
          </a:r>
          <a:endParaRPr lang="en-US" sz="1600" b="1" kern="1200" dirty="0">
            <a:solidFill>
              <a:schemeClr val="bg1"/>
            </a:solidFill>
            <a:latin typeface="Times New Roman" pitchFamily="18" charset="0"/>
            <a:cs typeface="Times New Roman" pitchFamily="18" charset="0"/>
          </a:endParaRPr>
        </a:p>
      </dsp:txBody>
      <dsp:txXfrm>
        <a:off x="117837" y="2951442"/>
        <a:ext cx="3349990" cy="217823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A925BF-E5CB-4C8E-BE9C-08C864C93058}">
      <dsp:nvSpPr>
        <dsp:cNvPr id="0" name=""/>
        <dsp:cNvSpPr/>
      </dsp:nvSpPr>
      <dsp:spPr>
        <a:xfrm>
          <a:off x="0" y="139050"/>
          <a:ext cx="3585664" cy="1212120"/>
        </a:xfrm>
        <a:prstGeom prst="roundRect">
          <a:avLst/>
        </a:prstGeom>
        <a:gradFill rotWithShape="1">
          <a:gsLst>
            <a:gs pos="0">
              <a:schemeClr val="accent3">
                <a:tint val="64000"/>
                <a:lumMod val="118000"/>
              </a:schemeClr>
            </a:gs>
            <a:gs pos="100000">
              <a:schemeClr val="accent3">
                <a:tint val="92000"/>
                <a:alpha val="100000"/>
                <a:lumMod val="110000"/>
              </a:schemeClr>
            </a:gs>
          </a:gsLst>
          <a:lin ang="5400000" scaled="0"/>
        </a:gradFill>
        <a:ln w="9525" cap="rnd" cmpd="sng" algn="ctr">
          <a:solidFill>
            <a:schemeClr val="accent3"/>
          </a:solidFill>
          <a:prstDash val="solid"/>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kern="1200" dirty="0">
              <a:solidFill>
                <a:schemeClr val="bg1"/>
              </a:solidFill>
            </a:rPr>
            <a:t>To add new relation types, click on “Relation Types” link under “Assets” menu on the left. Click on “Add Relation Type” on  the Relation Types tab.</a:t>
          </a:r>
          <a:endParaRPr lang="en-US" sz="1400" b="1" kern="1200" dirty="0">
            <a:solidFill>
              <a:schemeClr val="bg1"/>
            </a:solidFill>
          </a:endParaRPr>
        </a:p>
      </dsp:txBody>
      <dsp:txXfrm>
        <a:off x="59171" y="198221"/>
        <a:ext cx="3467322" cy="1093778"/>
      </dsp:txXfrm>
    </dsp:sp>
    <dsp:sp modelId="{224F57FF-A48E-42F9-8A34-A334B2CD782D}">
      <dsp:nvSpPr>
        <dsp:cNvPr id="0" name=""/>
        <dsp:cNvSpPr/>
      </dsp:nvSpPr>
      <dsp:spPr>
        <a:xfrm>
          <a:off x="0" y="1391490"/>
          <a:ext cx="3585664" cy="1212120"/>
        </a:xfrm>
        <a:prstGeom prst="roundRect">
          <a:avLst/>
        </a:prstGeom>
        <a:gradFill rotWithShape="1">
          <a:gsLst>
            <a:gs pos="0">
              <a:schemeClr val="accent3">
                <a:tint val="64000"/>
                <a:lumMod val="118000"/>
              </a:schemeClr>
            </a:gs>
            <a:gs pos="100000">
              <a:schemeClr val="accent3">
                <a:tint val="92000"/>
                <a:alpha val="100000"/>
                <a:lumMod val="110000"/>
              </a:schemeClr>
            </a:gs>
          </a:gsLst>
          <a:lin ang="5400000" scaled="0"/>
        </a:gradFill>
        <a:ln w="9525" cap="rnd" cmpd="sng" algn="ctr">
          <a:solidFill>
            <a:schemeClr val="accent3"/>
          </a:solidFill>
          <a:prstDash val="solid"/>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kern="1200" dirty="0">
              <a:solidFill>
                <a:schemeClr val="bg1"/>
              </a:solidFill>
            </a:rPr>
            <a:t>Typed the relation type name as “presentIN” and chose the first entity type as Part_Of_Mobile  and the second entity type  as Manufacturer .</a:t>
          </a:r>
          <a:endParaRPr lang="en-US" sz="1400" b="1" kern="1200" dirty="0">
            <a:solidFill>
              <a:schemeClr val="bg1"/>
            </a:solidFill>
          </a:endParaRPr>
        </a:p>
      </dsp:txBody>
      <dsp:txXfrm>
        <a:off x="59171" y="1450661"/>
        <a:ext cx="3467322" cy="1093778"/>
      </dsp:txXfrm>
    </dsp:sp>
    <dsp:sp modelId="{F4504CD5-18ED-46F3-8439-CEFB73C2C8F3}">
      <dsp:nvSpPr>
        <dsp:cNvPr id="0" name=""/>
        <dsp:cNvSpPr/>
      </dsp:nvSpPr>
      <dsp:spPr>
        <a:xfrm>
          <a:off x="0" y="2643931"/>
          <a:ext cx="3585664" cy="1212120"/>
        </a:xfrm>
        <a:prstGeom prst="roundRect">
          <a:avLst/>
        </a:prstGeom>
        <a:gradFill rotWithShape="1">
          <a:gsLst>
            <a:gs pos="0">
              <a:schemeClr val="accent3">
                <a:tint val="64000"/>
                <a:lumMod val="118000"/>
              </a:schemeClr>
            </a:gs>
            <a:gs pos="100000">
              <a:schemeClr val="accent3">
                <a:tint val="92000"/>
                <a:alpha val="100000"/>
                <a:lumMod val="110000"/>
              </a:schemeClr>
            </a:gs>
          </a:gsLst>
          <a:lin ang="5400000" scaled="0"/>
        </a:gradFill>
        <a:ln w="9525" cap="rnd" cmpd="sng" algn="ctr">
          <a:solidFill>
            <a:schemeClr val="accent3"/>
          </a:solidFill>
          <a:prstDash val="solid"/>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kern="1200" dirty="0">
              <a:solidFill>
                <a:schemeClr val="bg1"/>
              </a:solidFill>
            </a:rPr>
            <a:t>Similarly, added a relation type “belongsTo” and chose the first entity type as Model and the second entity type Manufacturer.</a:t>
          </a:r>
          <a:endParaRPr lang="en-US" sz="1400" b="1" kern="1200" dirty="0">
            <a:solidFill>
              <a:schemeClr val="bg1"/>
            </a:solidFill>
          </a:endParaRPr>
        </a:p>
      </dsp:txBody>
      <dsp:txXfrm>
        <a:off x="59171" y="2703102"/>
        <a:ext cx="3467322" cy="1093778"/>
      </dsp:txXfrm>
    </dsp:sp>
    <dsp:sp modelId="{E5D8DAAC-2124-43C9-9098-43725BD54CBB}">
      <dsp:nvSpPr>
        <dsp:cNvPr id="0" name=""/>
        <dsp:cNvSpPr/>
      </dsp:nvSpPr>
      <dsp:spPr>
        <a:xfrm>
          <a:off x="0" y="3896371"/>
          <a:ext cx="3585664" cy="1212120"/>
        </a:xfrm>
        <a:prstGeom prst="roundRect">
          <a:avLst/>
        </a:prstGeom>
        <a:gradFill rotWithShape="1">
          <a:gsLst>
            <a:gs pos="0">
              <a:schemeClr val="accent3">
                <a:tint val="64000"/>
                <a:lumMod val="118000"/>
              </a:schemeClr>
            </a:gs>
            <a:gs pos="100000">
              <a:schemeClr val="accent3">
                <a:tint val="92000"/>
                <a:alpha val="100000"/>
                <a:lumMod val="110000"/>
              </a:schemeClr>
            </a:gs>
          </a:gsLst>
          <a:lin ang="5400000" scaled="0"/>
        </a:gradFill>
        <a:ln w="9525" cap="rnd" cmpd="sng" algn="ctr">
          <a:solidFill>
            <a:schemeClr val="accent3"/>
          </a:solidFill>
          <a:prstDash val="solid"/>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kern="1200" dirty="0">
              <a:solidFill>
                <a:schemeClr val="bg1"/>
              </a:solidFill>
            </a:rPr>
            <a:t>Once the relation types have been added, the Relation Types tab should look like as shown in the snapshots.</a:t>
          </a:r>
          <a:endParaRPr lang="en-US" sz="1400" b="1" kern="1200" dirty="0">
            <a:solidFill>
              <a:schemeClr val="bg1"/>
            </a:solidFill>
          </a:endParaRPr>
        </a:p>
      </dsp:txBody>
      <dsp:txXfrm>
        <a:off x="59171" y="3955542"/>
        <a:ext cx="3467322" cy="109377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F58669-FBB8-465A-B54A-01855E9052CB}">
      <dsp:nvSpPr>
        <dsp:cNvPr id="0" name=""/>
        <dsp:cNvSpPr/>
      </dsp:nvSpPr>
      <dsp:spPr>
        <a:xfrm>
          <a:off x="0" y="189361"/>
          <a:ext cx="3585664" cy="785070"/>
        </a:xfrm>
        <a:prstGeom prst="roundRect">
          <a:avLst/>
        </a:prstGeom>
        <a:gradFill rotWithShape="1">
          <a:gsLst>
            <a:gs pos="0">
              <a:schemeClr val="accent4">
                <a:tint val="64000"/>
                <a:lumMod val="118000"/>
              </a:schemeClr>
            </a:gs>
            <a:gs pos="100000">
              <a:schemeClr val="accent4">
                <a:tint val="92000"/>
                <a:alpha val="100000"/>
                <a:lumMod val="110000"/>
              </a:schemeClr>
            </a:gs>
          </a:gsLst>
          <a:lin ang="5400000" scaled="0"/>
        </a:gradFill>
        <a:ln w="9525" cap="rnd" cmpd="sng" algn="ctr">
          <a:solidFill>
            <a:schemeClr val="accent4"/>
          </a:solidFill>
          <a:prstDash val="solid"/>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en-US" sz="1100" b="1" kern="1200" dirty="0"/>
            <a:t>In this exercise I will Create annotation task and annotation sets and Annotate mentions, co-references and relations for the documents in the document set assigned to me.</a:t>
          </a:r>
          <a:endParaRPr lang="en-US" sz="1100" b="1" kern="1200" dirty="0"/>
        </a:p>
      </dsp:txBody>
      <dsp:txXfrm>
        <a:off x="38324" y="227685"/>
        <a:ext cx="3509016" cy="708422"/>
      </dsp:txXfrm>
    </dsp:sp>
    <dsp:sp modelId="{3CF3BBC3-952A-4383-8C76-8E96BDC8FCC8}">
      <dsp:nvSpPr>
        <dsp:cNvPr id="0" name=""/>
        <dsp:cNvSpPr/>
      </dsp:nvSpPr>
      <dsp:spPr>
        <a:xfrm>
          <a:off x="0" y="1006111"/>
          <a:ext cx="3585664" cy="785070"/>
        </a:xfrm>
        <a:prstGeom prst="roundRect">
          <a:avLst/>
        </a:prstGeom>
        <a:gradFill rotWithShape="1">
          <a:gsLst>
            <a:gs pos="0">
              <a:schemeClr val="accent4">
                <a:tint val="64000"/>
                <a:lumMod val="118000"/>
              </a:schemeClr>
            </a:gs>
            <a:gs pos="100000">
              <a:schemeClr val="accent4">
                <a:tint val="92000"/>
                <a:alpha val="100000"/>
                <a:lumMod val="110000"/>
              </a:schemeClr>
            </a:gs>
          </a:gsLst>
          <a:lin ang="5400000" scaled="0"/>
        </a:gradFill>
        <a:ln w="9525" cap="rnd" cmpd="sng" algn="ctr">
          <a:solidFill>
            <a:schemeClr val="accent4"/>
          </a:solidFill>
          <a:prstDash val="solid"/>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en-US" sz="1100" b="1" kern="1200" dirty="0"/>
            <a:t>Created Human Annotation Task and Annotation Sets.</a:t>
          </a:r>
          <a:endParaRPr lang="en-US" sz="1100" b="1" kern="1200" dirty="0"/>
        </a:p>
      </dsp:txBody>
      <dsp:txXfrm>
        <a:off x="38324" y="1044435"/>
        <a:ext cx="3509016" cy="708422"/>
      </dsp:txXfrm>
    </dsp:sp>
    <dsp:sp modelId="{808F3E62-FFF9-4245-996A-A140445B5BFA}">
      <dsp:nvSpPr>
        <dsp:cNvPr id="0" name=""/>
        <dsp:cNvSpPr/>
      </dsp:nvSpPr>
      <dsp:spPr>
        <a:xfrm>
          <a:off x="0" y="1822861"/>
          <a:ext cx="3585664" cy="785070"/>
        </a:xfrm>
        <a:prstGeom prst="roundRect">
          <a:avLst/>
        </a:prstGeom>
        <a:gradFill rotWithShape="1">
          <a:gsLst>
            <a:gs pos="0">
              <a:schemeClr val="accent4">
                <a:tint val="64000"/>
                <a:lumMod val="118000"/>
              </a:schemeClr>
            </a:gs>
            <a:gs pos="100000">
              <a:schemeClr val="accent4">
                <a:tint val="92000"/>
                <a:alpha val="100000"/>
                <a:lumMod val="110000"/>
              </a:schemeClr>
            </a:gs>
          </a:gsLst>
          <a:lin ang="5400000" scaled="0"/>
        </a:gradFill>
        <a:ln w="9525" cap="rnd" cmpd="sng" algn="ctr">
          <a:solidFill>
            <a:schemeClr val="accent4"/>
          </a:solidFill>
          <a:prstDash val="solid"/>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en-US" sz="1100" b="1" kern="1200" dirty="0"/>
            <a:t>Once the documents have been uploaded, annotation sets need to be created so that they can be annotated by multiple human annotators.</a:t>
          </a:r>
          <a:endParaRPr lang="en-US" sz="1100" b="1" kern="1200" dirty="0"/>
        </a:p>
      </dsp:txBody>
      <dsp:txXfrm>
        <a:off x="38324" y="1861185"/>
        <a:ext cx="3509016" cy="708422"/>
      </dsp:txXfrm>
    </dsp:sp>
    <dsp:sp modelId="{8F729BA9-0BCD-4B25-899A-3472AC95C038}">
      <dsp:nvSpPr>
        <dsp:cNvPr id="0" name=""/>
        <dsp:cNvSpPr/>
      </dsp:nvSpPr>
      <dsp:spPr>
        <a:xfrm>
          <a:off x="0" y="2639611"/>
          <a:ext cx="3585664" cy="785070"/>
        </a:xfrm>
        <a:prstGeom prst="roundRect">
          <a:avLst/>
        </a:prstGeom>
        <a:gradFill rotWithShape="1">
          <a:gsLst>
            <a:gs pos="0">
              <a:schemeClr val="accent4">
                <a:tint val="64000"/>
                <a:lumMod val="118000"/>
              </a:schemeClr>
            </a:gs>
            <a:gs pos="100000">
              <a:schemeClr val="accent4">
                <a:tint val="92000"/>
                <a:alpha val="100000"/>
                <a:lumMod val="110000"/>
              </a:schemeClr>
            </a:gs>
          </a:gsLst>
          <a:lin ang="5400000" scaled="0"/>
        </a:gradFill>
        <a:ln w="9525" cap="rnd" cmpd="sng" algn="ctr">
          <a:solidFill>
            <a:schemeClr val="accent4"/>
          </a:solidFill>
          <a:prstDash val="solid"/>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en-US" sz="1100" b="1" kern="1200" dirty="0"/>
            <a:t>1.  Clicked on “Machine Learning Model à Annotations” link under “Assets” menu on the left.</a:t>
          </a:r>
          <a:endParaRPr lang="en-US" sz="1100" b="1" kern="1200" dirty="0"/>
        </a:p>
      </dsp:txBody>
      <dsp:txXfrm>
        <a:off x="38324" y="2677935"/>
        <a:ext cx="3509016" cy="708422"/>
      </dsp:txXfrm>
    </dsp:sp>
    <dsp:sp modelId="{69286FA0-D66F-4793-A9D9-0DDE92DA4330}">
      <dsp:nvSpPr>
        <dsp:cNvPr id="0" name=""/>
        <dsp:cNvSpPr/>
      </dsp:nvSpPr>
      <dsp:spPr>
        <a:xfrm>
          <a:off x="0" y="3456361"/>
          <a:ext cx="3585664" cy="785070"/>
        </a:xfrm>
        <a:prstGeom prst="roundRect">
          <a:avLst/>
        </a:prstGeom>
        <a:gradFill rotWithShape="1">
          <a:gsLst>
            <a:gs pos="0">
              <a:schemeClr val="accent4">
                <a:tint val="64000"/>
                <a:lumMod val="118000"/>
              </a:schemeClr>
            </a:gs>
            <a:gs pos="100000">
              <a:schemeClr val="accent4">
                <a:tint val="92000"/>
                <a:alpha val="100000"/>
                <a:lumMod val="110000"/>
              </a:schemeClr>
            </a:gs>
          </a:gsLst>
          <a:lin ang="5400000" scaled="0"/>
        </a:gradFill>
        <a:ln w="9525" cap="rnd" cmpd="sng" algn="ctr">
          <a:solidFill>
            <a:schemeClr val="accent4"/>
          </a:solidFill>
          <a:prstDash val="solid"/>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en-US" sz="1100" b="1" kern="1200" dirty="0"/>
            <a:t>2.  Clicked the Annotation Tasks tab, then click “Add Task”.</a:t>
          </a:r>
          <a:endParaRPr lang="en-US" sz="1100" b="1" kern="1200" dirty="0"/>
        </a:p>
      </dsp:txBody>
      <dsp:txXfrm>
        <a:off x="38324" y="3494685"/>
        <a:ext cx="3509016" cy="708422"/>
      </dsp:txXfrm>
    </dsp:sp>
    <dsp:sp modelId="{F50CF5F1-6F65-4541-BB3C-05574C306D81}">
      <dsp:nvSpPr>
        <dsp:cNvPr id="0" name=""/>
        <dsp:cNvSpPr/>
      </dsp:nvSpPr>
      <dsp:spPr>
        <a:xfrm>
          <a:off x="0" y="4273111"/>
          <a:ext cx="3585664" cy="785070"/>
        </a:xfrm>
        <a:prstGeom prst="roundRect">
          <a:avLst/>
        </a:prstGeom>
        <a:gradFill rotWithShape="1">
          <a:gsLst>
            <a:gs pos="0">
              <a:schemeClr val="accent4">
                <a:tint val="64000"/>
                <a:lumMod val="118000"/>
              </a:schemeClr>
            </a:gs>
            <a:gs pos="100000">
              <a:schemeClr val="accent4">
                <a:tint val="92000"/>
                <a:alpha val="100000"/>
                <a:lumMod val="110000"/>
              </a:schemeClr>
            </a:gs>
          </a:gsLst>
          <a:lin ang="5400000" scaled="0"/>
        </a:gradFill>
        <a:ln w="9525" cap="rnd" cmpd="sng" algn="ctr">
          <a:solidFill>
            <a:schemeClr val="accent4"/>
          </a:solidFill>
          <a:prstDash val="solid"/>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en-US" sz="1100" b="1" kern="1200" dirty="0"/>
            <a:t>3.Specified Task name as “TestTask” and selected a future data for Deadline, then clicked on “Create Annotation Sets”.</a:t>
          </a:r>
          <a:endParaRPr lang="en-US" sz="1100" b="1" kern="1200" dirty="0"/>
        </a:p>
      </dsp:txBody>
      <dsp:txXfrm>
        <a:off x="38324" y="4311435"/>
        <a:ext cx="3509016" cy="70842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9AD06A-BD9B-41E8-9B3A-98CCDF8B1830}">
      <dsp:nvSpPr>
        <dsp:cNvPr id="0" name=""/>
        <dsp:cNvSpPr/>
      </dsp:nvSpPr>
      <dsp:spPr>
        <a:xfrm>
          <a:off x="0" y="139050"/>
          <a:ext cx="3585664" cy="1212120"/>
        </a:xfrm>
        <a:prstGeom prst="roundRect">
          <a:avLst/>
        </a:prstGeom>
        <a:gradFill rotWithShape="1">
          <a:gsLst>
            <a:gs pos="0">
              <a:schemeClr val="accent1">
                <a:tint val="64000"/>
                <a:lumMod val="118000"/>
              </a:schemeClr>
            </a:gs>
            <a:gs pos="100000">
              <a:schemeClr val="accent1">
                <a:tint val="92000"/>
                <a:alpha val="100000"/>
                <a:lumMod val="110000"/>
              </a:schemeClr>
            </a:gs>
          </a:gsLst>
          <a:lin ang="5400000" scaled="0"/>
        </a:gradFill>
        <a:ln w="9525" cap="rnd" cmpd="sng" algn="ctr">
          <a:solidFill>
            <a:schemeClr val="accent1"/>
          </a:solidFill>
          <a:prstDash val="solid"/>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dirty="0"/>
            <a:t>In the “Create Annotation Sets” pop up window, chose Base set as Corpus.csv (the uploaded document set), Overlap as 60%  and created 2 sets:</a:t>
          </a:r>
          <a:endParaRPr lang="en-US" sz="1400" kern="1200" dirty="0"/>
        </a:p>
      </dsp:txBody>
      <dsp:txXfrm>
        <a:off x="59171" y="198221"/>
        <a:ext cx="3467322" cy="1093778"/>
      </dsp:txXfrm>
    </dsp:sp>
    <dsp:sp modelId="{6CB7DD5A-6B4A-4211-928E-B863CBA83A9E}">
      <dsp:nvSpPr>
        <dsp:cNvPr id="0" name=""/>
        <dsp:cNvSpPr/>
      </dsp:nvSpPr>
      <dsp:spPr>
        <a:xfrm>
          <a:off x="0" y="1391490"/>
          <a:ext cx="3585664" cy="1212120"/>
        </a:xfrm>
        <a:prstGeom prst="roundRect">
          <a:avLst/>
        </a:prstGeom>
        <a:gradFill rotWithShape="1">
          <a:gsLst>
            <a:gs pos="0">
              <a:schemeClr val="accent1">
                <a:tint val="64000"/>
                <a:lumMod val="118000"/>
              </a:schemeClr>
            </a:gs>
            <a:gs pos="100000">
              <a:schemeClr val="accent1">
                <a:tint val="92000"/>
                <a:alpha val="100000"/>
                <a:lumMod val="110000"/>
              </a:schemeClr>
            </a:gs>
          </a:gsLst>
          <a:lin ang="5400000" scaled="0"/>
        </a:gradFill>
        <a:ln w="9525" cap="rnd" cmpd="sng" algn="ctr">
          <a:solidFill>
            <a:schemeClr val="accent1"/>
          </a:solidFill>
          <a:prstDash val="solid"/>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dirty="0"/>
            <a:t>- </a:t>
          </a:r>
          <a:r>
            <a:rPr lang="en-US" sz="1400" kern="1200" dirty="0" smtClean="0"/>
            <a:t>DocSet1A </a:t>
          </a:r>
          <a:r>
            <a:rPr lang="en-US" sz="1400" kern="1200" dirty="0"/>
            <a:t>assigned to myself</a:t>
          </a:r>
          <a:endParaRPr lang="en-US" sz="1400" kern="1200" dirty="0"/>
        </a:p>
      </dsp:txBody>
      <dsp:txXfrm>
        <a:off x="59171" y="1450661"/>
        <a:ext cx="3467322" cy="1093778"/>
      </dsp:txXfrm>
    </dsp:sp>
    <dsp:sp modelId="{35DFCFBD-6C03-4EAA-8819-03B149CC4981}">
      <dsp:nvSpPr>
        <dsp:cNvPr id="0" name=""/>
        <dsp:cNvSpPr/>
      </dsp:nvSpPr>
      <dsp:spPr>
        <a:xfrm>
          <a:off x="0" y="2643931"/>
          <a:ext cx="3585664" cy="1212120"/>
        </a:xfrm>
        <a:prstGeom prst="roundRect">
          <a:avLst/>
        </a:prstGeom>
        <a:gradFill rotWithShape="1">
          <a:gsLst>
            <a:gs pos="0">
              <a:schemeClr val="accent1">
                <a:tint val="64000"/>
                <a:lumMod val="118000"/>
              </a:schemeClr>
            </a:gs>
            <a:gs pos="100000">
              <a:schemeClr val="accent1">
                <a:tint val="92000"/>
                <a:alpha val="100000"/>
                <a:lumMod val="110000"/>
              </a:schemeClr>
            </a:gs>
          </a:gsLst>
          <a:lin ang="5400000" scaled="0"/>
        </a:gradFill>
        <a:ln w="9525" cap="rnd" cmpd="sng" algn="ctr">
          <a:solidFill>
            <a:schemeClr val="accent1"/>
          </a:solidFill>
          <a:prstDash val="solid"/>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dirty="0"/>
            <a:t>- </a:t>
          </a:r>
          <a:r>
            <a:rPr lang="en-US" sz="1400" kern="1200" dirty="0" smtClean="0"/>
            <a:t>DocSet1B </a:t>
          </a:r>
          <a:r>
            <a:rPr lang="en-US" sz="1400" kern="1200" dirty="0"/>
            <a:t>assigned to myself</a:t>
          </a:r>
          <a:endParaRPr lang="en-US" sz="1400" kern="1200" dirty="0"/>
        </a:p>
      </dsp:txBody>
      <dsp:txXfrm>
        <a:off x="59171" y="2703102"/>
        <a:ext cx="3467322" cy="1093778"/>
      </dsp:txXfrm>
    </dsp:sp>
    <dsp:sp modelId="{1617FE36-65A8-4116-B085-B2FB016CF083}">
      <dsp:nvSpPr>
        <dsp:cNvPr id="0" name=""/>
        <dsp:cNvSpPr/>
      </dsp:nvSpPr>
      <dsp:spPr>
        <a:xfrm>
          <a:off x="0" y="3896371"/>
          <a:ext cx="3585664" cy="1212120"/>
        </a:xfrm>
        <a:prstGeom prst="roundRect">
          <a:avLst/>
        </a:prstGeom>
        <a:gradFill rotWithShape="1">
          <a:gsLst>
            <a:gs pos="0">
              <a:schemeClr val="accent1">
                <a:tint val="64000"/>
                <a:lumMod val="118000"/>
              </a:schemeClr>
            </a:gs>
            <a:gs pos="100000">
              <a:schemeClr val="accent1">
                <a:tint val="92000"/>
                <a:alpha val="100000"/>
                <a:lumMod val="110000"/>
              </a:schemeClr>
            </a:gs>
          </a:gsLst>
          <a:lin ang="5400000" scaled="0"/>
        </a:gradFill>
        <a:ln w="9525" cap="rnd" cmpd="sng" algn="ctr">
          <a:solidFill>
            <a:schemeClr val="accent1"/>
          </a:solidFill>
          <a:prstDash val="solid"/>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dirty="0"/>
            <a:t>we can add two sets by clicking on the ‘+’ icon.</a:t>
          </a:r>
          <a:endParaRPr lang="en-US" sz="1400" kern="1200" dirty="0"/>
        </a:p>
      </dsp:txBody>
      <dsp:txXfrm>
        <a:off x="59171" y="3955542"/>
        <a:ext cx="3467322" cy="109377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9AD06A-BD9B-41E8-9B3A-98CCDF8B1830}">
      <dsp:nvSpPr>
        <dsp:cNvPr id="0" name=""/>
        <dsp:cNvSpPr/>
      </dsp:nvSpPr>
      <dsp:spPr>
        <a:xfrm>
          <a:off x="0" y="45091"/>
          <a:ext cx="3585664" cy="5157360"/>
        </a:xfrm>
        <a:prstGeom prst="roundRect">
          <a:avLst/>
        </a:prstGeom>
        <a:gradFill rotWithShape="1">
          <a:gsLst>
            <a:gs pos="0">
              <a:schemeClr val="accent1">
                <a:tint val="64000"/>
                <a:lumMod val="118000"/>
              </a:schemeClr>
            </a:gs>
            <a:gs pos="100000">
              <a:schemeClr val="accent1">
                <a:tint val="92000"/>
                <a:alpha val="100000"/>
                <a:lumMod val="110000"/>
              </a:schemeClr>
            </a:gs>
          </a:gsLst>
          <a:lin ang="5400000" scaled="0"/>
        </a:gradFill>
        <a:ln w="9525" cap="rnd" cmpd="sng" algn="ctr">
          <a:solidFill>
            <a:schemeClr val="accent1"/>
          </a:solidFill>
          <a:prstDash val="solid"/>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kern="1200" dirty="0" smtClean="0"/>
            <a:t>Clicked on “Generate”. Saved the task by clicking on “Save”, the annotation task will be created with 2 annotation sets as shown in the snapshots.</a:t>
          </a:r>
          <a:endParaRPr lang="en-US" sz="2900" kern="1200" dirty="0"/>
        </a:p>
      </dsp:txBody>
      <dsp:txXfrm>
        <a:off x="175038" y="220129"/>
        <a:ext cx="3235588" cy="480728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BCA4D8-E103-48A9-8975-09EC25EDCB62}" type="datetimeFigureOut">
              <a:rPr lang="en-US" smtClean="0"/>
              <a:t>12/13/2020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998668-19AC-4E17-8A62-7ABDD247971A}" type="slidenum">
              <a:rPr lang="en-US" smtClean="0"/>
              <a:t>‹#›</a:t>
            </a:fld>
            <a:endParaRPr lang="en-US" dirty="0"/>
          </a:p>
        </p:txBody>
      </p:sp>
    </p:spTree>
    <p:extLst>
      <p:ext uri="{BB962C8B-B14F-4D97-AF65-F5344CB8AC3E}">
        <p14:creationId xmlns:p14="http://schemas.microsoft.com/office/powerpoint/2010/main" val="1782233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1</a:t>
            </a:fld>
            <a:endParaRPr lang="en-US" dirty="0"/>
          </a:p>
        </p:txBody>
      </p:sp>
    </p:spTree>
    <p:extLst>
      <p:ext uri="{BB962C8B-B14F-4D97-AF65-F5344CB8AC3E}">
        <p14:creationId xmlns:p14="http://schemas.microsoft.com/office/powerpoint/2010/main" val="5718574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10</a:t>
            </a:fld>
            <a:endParaRPr lang="en-US" dirty="0"/>
          </a:p>
        </p:txBody>
      </p:sp>
    </p:spTree>
    <p:extLst>
      <p:ext uri="{BB962C8B-B14F-4D97-AF65-F5344CB8AC3E}">
        <p14:creationId xmlns:p14="http://schemas.microsoft.com/office/powerpoint/2010/main" val="571857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11</a:t>
            </a:fld>
            <a:endParaRPr lang="en-US" dirty="0"/>
          </a:p>
        </p:txBody>
      </p:sp>
    </p:spTree>
    <p:extLst>
      <p:ext uri="{BB962C8B-B14F-4D97-AF65-F5344CB8AC3E}">
        <p14:creationId xmlns:p14="http://schemas.microsoft.com/office/powerpoint/2010/main" val="571857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12</a:t>
            </a:fld>
            <a:endParaRPr lang="en-US" dirty="0"/>
          </a:p>
        </p:txBody>
      </p:sp>
    </p:spTree>
    <p:extLst>
      <p:ext uri="{BB962C8B-B14F-4D97-AF65-F5344CB8AC3E}">
        <p14:creationId xmlns:p14="http://schemas.microsoft.com/office/powerpoint/2010/main" val="5718574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13</a:t>
            </a:fld>
            <a:endParaRPr lang="en-US" dirty="0"/>
          </a:p>
        </p:txBody>
      </p:sp>
    </p:spTree>
    <p:extLst>
      <p:ext uri="{BB962C8B-B14F-4D97-AF65-F5344CB8AC3E}">
        <p14:creationId xmlns:p14="http://schemas.microsoft.com/office/powerpoint/2010/main" val="571857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14</a:t>
            </a:fld>
            <a:endParaRPr lang="en-US" dirty="0"/>
          </a:p>
        </p:txBody>
      </p:sp>
    </p:spTree>
    <p:extLst>
      <p:ext uri="{BB962C8B-B14F-4D97-AF65-F5344CB8AC3E}">
        <p14:creationId xmlns:p14="http://schemas.microsoft.com/office/powerpoint/2010/main" val="5718574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15</a:t>
            </a:fld>
            <a:endParaRPr lang="en-US" dirty="0"/>
          </a:p>
        </p:txBody>
      </p:sp>
    </p:spTree>
    <p:extLst>
      <p:ext uri="{BB962C8B-B14F-4D97-AF65-F5344CB8AC3E}">
        <p14:creationId xmlns:p14="http://schemas.microsoft.com/office/powerpoint/2010/main" val="571857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16</a:t>
            </a:fld>
            <a:endParaRPr lang="en-US" dirty="0"/>
          </a:p>
        </p:txBody>
      </p:sp>
    </p:spTree>
    <p:extLst>
      <p:ext uri="{BB962C8B-B14F-4D97-AF65-F5344CB8AC3E}">
        <p14:creationId xmlns:p14="http://schemas.microsoft.com/office/powerpoint/2010/main" val="571857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17</a:t>
            </a:fld>
            <a:endParaRPr lang="en-US" dirty="0"/>
          </a:p>
        </p:txBody>
      </p:sp>
    </p:spTree>
    <p:extLst>
      <p:ext uri="{BB962C8B-B14F-4D97-AF65-F5344CB8AC3E}">
        <p14:creationId xmlns:p14="http://schemas.microsoft.com/office/powerpoint/2010/main" val="5718574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18</a:t>
            </a:fld>
            <a:endParaRPr lang="en-US" dirty="0"/>
          </a:p>
        </p:txBody>
      </p:sp>
    </p:spTree>
    <p:extLst>
      <p:ext uri="{BB962C8B-B14F-4D97-AF65-F5344CB8AC3E}">
        <p14:creationId xmlns:p14="http://schemas.microsoft.com/office/powerpoint/2010/main" val="5718574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19</a:t>
            </a:fld>
            <a:endParaRPr lang="en-US" dirty="0"/>
          </a:p>
        </p:txBody>
      </p:sp>
    </p:spTree>
    <p:extLst>
      <p:ext uri="{BB962C8B-B14F-4D97-AF65-F5344CB8AC3E}">
        <p14:creationId xmlns:p14="http://schemas.microsoft.com/office/powerpoint/2010/main" val="571857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2</a:t>
            </a:fld>
            <a:endParaRPr lang="en-US" dirty="0"/>
          </a:p>
        </p:txBody>
      </p:sp>
    </p:spTree>
    <p:extLst>
      <p:ext uri="{BB962C8B-B14F-4D97-AF65-F5344CB8AC3E}">
        <p14:creationId xmlns:p14="http://schemas.microsoft.com/office/powerpoint/2010/main" val="5718574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20</a:t>
            </a:fld>
            <a:endParaRPr lang="en-US" dirty="0"/>
          </a:p>
        </p:txBody>
      </p:sp>
    </p:spTree>
    <p:extLst>
      <p:ext uri="{BB962C8B-B14F-4D97-AF65-F5344CB8AC3E}">
        <p14:creationId xmlns:p14="http://schemas.microsoft.com/office/powerpoint/2010/main" val="5718574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21</a:t>
            </a:fld>
            <a:endParaRPr lang="en-US" dirty="0"/>
          </a:p>
        </p:txBody>
      </p:sp>
    </p:spTree>
    <p:extLst>
      <p:ext uri="{BB962C8B-B14F-4D97-AF65-F5344CB8AC3E}">
        <p14:creationId xmlns:p14="http://schemas.microsoft.com/office/powerpoint/2010/main" val="5718574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22</a:t>
            </a:fld>
            <a:endParaRPr lang="en-US" dirty="0"/>
          </a:p>
        </p:txBody>
      </p:sp>
    </p:spTree>
    <p:extLst>
      <p:ext uri="{BB962C8B-B14F-4D97-AF65-F5344CB8AC3E}">
        <p14:creationId xmlns:p14="http://schemas.microsoft.com/office/powerpoint/2010/main" val="5718574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23</a:t>
            </a:fld>
            <a:endParaRPr lang="en-US" dirty="0"/>
          </a:p>
        </p:txBody>
      </p:sp>
    </p:spTree>
    <p:extLst>
      <p:ext uri="{BB962C8B-B14F-4D97-AF65-F5344CB8AC3E}">
        <p14:creationId xmlns:p14="http://schemas.microsoft.com/office/powerpoint/2010/main" val="5718574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24</a:t>
            </a:fld>
            <a:endParaRPr lang="en-US" dirty="0"/>
          </a:p>
        </p:txBody>
      </p:sp>
    </p:spTree>
    <p:extLst>
      <p:ext uri="{BB962C8B-B14F-4D97-AF65-F5344CB8AC3E}">
        <p14:creationId xmlns:p14="http://schemas.microsoft.com/office/powerpoint/2010/main" val="5718574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25</a:t>
            </a:fld>
            <a:endParaRPr lang="en-US" dirty="0"/>
          </a:p>
        </p:txBody>
      </p:sp>
    </p:spTree>
    <p:extLst>
      <p:ext uri="{BB962C8B-B14F-4D97-AF65-F5344CB8AC3E}">
        <p14:creationId xmlns:p14="http://schemas.microsoft.com/office/powerpoint/2010/main" val="5718574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26</a:t>
            </a:fld>
            <a:endParaRPr lang="en-US" dirty="0"/>
          </a:p>
        </p:txBody>
      </p:sp>
    </p:spTree>
    <p:extLst>
      <p:ext uri="{BB962C8B-B14F-4D97-AF65-F5344CB8AC3E}">
        <p14:creationId xmlns:p14="http://schemas.microsoft.com/office/powerpoint/2010/main" val="5718574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27</a:t>
            </a:fld>
            <a:endParaRPr lang="en-US" dirty="0"/>
          </a:p>
        </p:txBody>
      </p:sp>
    </p:spTree>
    <p:extLst>
      <p:ext uri="{BB962C8B-B14F-4D97-AF65-F5344CB8AC3E}">
        <p14:creationId xmlns:p14="http://schemas.microsoft.com/office/powerpoint/2010/main" val="5718574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28</a:t>
            </a:fld>
            <a:endParaRPr lang="en-US" dirty="0"/>
          </a:p>
        </p:txBody>
      </p:sp>
    </p:spTree>
    <p:extLst>
      <p:ext uri="{BB962C8B-B14F-4D97-AF65-F5344CB8AC3E}">
        <p14:creationId xmlns:p14="http://schemas.microsoft.com/office/powerpoint/2010/main" val="5718574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29</a:t>
            </a:fld>
            <a:endParaRPr lang="en-US" dirty="0"/>
          </a:p>
        </p:txBody>
      </p:sp>
    </p:spTree>
    <p:extLst>
      <p:ext uri="{BB962C8B-B14F-4D97-AF65-F5344CB8AC3E}">
        <p14:creationId xmlns:p14="http://schemas.microsoft.com/office/powerpoint/2010/main" val="571857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3</a:t>
            </a:fld>
            <a:endParaRPr lang="en-US" dirty="0"/>
          </a:p>
        </p:txBody>
      </p:sp>
    </p:spTree>
    <p:extLst>
      <p:ext uri="{BB962C8B-B14F-4D97-AF65-F5344CB8AC3E}">
        <p14:creationId xmlns:p14="http://schemas.microsoft.com/office/powerpoint/2010/main" val="5718574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30</a:t>
            </a:fld>
            <a:endParaRPr lang="en-US" dirty="0"/>
          </a:p>
        </p:txBody>
      </p:sp>
    </p:spTree>
    <p:extLst>
      <p:ext uri="{BB962C8B-B14F-4D97-AF65-F5344CB8AC3E}">
        <p14:creationId xmlns:p14="http://schemas.microsoft.com/office/powerpoint/2010/main" val="5718574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31</a:t>
            </a:fld>
            <a:endParaRPr lang="en-US" dirty="0"/>
          </a:p>
        </p:txBody>
      </p:sp>
    </p:spTree>
    <p:extLst>
      <p:ext uri="{BB962C8B-B14F-4D97-AF65-F5344CB8AC3E}">
        <p14:creationId xmlns:p14="http://schemas.microsoft.com/office/powerpoint/2010/main" val="5718574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32</a:t>
            </a:fld>
            <a:endParaRPr lang="en-US" dirty="0"/>
          </a:p>
        </p:txBody>
      </p:sp>
    </p:spTree>
    <p:extLst>
      <p:ext uri="{BB962C8B-B14F-4D97-AF65-F5344CB8AC3E}">
        <p14:creationId xmlns:p14="http://schemas.microsoft.com/office/powerpoint/2010/main" val="5718574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33</a:t>
            </a:fld>
            <a:endParaRPr lang="en-US" dirty="0"/>
          </a:p>
        </p:txBody>
      </p:sp>
    </p:spTree>
    <p:extLst>
      <p:ext uri="{BB962C8B-B14F-4D97-AF65-F5344CB8AC3E}">
        <p14:creationId xmlns:p14="http://schemas.microsoft.com/office/powerpoint/2010/main" val="571857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4</a:t>
            </a:fld>
            <a:endParaRPr lang="en-US" dirty="0"/>
          </a:p>
        </p:txBody>
      </p:sp>
    </p:spTree>
    <p:extLst>
      <p:ext uri="{BB962C8B-B14F-4D97-AF65-F5344CB8AC3E}">
        <p14:creationId xmlns:p14="http://schemas.microsoft.com/office/powerpoint/2010/main" val="571857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5</a:t>
            </a:fld>
            <a:endParaRPr lang="en-US" dirty="0"/>
          </a:p>
        </p:txBody>
      </p:sp>
    </p:spTree>
    <p:extLst>
      <p:ext uri="{BB962C8B-B14F-4D97-AF65-F5344CB8AC3E}">
        <p14:creationId xmlns:p14="http://schemas.microsoft.com/office/powerpoint/2010/main" val="571857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6</a:t>
            </a:fld>
            <a:endParaRPr lang="en-US" dirty="0"/>
          </a:p>
        </p:txBody>
      </p:sp>
    </p:spTree>
    <p:extLst>
      <p:ext uri="{BB962C8B-B14F-4D97-AF65-F5344CB8AC3E}">
        <p14:creationId xmlns:p14="http://schemas.microsoft.com/office/powerpoint/2010/main" val="571857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7</a:t>
            </a:fld>
            <a:endParaRPr lang="en-US" dirty="0"/>
          </a:p>
        </p:txBody>
      </p:sp>
    </p:spTree>
    <p:extLst>
      <p:ext uri="{BB962C8B-B14F-4D97-AF65-F5344CB8AC3E}">
        <p14:creationId xmlns:p14="http://schemas.microsoft.com/office/powerpoint/2010/main" val="571857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8</a:t>
            </a:fld>
            <a:endParaRPr lang="en-US" dirty="0"/>
          </a:p>
        </p:txBody>
      </p:sp>
    </p:spTree>
    <p:extLst>
      <p:ext uri="{BB962C8B-B14F-4D97-AF65-F5344CB8AC3E}">
        <p14:creationId xmlns:p14="http://schemas.microsoft.com/office/powerpoint/2010/main" val="571857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9</a:t>
            </a:fld>
            <a:endParaRPr lang="en-US" dirty="0"/>
          </a:p>
        </p:txBody>
      </p:sp>
    </p:spTree>
    <p:extLst>
      <p:ext uri="{BB962C8B-B14F-4D97-AF65-F5344CB8AC3E}">
        <p14:creationId xmlns:p14="http://schemas.microsoft.com/office/powerpoint/2010/main" val="5718574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dirty="0" smtClean="0"/>
              <a:t>8/24/2020</a:t>
            </a:r>
            <a:endParaRPr lang="en-US" dirty="0"/>
          </a:p>
        </p:txBody>
      </p:sp>
      <p:sp>
        <p:nvSpPr>
          <p:cNvPr id="5" name="Footer Placeholder 4"/>
          <p:cNvSpPr>
            <a:spLocks noGrp="1"/>
          </p:cNvSpPr>
          <p:nvPr>
            <p:ph type="ftr" sz="quarter" idx="11"/>
          </p:nvPr>
        </p:nvSpPr>
        <p:spPr/>
        <p:txBody>
          <a:bodyPr/>
          <a:lstStyle/>
          <a:p>
            <a:r>
              <a:rPr lang="en-US" dirty="0" smtClean="0"/>
              <a:t>BA06_MODULE06_Market_Basket_Analysis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pic>
        <p:nvPicPr>
          <p:cNvPr id="7"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18237"/>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7228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dirty="0" smtClean="0"/>
              <a:t>8/24/2020</a:t>
            </a:r>
            <a:endParaRPr lang="en-US" dirty="0"/>
          </a:p>
        </p:txBody>
      </p:sp>
      <p:sp>
        <p:nvSpPr>
          <p:cNvPr id="6" name="Footer Placeholder 5"/>
          <p:cNvSpPr>
            <a:spLocks noGrp="1"/>
          </p:cNvSpPr>
          <p:nvPr>
            <p:ph type="ftr" sz="quarter" idx="11"/>
          </p:nvPr>
        </p:nvSpPr>
        <p:spPr/>
        <p:txBody>
          <a:bodyPr/>
          <a:lstStyle/>
          <a:p>
            <a:r>
              <a:rPr lang="en-US" dirty="0" smtClean="0"/>
              <a:t>BA06_MODULE06_Market_Basket_Analysis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32133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dirty="0" smtClean="0"/>
              <a:t>8/24/2020</a:t>
            </a:r>
            <a:endParaRPr lang="en-US" dirty="0"/>
          </a:p>
        </p:txBody>
      </p:sp>
      <p:sp>
        <p:nvSpPr>
          <p:cNvPr id="5" name="Footer Placeholder 4"/>
          <p:cNvSpPr>
            <a:spLocks noGrp="1"/>
          </p:cNvSpPr>
          <p:nvPr>
            <p:ph type="ftr" sz="quarter" idx="11"/>
          </p:nvPr>
        </p:nvSpPr>
        <p:spPr/>
        <p:txBody>
          <a:bodyPr/>
          <a:lstStyle/>
          <a:p>
            <a:r>
              <a:rPr lang="en-US" dirty="0" smtClean="0"/>
              <a:t>BA06_MODULE06_Market_Basket_Analysis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04562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dirty="0" smtClean="0"/>
              <a:t>8/24/2020</a:t>
            </a:r>
            <a:endParaRPr lang="en-US" dirty="0"/>
          </a:p>
        </p:txBody>
      </p:sp>
      <p:sp>
        <p:nvSpPr>
          <p:cNvPr id="5" name="Footer Placeholder 4"/>
          <p:cNvSpPr>
            <a:spLocks noGrp="1"/>
          </p:cNvSpPr>
          <p:nvPr>
            <p:ph type="ftr" sz="quarter" idx="11"/>
          </p:nvPr>
        </p:nvSpPr>
        <p:spPr/>
        <p:txBody>
          <a:bodyPr/>
          <a:lstStyle/>
          <a:p>
            <a:r>
              <a:rPr lang="en-US" dirty="0" smtClean="0"/>
              <a:t>BA06_MODULE06_Market_Basket_Analysis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00298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dirty="0" smtClean="0"/>
              <a:t>8/24/2020</a:t>
            </a:r>
            <a:endParaRPr lang="en-US" dirty="0"/>
          </a:p>
        </p:txBody>
      </p:sp>
      <p:sp>
        <p:nvSpPr>
          <p:cNvPr id="5" name="Footer Placeholder 4"/>
          <p:cNvSpPr>
            <a:spLocks noGrp="1"/>
          </p:cNvSpPr>
          <p:nvPr>
            <p:ph type="ftr" sz="quarter" idx="11"/>
          </p:nvPr>
        </p:nvSpPr>
        <p:spPr/>
        <p:txBody>
          <a:bodyPr/>
          <a:lstStyle/>
          <a:p>
            <a:r>
              <a:rPr lang="en-US" dirty="0" smtClean="0"/>
              <a:t>BA06_MODULE06_Market_Basket_Analysis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57672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en-US" dirty="0" smtClean="0"/>
              <a:t>8/24/2020</a:t>
            </a:r>
            <a:endParaRPr lang="en-US" dirty="0"/>
          </a:p>
        </p:txBody>
      </p:sp>
      <p:sp>
        <p:nvSpPr>
          <p:cNvPr id="4" name="Footer Placeholder 4"/>
          <p:cNvSpPr>
            <a:spLocks noGrp="1"/>
          </p:cNvSpPr>
          <p:nvPr>
            <p:ph type="ftr" sz="quarter" idx="11"/>
          </p:nvPr>
        </p:nvSpPr>
        <p:spPr/>
        <p:txBody>
          <a:bodyPr/>
          <a:lstStyle/>
          <a:p>
            <a:r>
              <a:rPr lang="en-US" dirty="0" smtClean="0"/>
              <a:t>BA06_MODULE06_Market_Basket_Analysis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46386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en-US" dirty="0" smtClean="0"/>
              <a:t>8/24/2020</a:t>
            </a:r>
            <a:endParaRPr lang="en-US" dirty="0"/>
          </a:p>
        </p:txBody>
      </p:sp>
      <p:sp>
        <p:nvSpPr>
          <p:cNvPr id="4" name="Footer Placeholder 4"/>
          <p:cNvSpPr>
            <a:spLocks noGrp="1"/>
          </p:cNvSpPr>
          <p:nvPr>
            <p:ph type="ftr" sz="quarter" idx="11"/>
          </p:nvPr>
        </p:nvSpPr>
        <p:spPr/>
        <p:txBody>
          <a:bodyPr/>
          <a:lstStyle/>
          <a:p>
            <a:r>
              <a:rPr lang="en-US" dirty="0" smtClean="0"/>
              <a:t>BA06_MODULE06_Market_Basket_Analysis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602153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dirty="0" smtClean="0"/>
              <a:t>8/24/2020</a:t>
            </a:r>
            <a:endParaRPr lang="en-US" dirty="0"/>
          </a:p>
        </p:txBody>
      </p:sp>
      <p:sp>
        <p:nvSpPr>
          <p:cNvPr id="5" name="Footer Placeholder 4"/>
          <p:cNvSpPr>
            <a:spLocks noGrp="1"/>
          </p:cNvSpPr>
          <p:nvPr>
            <p:ph type="ftr" sz="quarter" idx="11"/>
          </p:nvPr>
        </p:nvSpPr>
        <p:spPr/>
        <p:txBody>
          <a:bodyPr/>
          <a:lstStyle/>
          <a:p>
            <a:r>
              <a:rPr lang="en-US" dirty="0" smtClean="0"/>
              <a:t>BA06_MODULE06_Market_Basket_Analysis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pic>
        <p:nvPicPr>
          <p:cNvPr id="7"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88911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dirty="0" smtClean="0"/>
              <a:t>8/24/2020</a:t>
            </a:r>
            <a:endParaRPr lang="en-US" dirty="0"/>
          </a:p>
        </p:txBody>
      </p:sp>
      <p:sp>
        <p:nvSpPr>
          <p:cNvPr id="5" name="Footer Placeholder 4"/>
          <p:cNvSpPr>
            <a:spLocks noGrp="1"/>
          </p:cNvSpPr>
          <p:nvPr>
            <p:ph type="ftr" sz="quarter" idx="11"/>
          </p:nvPr>
        </p:nvSpPr>
        <p:spPr/>
        <p:txBody>
          <a:bodyPr/>
          <a:lstStyle/>
          <a:p>
            <a:r>
              <a:rPr lang="en-US" dirty="0" smtClean="0"/>
              <a:t>BA06_MODULE06_Market_Basket_Analysis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pic>
        <p:nvPicPr>
          <p:cNvPr id="7"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04985"/>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957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dirty="0" smtClean="0"/>
              <a:t>8/24/2020</a:t>
            </a:r>
            <a:endParaRPr lang="en-US" dirty="0"/>
          </a:p>
        </p:txBody>
      </p:sp>
      <p:sp>
        <p:nvSpPr>
          <p:cNvPr id="5" name="Footer Placeholder 4"/>
          <p:cNvSpPr>
            <a:spLocks noGrp="1"/>
          </p:cNvSpPr>
          <p:nvPr>
            <p:ph type="ftr" sz="quarter" idx="11"/>
          </p:nvPr>
        </p:nvSpPr>
        <p:spPr/>
        <p:txBody>
          <a:bodyPr/>
          <a:lstStyle/>
          <a:p>
            <a:r>
              <a:rPr lang="en-US" dirty="0" smtClean="0"/>
              <a:t>BA06_MODULE06_Market_Basket_Analysis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pic>
        <p:nvPicPr>
          <p:cNvPr id="7" name="Picture 6"/>
          <p:cNvPicPr>
            <a:picLocks noChangeAspect="1"/>
          </p:cNvPicPr>
          <p:nvPr userDrawn="1"/>
        </p:nvPicPr>
        <p:blipFill>
          <a:blip r:embed="rId2"/>
          <a:stretch>
            <a:fillRect/>
          </a:stretch>
        </p:blipFill>
        <p:spPr>
          <a:xfrm>
            <a:off x="9191579" y="92974"/>
            <a:ext cx="2926334" cy="780356"/>
          </a:xfrm>
          <a:prstGeom prst="rect">
            <a:avLst/>
          </a:prstGeom>
        </p:spPr>
      </p:pic>
      <p:pic>
        <p:nvPicPr>
          <p:cNvPr id="8"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8417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dirty="0" smtClean="0"/>
              <a:t>8/24/2020</a:t>
            </a:r>
            <a:endParaRPr lang="en-US" dirty="0"/>
          </a:p>
        </p:txBody>
      </p:sp>
      <p:sp>
        <p:nvSpPr>
          <p:cNvPr id="5" name="Footer Placeholder 4"/>
          <p:cNvSpPr>
            <a:spLocks noGrp="1"/>
          </p:cNvSpPr>
          <p:nvPr>
            <p:ph type="ftr" sz="quarter" idx="11"/>
          </p:nvPr>
        </p:nvSpPr>
        <p:spPr/>
        <p:txBody>
          <a:bodyPr/>
          <a:lstStyle/>
          <a:p>
            <a:r>
              <a:rPr lang="en-US" dirty="0" smtClean="0"/>
              <a:t>BA06_MODULE06_Market_Basket_Analysis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pic>
        <p:nvPicPr>
          <p:cNvPr id="7"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402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dirty="0" smtClean="0"/>
              <a:t>8/24/2020</a:t>
            </a:r>
            <a:endParaRPr lang="en-US" dirty="0"/>
          </a:p>
        </p:txBody>
      </p:sp>
      <p:sp>
        <p:nvSpPr>
          <p:cNvPr id="6" name="Footer Placeholder 5"/>
          <p:cNvSpPr>
            <a:spLocks noGrp="1"/>
          </p:cNvSpPr>
          <p:nvPr>
            <p:ph type="ftr" sz="quarter" idx="11"/>
          </p:nvPr>
        </p:nvSpPr>
        <p:spPr/>
        <p:txBody>
          <a:bodyPr/>
          <a:lstStyle/>
          <a:p>
            <a:r>
              <a:rPr lang="en-US" dirty="0" smtClean="0"/>
              <a:t>BA06_MODULE06_Market_Basket_Analysis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pic>
        <p:nvPicPr>
          <p:cNvPr id="8" name="Picture 7"/>
          <p:cNvPicPr>
            <a:picLocks noChangeAspect="1"/>
          </p:cNvPicPr>
          <p:nvPr userDrawn="1"/>
        </p:nvPicPr>
        <p:blipFill>
          <a:blip r:embed="rId2"/>
          <a:stretch>
            <a:fillRect/>
          </a:stretch>
        </p:blipFill>
        <p:spPr>
          <a:xfrm>
            <a:off x="9191579" y="92974"/>
            <a:ext cx="2926334" cy="780356"/>
          </a:xfrm>
          <a:prstGeom prst="rect">
            <a:avLst/>
          </a:prstGeom>
        </p:spPr>
      </p:pic>
      <p:pic>
        <p:nvPicPr>
          <p:cNvPr id="9"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7592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dirty="0" smtClean="0"/>
              <a:t>8/24/2020</a:t>
            </a:r>
            <a:endParaRPr lang="en-US" dirty="0"/>
          </a:p>
        </p:txBody>
      </p:sp>
      <p:sp>
        <p:nvSpPr>
          <p:cNvPr id="8" name="Footer Placeholder 7"/>
          <p:cNvSpPr>
            <a:spLocks noGrp="1"/>
          </p:cNvSpPr>
          <p:nvPr>
            <p:ph type="ftr" sz="quarter" idx="11"/>
          </p:nvPr>
        </p:nvSpPr>
        <p:spPr/>
        <p:txBody>
          <a:bodyPr/>
          <a:lstStyle/>
          <a:p>
            <a:r>
              <a:rPr lang="en-US" dirty="0" smtClean="0"/>
              <a:t>BA06_MODULE06_Market_Basket_Analysis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pic>
        <p:nvPicPr>
          <p:cNvPr id="10" name="Picture 9"/>
          <p:cNvPicPr>
            <a:picLocks noChangeAspect="1"/>
          </p:cNvPicPr>
          <p:nvPr userDrawn="1"/>
        </p:nvPicPr>
        <p:blipFill>
          <a:blip r:embed="rId2"/>
          <a:stretch>
            <a:fillRect/>
          </a:stretch>
        </p:blipFill>
        <p:spPr>
          <a:xfrm>
            <a:off x="9191579" y="92974"/>
            <a:ext cx="2926334" cy="780356"/>
          </a:xfrm>
          <a:prstGeom prst="rect">
            <a:avLst/>
          </a:prstGeom>
        </p:spPr>
      </p:pic>
      <p:pic>
        <p:nvPicPr>
          <p:cNvPr id="11"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6482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r>
              <a:rPr lang="en-US" dirty="0" smtClean="0"/>
              <a:t>8/24/2020</a:t>
            </a:r>
            <a:endParaRPr lang="en-US" dirty="0"/>
          </a:p>
        </p:txBody>
      </p:sp>
      <p:sp>
        <p:nvSpPr>
          <p:cNvPr id="5" name="Footer Placeholder 3"/>
          <p:cNvSpPr>
            <a:spLocks noGrp="1"/>
          </p:cNvSpPr>
          <p:nvPr>
            <p:ph type="ftr" sz="quarter" idx="11"/>
          </p:nvPr>
        </p:nvSpPr>
        <p:spPr/>
        <p:txBody>
          <a:bodyPr/>
          <a:lstStyle/>
          <a:p>
            <a:r>
              <a:rPr lang="en-US" dirty="0" smtClean="0"/>
              <a:t>BA06_MODULE06_Market_Basket_Analysis</a:t>
            </a:r>
            <a:endParaRPr lang="en-US" dirty="0"/>
          </a:p>
        </p:txBody>
      </p:sp>
      <p:sp>
        <p:nvSpPr>
          <p:cNvPr id="6"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pic>
        <p:nvPicPr>
          <p:cNvPr id="8" name="Picture 7"/>
          <p:cNvPicPr>
            <a:picLocks noChangeAspect="1"/>
          </p:cNvPicPr>
          <p:nvPr userDrawn="1"/>
        </p:nvPicPr>
        <p:blipFill>
          <a:blip r:embed="rId2"/>
          <a:stretch>
            <a:fillRect/>
          </a:stretch>
        </p:blipFill>
        <p:spPr>
          <a:xfrm>
            <a:off x="9191579" y="92974"/>
            <a:ext cx="2926334" cy="780356"/>
          </a:xfrm>
          <a:prstGeom prst="rect">
            <a:avLst/>
          </a:prstGeom>
        </p:spPr>
      </p:pic>
      <p:pic>
        <p:nvPicPr>
          <p:cNvPr id="9"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218237"/>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602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r>
              <a:rPr lang="en-US" dirty="0" smtClean="0"/>
              <a:t>8/24/2020</a:t>
            </a:r>
            <a:endParaRPr lang="en-US" dirty="0"/>
          </a:p>
        </p:txBody>
      </p:sp>
      <p:sp>
        <p:nvSpPr>
          <p:cNvPr id="5" name="Footer Placeholder 2"/>
          <p:cNvSpPr>
            <a:spLocks noGrp="1"/>
          </p:cNvSpPr>
          <p:nvPr>
            <p:ph type="ftr" sz="quarter" idx="11"/>
          </p:nvPr>
        </p:nvSpPr>
        <p:spPr/>
        <p:txBody>
          <a:bodyPr/>
          <a:lstStyle/>
          <a:p>
            <a:r>
              <a:rPr lang="en-US" dirty="0" smtClean="0"/>
              <a:t>BA06_MODULE06_Market_Basket_Analysis</a:t>
            </a:r>
            <a:endParaRPr lang="en-US" dirty="0"/>
          </a:p>
        </p:txBody>
      </p:sp>
      <p:sp>
        <p:nvSpPr>
          <p:cNvPr id="6"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pic>
        <p:nvPicPr>
          <p:cNvPr id="8" name="Picture 7"/>
          <p:cNvPicPr>
            <a:picLocks noChangeAspect="1"/>
          </p:cNvPicPr>
          <p:nvPr userDrawn="1"/>
        </p:nvPicPr>
        <p:blipFill>
          <a:blip r:embed="rId2"/>
          <a:stretch>
            <a:fillRect/>
          </a:stretch>
        </p:blipFill>
        <p:spPr>
          <a:xfrm>
            <a:off x="9191579" y="92974"/>
            <a:ext cx="2926334" cy="780356"/>
          </a:xfrm>
          <a:prstGeom prst="rect">
            <a:avLst/>
          </a:prstGeom>
        </p:spPr>
      </p:pic>
      <p:pic>
        <p:nvPicPr>
          <p:cNvPr id="9"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7925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r>
              <a:rPr lang="en-US" dirty="0" smtClean="0"/>
              <a:t>8/24/2020</a:t>
            </a:r>
            <a:endParaRPr lang="en-US" dirty="0"/>
          </a:p>
        </p:txBody>
      </p:sp>
      <p:sp>
        <p:nvSpPr>
          <p:cNvPr id="5" name="Footer Placeholder 5"/>
          <p:cNvSpPr>
            <a:spLocks noGrp="1"/>
          </p:cNvSpPr>
          <p:nvPr>
            <p:ph type="ftr" sz="quarter" idx="11"/>
          </p:nvPr>
        </p:nvSpPr>
        <p:spPr/>
        <p:txBody>
          <a:bodyPr/>
          <a:lstStyle/>
          <a:p>
            <a:r>
              <a:rPr lang="en-US" dirty="0" smtClean="0"/>
              <a:t>BA06_MODULE06_Market_Basket_Analysis</a:t>
            </a:r>
            <a:endParaRPr lang="en-US" dirty="0"/>
          </a:p>
        </p:txBody>
      </p:sp>
      <p:sp>
        <p:nvSpPr>
          <p:cNvPr id="6"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pic>
        <p:nvPicPr>
          <p:cNvPr id="8"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481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dirty="0" smtClean="0"/>
              <a:t>8/24/2020</a:t>
            </a:r>
            <a:endParaRPr lang="en-US" dirty="0"/>
          </a:p>
        </p:txBody>
      </p:sp>
      <p:sp>
        <p:nvSpPr>
          <p:cNvPr id="6" name="Footer Placeholder 5"/>
          <p:cNvSpPr>
            <a:spLocks noGrp="1"/>
          </p:cNvSpPr>
          <p:nvPr>
            <p:ph type="ftr" sz="quarter" idx="11"/>
          </p:nvPr>
        </p:nvSpPr>
        <p:spPr/>
        <p:txBody>
          <a:bodyPr/>
          <a:lstStyle/>
          <a:p>
            <a:r>
              <a:rPr lang="en-US" dirty="0" smtClean="0"/>
              <a:t>BA06_MODULE06_Market_Basket_Analysis</a:t>
            </a:r>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pic>
        <p:nvPicPr>
          <p:cNvPr id="8"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7789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7.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6.png"/><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r>
              <a:rPr lang="en-US" dirty="0" smtClean="0"/>
              <a:t>8/24/2020</a:t>
            </a:r>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dirty="0" smtClean="0"/>
              <a:t>BA06_MODULE06_Market_Basket_Analysis</a:t>
            </a:r>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FAB73BC-B049-4115-A692-8D63A059BFB8}" type="slidenum">
              <a:rPr lang="en-US" smtClean="0"/>
              <a:pPr/>
              <a:t>‹#›</a:t>
            </a:fld>
            <a:endParaRPr lang="en-US" dirty="0"/>
          </a:p>
        </p:txBody>
      </p:sp>
      <p:pic>
        <p:nvPicPr>
          <p:cNvPr id="13" name="Picture 4" descr="http://www.singaporexdexperience.com/application/views/public/images/orange-line-bg-inside2.png"/>
          <p:cNvPicPr>
            <a:picLocks noChangeAspect="1" noChangeArrowheads="1"/>
          </p:cNvPicPr>
          <p:nvPr userDrawn="1"/>
        </p:nvPicPr>
        <p:blipFill>
          <a:blip r:embed="rId23">
            <a:extLst>
              <a:ext uri="{28A0092B-C50C-407E-A947-70E740481C1C}">
                <a14:useLocalDpi xmlns:a14="http://schemas.microsoft.com/office/drawing/2010/main" val="0"/>
              </a:ext>
            </a:extLst>
          </a:blip>
          <a:srcRect/>
          <a:stretch>
            <a:fillRect/>
          </a:stretch>
        </p:blipFill>
        <p:spPr bwMode="auto">
          <a:xfrm>
            <a:off x="0" y="6231489"/>
            <a:ext cx="12191999" cy="6096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p:cNvPicPr>
            <a:picLocks noChangeAspect="1"/>
          </p:cNvPicPr>
          <p:nvPr userDrawn="1"/>
        </p:nvPicPr>
        <p:blipFill>
          <a:blip r:embed="rId24"/>
          <a:stretch>
            <a:fillRect/>
          </a:stretch>
        </p:blipFill>
        <p:spPr>
          <a:xfrm>
            <a:off x="9191579" y="92974"/>
            <a:ext cx="2926334" cy="780356"/>
          </a:xfrm>
          <a:prstGeom prst="rect">
            <a:avLst/>
          </a:prstGeom>
        </p:spPr>
      </p:pic>
    </p:spTree>
    <p:extLst>
      <p:ext uri="{BB962C8B-B14F-4D97-AF65-F5344CB8AC3E}">
        <p14:creationId xmlns:p14="http://schemas.microsoft.com/office/powerpoint/2010/main" val="4203454735"/>
      </p:ext>
    </p:extLst>
  </p:cSld>
  <p:clrMap bg1="dk1" tx1="lt1" bg2="dk2" tx2="lt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 id="2147483850" r:id="rId17"/>
  </p:sldLayoutIdLst>
  <p:hf sldNum="0" hd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1.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2.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5.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6.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7.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18.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19.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1.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22.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23.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24.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2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2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2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2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2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3.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0.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s>
</file>

<file path=ppt/slides/_rels/slide3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diagramData" Target="../diagrams/data30.xml"/><Relationship Id="rId7" Type="http://schemas.microsoft.com/office/2007/relationships/diagramDrawing" Target="../diagrams/drawing30.xml"/><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s>
</file>

<file path=ppt/slides/_rels/slide3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diagramData" Target="../diagrams/data31.xml"/><Relationship Id="rId7" Type="http://schemas.microsoft.com/office/2007/relationships/diagramDrawing" Target="../diagrams/drawing31.xml"/><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s>
</file>

<file path=ppt/slides/_rels/slide3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Data" Target="../diagrams/data32.xml"/><Relationship Id="rId7" Type="http://schemas.microsoft.com/office/2007/relationships/diagramDrawing" Target="../diagrams/drawing32.xml"/><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diagramColors" Target="../diagrams/colors32.xml"/><Relationship Id="rId5" Type="http://schemas.openxmlformats.org/officeDocument/2006/relationships/diagramQuickStyle" Target="../diagrams/quickStyle32.xml"/><Relationship Id="rId4" Type="http://schemas.openxmlformats.org/officeDocument/2006/relationships/diagramLayout" Target="../diagrams/layout3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9.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b="1" dirty="0" smtClean="0">
                <a:solidFill>
                  <a:schemeClr val="bg1"/>
                </a:solidFill>
              </a:rPr>
              <a:t>12/13/2020</a:t>
            </a:r>
            <a:endParaRPr lang="en-US" b="1" dirty="0">
              <a:solidFill>
                <a:schemeClr val="bg1"/>
              </a:solidFill>
            </a:endParaRPr>
          </a:p>
        </p:txBody>
      </p:sp>
      <p:sp>
        <p:nvSpPr>
          <p:cNvPr id="5" name="Footer Placeholder 4"/>
          <p:cNvSpPr>
            <a:spLocks noGrp="1"/>
          </p:cNvSpPr>
          <p:nvPr>
            <p:ph type="ftr" sz="quarter" idx="11"/>
          </p:nvPr>
        </p:nvSpPr>
        <p:spPr>
          <a:xfrm>
            <a:off x="7092462" y="6356350"/>
            <a:ext cx="4808386" cy="365125"/>
          </a:xfrm>
        </p:spPr>
        <p:txBody>
          <a:bodyPr/>
          <a:lstStyle/>
          <a:p>
            <a:r>
              <a:rPr lang="en-US" b="1" dirty="0">
                <a:solidFill>
                  <a:schemeClr val="bg1"/>
                </a:solidFill>
              </a:rPr>
              <a:t>BA06 | Trim 3| Module 10 | Cognitive Analytics| Assignment </a:t>
            </a:r>
            <a:r>
              <a:rPr lang="en-US" b="1" dirty="0" smtClean="0">
                <a:solidFill>
                  <a:schemeClr val="bg1"/>
                </a:solidFill>
              </a:rPr>
              <a:t>1</a:t>
            </a:r>
            <a:endParaRPr lang="en-US" b="1" dirty="0">
              <a:solidFill>
                <a:schemeClr val="bg1"/>
              </a:solidFill>
            </a:endParaRPr>
          </a:p>
        </p:txBody>
      </p:sp>
      <p:sp>
        <p:nvSpPr>
          <p:cNvPr id="6" name="Title 1"/>
          <p:cNvSpPr txBox="1">
            <a:spLocks/>
          </p:cNvSpPr>
          <p:nvPr/>
        </p:nvSpPr>
        <p:spPr>
          <a:xfrm>
            <a:off x="600501" y="102310"/>
            <a:ext cx="8598090"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dirty="0" smtClean="0">
                <a:solidFill>
                  <a:srgbClr val="002060"/>
                </a:solidFill>
              </a:rPr>
              <a:t>Created </a:t>
            </a:r>
            <a:r>
              <a:rPr lang="en-US" sz="4400" b="1" dirty="0">
                <a:solidFill>
                  <a:srgbClr val="002060"/>
                </a:solidFill>
              </a:rPr>
              <a:t>entities and relations </a:t>
            </a:r>
            <a:r>
              <a:rPr lang="en-US" sz="4400" dirty="0">
                <a:solidFill>
                  <a:srgbClr val="002060"/>
                </a:solidFill>
              </a:rPr>
              <a:t>workspace</a:t>
            </a:r>
            <a:r>
              <a:rPr lang="en-US" sz="4400" b="1" dirty="0" smtClean="0"/>
              <a:t>:</a:t>
            </a:r>
            <a:endParaRPr lang="en-IN" sz="4400" b="1" dirty="0"/>
          </a:p>
        </p:txBody>
      </p:sp>
      <p:graphicFrame>
        <p:nvGraphicFramePr>
          <p:cNvPr id="9" name="Diagram 8"/>
          <p:cNvGraphicFramePr/>
          <p:nvPr>
            <p:extLst>
              <p:ext uri="{D42A27DB-BD31-4B8C-83A1-F6EECF244321}">
                <p14:modId xmlns:p14="http://schemas.microsoft.com/office/powerpoint/2010/main" val="833553356"/>
              </p:ext>
            </p:extLst>
          </p:nvPr>
        </p:nvGraphicFramePr>
        <p:xfrm>
          <a:off x="177443" y="809625"/>
          <a:ext cx="3145306" cy="5238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descr="C:\Users\csc\Desktop\ASSIGNMENT1\Assignment1A.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28646" y="855785"/>
            <a:ext cx="8335108" cy="5146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711341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b="1" dirty="0" smtClean="0">
                <a:solidFill>
                  <a:schemeClr val="bg1"/>
                </a:solidFill>
              </a:rPr>
              <a:t>12/13/2020</a:t>
            </a:r>
            <a:endParaRPr lang="en-US" b="1" dirty="0">
              <a:solidFill>
                <a:schemeClr val="bg1"/>
              </a:solidFill>
            </a:endParaRPr>
          </a:p>
        </p:txBody>
      </p:sp>
      <p:sp>
        <p:nvSpPr>
          <p:cNvPr id="5" name="Footer Placeholder 4"/>
          <p:cNvSpPr>
            <a:spLocks noGrp="1"/>
          </p:cNvSpPr>
          <p:nvPr>
            <p:ph type="ftr" sz="quarter" idx="11"/>
          </p:nvPr>
        </p:nvSpPr>
        <p:spPr>
          <a:xfrm>
            <a:off x="7092462" y="6356350"/>
            <a:ext cx="4808386" cy="365125"/>
          </a:xfrm>
        </p:spPr>
        <p:txBody>
          <a:bodyPr/>
          <a:lstStyle/>
          <a:p>
            <a:r>
              <a:rPr lang="en-US" b="1" dirty="0">
                <a:solidFill>
                  <a:schemeClr val="bg1"/>
                </a:solidFill>
              </a:rPr>
              <a:t>BA06 | Trim 3| Module 10 | Cognitive Analytics| Assignment </a:t>
            </a:r>
            <a:r>
              <a:rPr lang="en-US" b="1" dirty="0" smtClean="0">
                <a:solidFill>
                  <a:schemeClr val="bg1"/>
                </a:solidFill>
              </a:rPr>
              <a:t>1</a:t>
            </a:r>
            <a:endParaRPr lang="en-US" b="1" dirty="0">
              <a:solidFill>
                <a:schemeClr val="bg1"/>
              </a:solidFill>
            </a:endParaRPr>
          </a:p>
        </p:txBody>
      </p:sp>
      <p:sp>
        <p:nvSpPr>
          <p:cNvPr id="6" name="Title 1"/>
          <p:cNvSpPr txBox="1">
            <a:spLocks/>
          </p:cNvSpPr>
          <p:nvPr/>
        </p:nvSpPr>
        <p:spPr>
          <a:xfrm>
            <a:off x="600501" y="102310"/>
            <a:ext cx="8355930"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rgbClr val="002060"/>
                </a:solidFill>
              </a:rPr>
              <a:t>Annotate Mentions</a:t>
            </a:r>
            <a:r>
              <a:rPr lang="en-US" sz="4400" b="1" dirty="0" smtClean="0">
                <a:solidFill>
                  <a:srgbClr val="002060"/>
                </a:solidFill>
              </a:rPr>
              <a:t>:</a:t>
            </a:r>
            <a:endParaRPr lang="en-IN" sz="4400" b="1" dirty="0">
              <a:solidFill>
                <a:srgbClr val="002060"/>
              </a:solidFill>
            </a:endParaRPr>
          </a:p>
        </p:txBody>
      </p:sp>
      <p:graphicFrame>
        <p:nvGraphicFramePr>
          <p:cNvPr id="9" name="Diagram 8"/>
          <p:cNvGraphicFramePr/>
          <p:nvPr>
            <p:extLst>
              <p:ext uri="{D42A27DB-BD31-4B8C-83A1-F6EECF244321}">
                <p14:modId xmlns:p14="http://schemas.microsoft.com/office/powerpoint/2010/main" val="269363792"/>
              </p:ext>
            </p:extLst>
          </p:nvPr>
        </p:nvGraphicFramePr>
        <p:xfrm>
          <a:off x="118828" y="895350"/>
          <a:ext cx="3585664" cy="52240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194" name="Picture 2" descr="C:\Users\csc\Desktop\ASSIGNMENT1\Assignment1I.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68615" y="937846"/>
            <a:ext cx="7995139" cy="5286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811935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b="1" dirty="0" smtClean="0">
                <a:solidFill>
                  <a:schemeClr val="bg1"/>
                </a:solidFill>
              </a:rPr>
              <a:t>12/13/2020</a:t>
            </a:r>
            <a:endParaRPr lang="en-US" b="1" dirty="0">
              <a:solidFill>
                <a:schemeClr val="bg1"/>
              </a:solidFill>
            </a:endParaRPr>
          </a:p>
        </p:txBody>
      </p:sp>
      <p:sp>
        <p:nvSpPr>
          <p:cNvPr id="5" name="Footer Placeholder 4"/>
          <p:cNvSpPr>
            <a:spLocks noGrp="1"/>
          </p:cNvSpPr>
          <p:nvPr>
            <p:ph type="ftr" sz="quarter" idx="11"/>
          </p:nvPr>
        </p:nvSpPr>
        <p:spPr>
          <a:xfrm>
            <a:off x="7092462" y="6356350"/>
            <a:ext cx="4808386" cy="365125"/>
          </a:xfrm>
        </p:spPr>
        <p:txBody>
          <a:bodyPr/>
          <a:lstStyle/>
          <a:p>
            <a:r>
              <a:rPr lang="en-US" b="1" dirty="0">
                <a:solidFill>
                  <a:schemeClr val="bg1"/>
                </a:solidFill>
              </a:rPr>
              <a:t>BA06 | Trim 3| Module 10 | Cognitive Analytics| Assignment </a:t>
            </a:r>
            <a:r>
              <a:rPr lang="en-US" b="1" dirty="0" smtClean="0">
                <a:solidFill>
                  <a:schemeClr val="bg1"/>
                </a:solidFill>
              </a:rPr>
              <a:t>1</a:t>
            </a:r>
            <a:endParaRPr lang="en-US" b="1" dirty="0">
              <a:solidFill>
                <a:schemeClr val="bg1"/>
              </a:solidFill>
            </a:endParaRPr>
          </a:p>
        </p:txBody>
      </p:sp>
      <p:sp>
        <p:nvSpPr>
          <p:cNvPr id="6" name="Title 1"/>
          <p:cNvSpPr txBox="1">
            <a:spLocks/>
          </p:cNvSpPr>
          <p:nvPr/>
        </p:nvSpPr>
        <p:spPr>
          <a:xfrm>
            <a:off x="600501" y="102310"/>
            <a:ext cx="8355930"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rgbClr val="002060"/>
                </a:solidFill>
              </a:rPr>
              <a:t>Annotate References</a:t>
            </a:r>
            <a:r>
              <a:rPr lang="en-US" sz="4400" b="1" dirty="0" smtClean="0">
                <a:solidFill>
                  <a:srgbClr val="002060"/>
                </a:solidFill>
              </a:rPr>
              <a:t>:</a:t>
            </a:r>
            <a:endParaRPr lang="en-IN" sz="4400" b="1" dirty="0">
              <a:solidFill>
                <a:srgbClr val="002060"/>
              </a:solidFill>
            </a:endParaRPr>
          </a:p>
        </p:txBody>
      </p:sp>
      <p:graphicFrame>
        <p:nvGraphicFramePr>
          <p:cNvPr id="9" name="Diagram 8"/>
          <p:cNvGraphicFramePr/>
          <p:nvPr>
            <p:extLst>
              <p:ext uri="{D42A27DB-BD31-4B8C-83A1-F6EECF244321}">
                <p14:modId xmlns:p14="http://schemas.microsoft.com/office/powerpoint/2010/main" val="1322681274"/>
              </p:ext>
            </p:extLst>
          </p:nvPr>
        </p:nvGraphicFramePr>
        <p:xfrm>
          <a:off x="118828" y="895350"/>
          <a:ext cx="3585664" cy="52240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218" name="Picture 2" descr="C:\Users\csc\Desktop\ASSIGNMENT1\Assignment1J1.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7231" y="937846"/>
            <a:ext cx="7819291" cy="5251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889318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b="1" dirty="0" smtClean="0">
                <a:solidFill>
                  <a:schemeClr val="bg1"/>
                </a:solidFill>
              </a:rPr>
              <a:t>12/13/2020</a:t>
            </a:r>
            <a:endParaRPr lang="en-US" b="1" dirty="0">
              <a:solidFill>
                <a:schemeClr val="bg1"/>
              </a:solidFill>
            </a:endParaRPr>
          </a:p>
        </p:txBody>
      </p:sp>
      <p:sp>
        <p:nvSpPr>
          <p:cNvPr id="5" name="Footer Placeholder 4"/>
          <p:cNvSpPr>
            <a:spLocks noGrp="1"/>
          </p:cNvSpPr>
          <p:nvPr>
            <p:ph type="ftr" sz="quarter" idx="11"/>
          </p:nvPr>
        </p:nvSpPr>
        <p:spPr>
          <a:xfrm>
            <a:off x="7092462" y="6356350"/>
            <a:ext cx="4808386" cy="365125"/>
          </a:xfrm>
        </p:spPr>
        <p:txBody>
          <a:bodyPr/>
          <a:lstStyle/>
          <a:p>
            <a:r>
              <a:rPr lang="en-US" b="1" dirty="0">
                <a:solidFill>
                  <a:schemeClr val="bg1"/>
                </a:solidFill>
              </a:rPr>
              <a:t>BA06 | Trim 3| Module 10 | Cognitive Analytics| Assignment </a:t>
            </a:r>
            <a:r>
              <a:rPr lang="en-US" b="1" dirty="0" smtClean="0">
                <a:solidFill>
                  <a:schemeClr val="bg1"/>
                </a:solidFill>
              </a:rPr>
              <a:t>1</a:t>
            </a:r>
            <a:endParaRPr lang="en-US" b="1" dirty="0">
              <a:solidFill>
                <a:schemeClr val="bg1"/>
              </a:solidFill>
            </a:endParaRPr>
          </a:p>
        </p:txBody>
      </p:sp>
      <p:sp>
        <p:nvSpPr>
          <p:cNvPr id="6" name="Title 1"/>
          <p:cNvSpPr txBox="1">
            <a:spLocks/>
          </p:cNvSpPr>
          <p:nvPr/>
        </p:nvSpPr>
        <p:spPr>
          <a:xfrm>
            <a:off x="600501" y="102310"/>
            <a:ext cx="8355930"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rgbClr val="002060"/>
                </a:solidFill>
              </a:rPr>
              <a:t>Annotate Relations</a:t>
            </a:r>
            <a:r>
              <a:rPr lang="en-US" sz="4400" b="1" dirty="0" smtClean="0">
                <a:solidFill>
                  <a:srgbClr val="002060"/>
                </a:solidFill>
              </a:rPr>
              <a:t>:</a:t>
            </a:r>
            <a:endParaRPr lang="en-IN" sz="4400" b="1" dirty="0">
              <a:solidFill>
                <a:srgbClr val="002060"/>
              </a:solidFill>
            </a:endParaRPr>
          </a:p>
        </p:txBody>
      </p:sp>
      <p:graphicFrame>
        <p:nvGraphicFramePr>
          <p:cNvPr id="9" name="Diagram 8"/>
          <p:cNvGraphicFramePr/>
          <p:nvPr>
            <p:extLst>
              <p:ext uri="{D42A27DB-BD31-4B8C-83A1-F6EECF244321}">
                <p14:modId xmlns:p14="http://schemas.microsoft.com/office/powerpoint/2010/main" val="4278808561"/>
              </p:ext>
            </p:extLst>
          </p:nvPr>
        </p:nvGraphicFramePr>
        <p:xfrm>
          <a:off x="118828" y="895350"/>
          <a:ext cx="3585664" cy="52240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42" name="Picture 2" descr="C:\Users\csc\Desktop\ASSIGNMENT1\Assignment1J.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15508" y="1019907"/>
            <a:ext cx="7795845" cy="4947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830569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b="1" dirty="0" smtClean="0">
                <a:solidFill>
                  <a:schemeClr val="bg1"/>
                </a:solidFill>
              </a:rPr>
              <a:t>12/13/2020</a:t>
            </a:r>
            <a:endParaRPr lang="en-US" b="1" dirty="0">
              <a:solidFill>
                <a:schemeClr val="bg1"/>
              </a:solidFill>
            </a:endParaRPr>
          </a:p>
        </p:txBody>
      </p:sp>
      <p:sp>
        <p:nvSpPr>
          <p:cNvPr id="5" name="Footer Placeholder 4"/>
          <p:cNvSpPr>
            <a:spLocks noGrp="1"/>
          </p:cNvSpPr>
          <p:nvPr>
            <p:ph type="ftr" sz="quarter" idx="11"/>
          </p:nvPr>
        </p:nvSpPr>
        <p:spPr>
          <a:xfrm>
            <a:off x="7092462" y="6356350"/>
            <a:ext cx="4808386" cy="365125"/>
          </a:xfrm>
        </p:spPr>
        <p:txBody>
          <a:bodyPr/>
          <a:lstStyle/>
          <a:p>
            <a:r>
              <a:rPr lang="en-US" b="1" dirty="0">
                <a:solidFill>
                  <a:schemeClr val="bg1"/>
                </a:solidFill>
              </a:rPr>
              <a:t>BA06 | Trim 3| Module 10 | Cognitive Analytics| Assignment </a:t>
            </a:r>
            <a:r>
              <a:rPr lang="en-US" b="1" dirty="0" smtClean="0">
                <a:solidFill>
                  <a:schemeClr val="bg1"/>
                </a:solidFill>
              </a:rPr>
              <a:t>1</a:t>
            </a:r>
            <a:endParaRPr lang="en-US" b="1" dirty="0">
              <a:solidFill>
                <a:schemeClr val="bg1"/>
              </a:solidFill>
            </a:endParaRPr>
          </a:p>
        </p:txBody>
      </p:sp>
      <p:sp>
        <p:nvSpPr>
          <p:cNvPr id="6" name="Title 1"/>
          <p:cNvSpPr txBox="1">
            <a:spLocks/>
          </p:cNvSpPr>
          <p:nvPr/>
        </p:nvSpPr>
        <p:spPr>
          <a:xfrm>
            <a:off x="600501" y="102310"/>
            <a:ext cx="8355930"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rgbClr val="002060"/>
                </a:solidFill>
              </a:rPr>
              <a:t>Annotate Relations</a:t>
            </a:r>
            <a:r>
              <a:rPr lang="en-US" sz="4400" b="1" dirty="0" smtClean="0">
                <a:solidFill>
                  <a:srgbClr val="002060"/>
                </a:solidFill>
              </a:rPr>
              <a:t>:</a:t>
            </a:r>
            <a:endParaRPr lang="en-IN" sz="4400" b="1" dirty="0">
              <a:solidFill>
                <a:srgbClr val="002060"/>
              </a:solidFill>
            </a:endParaRPr>
          </a:p>
        </p:txBody>
      </p:sp>
      <p:pic>
        <p:nvPicPr>
          <p:cNvPr id="11266" name="Picture 2" descr="C:\Users\csc\Desktop\ASSIGNMENT1\Assignment1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370" y="1008185"/>
            <a:ext cx="11218984" cy="5159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379406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b="1" dirty="0" smtClean="0">
                <a:solidFill>
                  <a:schemeClr val="bg1"/>
                </a:solidFill>
              </a:rPr>
              <a:t>12/13/2020</a:t>
            </a:r>
            <a:endParaRPr lang="en-US" b="1" dirty="0">
              <a:solidFill>
                <a:schemeClr val="bg1"/>
              </a:solidFill>
            </a:endParaRPr>
          </a:p>
        </p:txBody>
      </p:sp>
      <p:sp>
        <p:nvSpPr>
          <p:cNvPr id="5" name="Footer Placeholder 4"/>
          <p:cNvSpPr>
            <a:spLocks noGrp="1"/>
          </p:cNvSpPr>
          <p:nvPr>
            <p:ph type="ftr" sz="quarter" idx="11"/>
          </p:nvPr>
        </p:nvSpPr>
        <p:spPr>
          <a:xfrm>
            <a:off x="7092462" y="6356350"/>
            <a:ext cx="4808386" cy="365125"/>
          </a:xfrm>
        </p:spPr>
        <p:txBody>
          <a:bodyPr/>
          <a:lstStyle/>
          <a:p>
            <a:r>
              <a:rPr lang="en-US" b="1" dirty="0">
                <a:solidFill>
                  <a:schemeClr val="bg1"/>
                </a:solidFill>
              </a:rPr>
              <a:t>BA06 | Trim 3| Module 10 | Cognitive Analytics| Assignment </a:t>
            </a:r>
            <a:r>
              <a:rPr lang="en-US" b="1" dirty="0" smtClean="0">
                <a:solidFill>
                  <a:schemeClr val="bg1"/>
                </a:solidFill>
              </a:rPr>
              <a:t>1</a:t>
            </a:r>
            <a:endParaRPr lang="en-US" b="1" dirty="0">
              <a:solidFill>
                <a:schemeClr val="bg1"/>
              </a:solidFill>
            </a:endParaRPr>
          </a:p>
        </p:txBody>
      </p:sp>
      <p:sp>
        <p:nvSpPr>
          <p:cNvPr id="6" name="Title 1"/>
          <p:cNvSpPr txBox="1">
            <a:spLocks/>
          </p:cNvSpPr>
          <p:nvPr/>
        </p:nvSpPr>
        <p:spPr>
          <a:xfrm>
            <a:off x="600501" y="102310"/>
            <a:ext cx="8355930"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smtClean="0">
                <a:solidFill>
                  <a:srgbClr val="002060"/>
                </a:solidFill>
              </a:rPr>
              <a:t>Completing Human Annotations</a:t>
            </a:r>
            <a:r>
              <a:rPr lang="en-US" sz="4400" b="1" dirty="0" smtClean="0">
                <a:solidFill>
                  <a:srgbClr val="002060"/>
                </a:solidFill>
              </a:rPr>
              <a:t>:</a:t>
            </a:r>
            <a:endParaRPr lang="en-IN" sz="4400" b="1" dirty="0">
              <a:solidFill>
                <a:srgbClr val="002060"/>
              </a:solidFill>
            </a:endParaRPr>
          </a:p>
        </p:txBody>
      </p:sp>
      <p:graphicFrame>
        <p:nvGraphicFramePr>
          <p:cNvPr id="9" name="Diagram 8"/>
          <p:cNvGraphicFramePr/>
          <p:nvPr>
            <p:extLst>
              <p:ext uri="{D42A27DB-BD31-4B8C-83A1-F6EECF244321}">
                <p14:modId xmlns:p14="http://schemas.microsoft.com/office/powerpoint/2010/main" val="872676960"/>
              </p:ext>
            </p:extLst>
          </p:nvPr>
        </p:nvGraphicFramePr>
        <p:xfrm>
          <a:off x="118828" y="895350"/>
          <a:ext cx="3585664" cy="52240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290" name="Picture 2" descr="C:\Users\csc\Desktop\ASSIGNMENT1\Assignment1L.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74124" y="1008185"/>
            <a:ext cx="7948246" cy="5111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22980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b="1" dirty="0" smtClean="0">
                <a:solidFill>
                  <a:schemeClr val="bg1"/>
                </a:solidFill>
              </a:rPr>
              <a:t>12/13/2020</a:t>
            </a:r>
            <a:endParaRPr lang="en-US" b="1" dirty="0">
              <a:solidFill>
                <a:schemeClr val="bg1"/>
              </a:solidFill>
            </a:endParaRPr>
          </a:p>
        </p:txBody>
      </p:sp>
      <p:sp>
        <p:nvSpPr>
          <p:cNvPr id="5" name="Footer Placeholder 4"/>
          <p:cNvSpPr>
            <a:spLocks noGrp="1"/>
          </p:cNvSpPr>
          <p:nvPr>
            <p:ph type="ftr" sz="quarter" idx="11"/>
          </p:nvPr>
        </p:nvSpPr>
        <p:spPr>
          <a:xfrm>
            <a:off x="7092462" y="6356350"/>
            <a:ext cx="4808386" cy="365125"/>
          </a:xfrm>
        </p:spPr>
        <p:txBody>
          <a:bodyPr/>
          <a:lstStyle/>
          <a:p>
            <a:r>
              <a:rPr lang="en-US" b="1" dirty="0">
                <a:solidFill>
                  <a:schemeClr val="bg1"/>
                </a:solidFill>
              </a:rPr>
              <a:t>BA06 | Trim 3| Module 10 | Cognitive Analytics| Assignment </a:t>
            </a:r>
            <a:r>
              <a:rPr lang="en-US" b="1" dirty="0" smtClean="0">
                <a:solidFill>
                  <a:schemeClr val="bg1"/>
                </a:solidFill>
              </a:rPr>
              <a:t>1</a:t>
            </a:r>
            <a:endParaRPr lang="en-US" b="1" dirty="0">
              <a:solidFill>
                <a:schemeClr val="bg1"/>
              </a:solidFill>
            </a:endParaRPr>
          </a:p>
        </p:txBody>
      </p:sp>
      <p:sp>
        <p:nvSpPr>
          <p:cNvPr id="6" name="Title 1"/>
          <p:cNvSpPr txBox="1">
            <a:spLocks/>
          </p:cNvSpPr>
          <p:nvPr/>
        </p:nvSpPr>
        <p:spPr>
          <a:xfrm>
            <a:off x="600501" y="102310"/>
            <a:ext cx="8355930"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smtClean="0">
                <a:solidFill>
                  <a:srgbClr val="002060"/>
                </a:solidFill>
              </a:rPr>
              <a:t>Completing Human Annotations</a:t>
            </a:r>
            <a:r>
              <a:rPr lang="en-US" sz="4400" b="1" dirty="0" smtClean="0">
                <a:solidFill>
                  <a:srgbClr val="002060"/>
                </a:solidFill>
              </a:rPr>
              <a:t>:</a:t>
            </a:r>
            <a:endParaRPr lang="en-IN" sz="4400" b="1" dirty="0">
              <a:solidFill>
                <a:srgbClr val="002060"/>
              </a:solidFill>
            </a:endParaRPr>
          </a:p>
        </p:txBody>
      </p:sp>
      <p:graphicFrame>
        <p:nvGraphicFramePr>
          <p:cNvPr id="9" name="Diagram 8"/>
          <p:cNvGraphicFramePr/>
          <p:nvPr>
            <p:extLst>
              <p:ext uri="{D42A27DB-BD31-4B8C-83A1-F6EECF244321}">
                <p14:modId xmlns:p14="http://schemas.microsoft.com/office/powerpoint/2010/main" val="25039670"/>
              </p:ext>
            </p:extLst>
          </p:nvPr>
        </p:nvGraphicFramePr>
        <p:xfrm>
          <a:off x="118828" y="895350"/>
          <a:ext cx="3585664" cy="52240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3314" name="Picture 2" descr="C:\Users\csc\Desktop\ASSIGNMENT1\Assignment1M.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7231" y="926123"/>
            <a:ext cx="8018584" cy="5274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350224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b="1" dirty="0" smtClean="0">
                <a:solidFill>
                  <a:schemeClr val="bg1"/>
                </a:solidFill>
              </a:rPr>
              <a:t>12/13/2020</a:t>
            </a:r>
            <a:endParaRPr lang="en-US" b="1" dirty="0">
              <a:solidFill>
                <a:schemeClr val="bg1"/>
              </a:solidFill>
            </a:endParaRPr>
          </a:p>
        </p:txBody>
      </p:sp>
      <p:sp>
        <p:nvSpPr>
          <p:cNvPr id="5" name="Footer Placeholder 4"/>
          <p:cNvSpPr>
            <a:spLocks noGrp="1"/>
          </p:cNvSpPr>
          <p:nvPr>
            <p:ph type="ftr" sz="quarter" idx="11"/>
          </p:nvPr>
        </p:nvSpPr>
        <p:spPr>
          <a:xfrm>
            <a:off x="7092462" y="6356350"/>
            <a:ext cx="4808386" cy="365125"/>
          </a:xfrm>
        </p:spPr>
        <p:txBody>
          <a:bodyPr/>
          <a:lstStyle/>
          <a:p>
            <a:r>
              <a:rPr lang="en-US" b="1" dirty="0">
                <a:solidFill>
                  <a:schemeClr val="bg1"/>
                </a:solidFill>
              </a:rPr>
              <a:t>BA06 | Trim 3| Module 10 | Cognitive Analytics| Assignment </a:t>
            </a:r>
            <a:r>
              <a:rPr lang="en-US" b="1" dirty="0" smtClean="0">
                <a:solidFill>
                  <a:schemeClr val="bg1"/>
                </a:solidFill>
              </a:rPr>
              <a:t>1</a:t>
            </a:r>
            <a:endParaRPr lang="en-US" b="1" dirty="0">
              <a:solidFill>
                <a:schemeClr val="bg1"/>
              </a:solidFill>
            </a:endParaRPr>
          </a:p>
        </p:txBody>
      </p:sp>
      <p:sp>
        <p:nvSpPr>
          <p:cNvPr id="6" name="Title 1"/>
          <p:cNvSpPr txBox="1">
            <a:spLocks/>
          </p:cNvSpPr>
          <p:nvPr/>
        </p:nvSpPr>
        <p:spPr>
          <a:xfrm>
            <a:off x="600501" y="102310"/>
            <a:ext cx="8355930"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smtClean="0">
                <a:solidFill>
                  <a:srgbClr val="002060"/>
                </a:solidFill>
              </a:rPr>
              <a:t>Completing Human Annotations</a:t>
            </a:r>
            <a:r>
              <a:rPr lang="en-US" sz="4400" b="1" dirty="0" smtClean="0">
                <a:solidFill>
                  <a:srgbClr val="002060"/>
                </a:solidFill>
              </a:rPr>
              <a:t>:</a:t>
            </a:r>
            <a:endParaRPr lang="en-IN" sz="4400" b="1" dirty="0">
              <a:solidFill>
                <a:srgbClr val="002060"/>
              </a:solidFill>
            </a:endParaRPr>
          </a:p>
        </p:txBody>
      </p:sp>
      <p:graphicFrame>
        <p:nvGraphicFramePr>
          <p:cNvPr id="9" name="Diagram 8"/>
          <p:cNvGraphicFramePr/>
          <p:nvPr>
            <p:extLst>
              <p:ext uri="{D42A27DB-BD31-4B8C-83A1-F6EECF244321}">
                <p14:modId xmlns:p14="http://schemas.microsoft.com/office/powerpoint/2010/main" val="3401547109"/>
              </p:ext>
            </p:extLst>
          </p:nvPr>
        </p:nvGraphicFramePr>
        <p:xfrm>
          <a:off x="118828" y="895350"/>
          <a:ext cx="3585664" cy="52240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338" name="Picture 2" descr="C:\Users\csc\Desktop\ASSIGNMENT1\Assignment1N.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7230" y="949568"/>
            <a:ext cx="7983415" cy="5279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350224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b="1" dirty="0" smtClean="0">
                <a:solidFill>
                  <a:schemeClr val="bg1"/>
                </a:solidFill>
              </a:rPr>
              <a:t>12/13/2020</a:t>
            </a:r>
            <a:endParaRPr lang="en-US" b="1" dirty="0">
              <a:solidFill>
                <a:schemeClr val="bg1"/>
              </a:solidFill>
            </a:endParaRPr>
          </a:p>
        </p:txBody>
      </p:sp>
      <p:sp>
        <p:nvSpPr>
          <p:cNvPr id="5" name="Footer Placeholder 4"/>
          <p:cNvSpPr>
            <a:spLocks noGrp="1"/>
          </p:cNvSpPr>
          <p:nvPr>
            <p:ph type="ftr" sz="quarter" idx="11"/>
          </p:nvPr>
        </p:nvSpPr>
        <p:spPr>
          <a:xfrm>
            <a:off x="7092462" y="6356350"/>
            <a:ext cx="4808386" cy="365125"/>
          </a:xfrm>
        </p:spPr>
        <p:txBody>
          <a:bodyPr/>
          <a:lstStyle/>
          <a:p>
            <a:r>
              <a:rPr lang="en-US" b="1" dirty="0">
                <a:solidFill>
                  <a:schemeClr val="bg1"/>
                </a:solidFill>
              </a:rPr>
              <a:t>BA06 | Trim 3| Module 10 | Cognitive Analytics| Assignment </a:t>
            </a:r>
            <a:r>
              <a:rPr lang="en-US" b="1" dirty="0" smtClean="0">
                <a:solidFill>
                  <a:schemeClr val="bg1"/>
                </a:solidFill>
              </a:rPr>
              <a:t>1</a:t>
            </a:r>
            <a:endParaRPr lang="en-US" b="1" dirty="0">
              <a:solidFill>
                <a:schemeClr val="bg1"/>
              </a:solidFill>
            </a:endParaRPr>
          </a:p>
        </p:txBody>
      </p:sp>
      <p:sp>
        <p:nvSpPr>
          <p:cNvPr id="6" name="Title 1"/>
          <p:cNvSpPr txBox="1">
            <a:spLocks/>
          </p:cNvSpPr>
          <p:nvPr/>
        </p:nvSpPr>
        <p:spPr>
          <a:xfrm>
            <a:off x="600501" y="102310"/>
            <a:ext cx="8355930"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chemeClr val="bg1"/>
                </a:solidFill>
              </a:rPr>
              <a:t>Adjudication</a:t>
            </a:r>
            <a:r>
              <a:rPr lang="en-US" sz="4400" b="1" dirty="0" smtClean="0">
                <a:solidFill>
                  <a:srgbClr val="002060"/>
                </a:solidFill>
              </a:rPr>
              <a:t>:</a:t>
            </a:r>
            <a:endParaRPr lang="en-IN" sz="4400" b="1" dirty="0">
              <a:solidFill>
                <a:srgbClr val="002060"/>
              </a:solidFill>
            </a:endParaRPr>
          </a:p>
        </p:txBody>
      </p:sp>
      <p:graphicFrame>
        <p:nvGraphicFramePr>
          <p:cNvPr id="9" name="Diagram 8"/>
          <p:cNvGraphicFramePr/>
          <p:nvPr>
            <p:extLst>
              <p:ext uri="{D42A27DB-BD31-4B8C-83A1-F6EECF244321}">
                <p14:modId xmlns:p14="http://schemas.microsoft.com/office/powerpoint/2010/main" val="3740186772"/>
              </p:ext>
            </p:extLst>
          </p:nvPr>
        </p:nvGraphicFramePr>
        <p:xfrm>
          <a:off x="118828" y="895350"/>
          <a:ext cx="3585664" cy="52240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5362" name="Picture 2" descr="C:\Users\csc\Desktop\ASSIGNMENT1\Assignment1O.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92063" y="961292"/>
            <a:ext cx="7924800" cy="5063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48544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b="1" dirty="0" smtClean="0">
                <a:solidFill>
                  <a:schemeClr val="bg1"/>
                </a:solidFill>
              </a:rPr>
              <a:t>12/13/2020</a:t>
            </a:r>
            <a:endParaRPr lang="en-US" b="1" dirty="0">
              <a:solidFill>
                <a:schemeClr val="bg1"/>
              </a:solidFill>
            </a:endParaRPr>
          </a:p>
        </p:txBody>
      </p:sp>
      <p:sp>
        <p:nvSpPr>
          <p:cNvPr id="5" name="Footer Placeholder 4"/>
          <p:cNvSpPr>
            <a:spLocks noGrp="1"/>
          </p:cNvSpPr>
          <p:nvPr>
            <p:ph type="ftr" sz="quarter" idx="11"/>
          </p:nvPr>
        </p:nvSpPr>
        <p:spPr>
          <a:xfrm>
            <a:off x="7092462" y="6356350"/>
            <a:ext cx="4808386" cy="365125"/>
          </a:xfrm>
        </p:spPr>
        <p:txBody>
          <a:bodyPr/>
          <a:lstStyle/>
          <a:p>
            <a:r>
              <a:rPr lang="en-US" b="1" dirty="0">
                <a:solidFill>
                  <a:schemeClr val="bg1"/>
                </a:solidFill>
              </a:rPr>
              <a:t>BA06 | Trim 3| Module 10 | Cognitive Analytics| Assignment </a:t>
            </a:r>
            <a:r>
              <a:rPr lang="en-US" b="1" dirty="0" smtClean="0">
                <a:solidFill>
                  <a:schemeClr val="bg1"/>
                </a:solidFill>
              </a:rPr>
              <a:t>1</a:t>
            </a:r>
            <a:endParaRPr lang="en-US" b="1" dirty="0">
              <a:solidFill>
                <a:schemeClr val="bg1"/>
              </a:solidFill>
            </a:endParaRPr>
          </a:p>
        </p:txBody>
      </p:sp>
      <p:sp>
        <p:nvSpPr>
          <p:cNvPr id="6" name="Title 1"/>
          <p:cNvSpPr txBox="1">
            <a:spLocks/>
          </p:cNvSpPr>
          <p:nvPr/>
        </p:nvSpPr>
        <p:spPr>
          <a:xfrm>
            <a:off x="600501" y="102310"/>
            <a:ext cx="8355930"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chemeClr val="bg1"/>
                </a:solidFill>
              </a:rPr>
              <a:t>Adjudication</a:t>
            </a:r>
            <a:r>
              <a:rPr lang="en-US" sz="4400" b="1" dirty="0" smtClean="0">
                <a:solidFill>
                  <a:srgbClr val="002060"/>
                </a:solidFill>
              </a:rPr>
              <a:t>:</a:t>
            </a:r>
            <a:endParaRPr lang="en-IN" sz="4400" b="1" dirty="0">
              <a:solidFill>
                <a:srgbClr val="002060"/>
              </a:solidFill>
            </a:endParaRPr>
          </a:p>
        </p:txBody>
      </p:sp>
      <p:graphicFrame>
        <p:nvGraphicFramePr>
          <p:cNvPr id="9" name="Diagram 8"/>
          <p:cNvGraphicFramePr/>
          <p:nvPr>
            <p:extLst>
              <p:ext uri="{D42A27DB-BD31-4B8C-83A1-F6EECF244321}">
                <p14:modId xmlns:p14="http://schemas.microsoft.com/office/powerpoint/2010/main" val="4231371939"/>
              </p:ext>
            </p:extLst>
          </p:nvPr>
        </p:nvGraphicFramePr>
        <p:xfrm>
          <a:off x="118828" y="895350"/>
          <a:ext cx="3585664" cy="52240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6386" name="Picture 2" descr="C:\Users\csc\Desktop\ASSIGNMENT1\Assignment1P.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0678" y="902676"/>
            <a:ext cx="7971692" cy="5269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47416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b="1" dirty="0" smtClean="0">
                <a:solidFill>
                  <a:schemeClr val="bg1"/>
                </a:solidFill>
              </a:rPr>
              <a:t>12/13/2020</a:t>
            </a:r>
            <a:endParaRPr lang="en-US" b="1" dirty="0">
              <a:solidFill>
                <a:schemeClr val="bg1"/>
              </a:solidFill>
            </a:endParaRPr>
          </a:p>
        </p:txBody>
      </p:sp>
      <p:sp>
        <p:nvSpPr>
          <p:cNvPr id="5" name="Footer Placeholder 4"/>
          <p:cNvSpPr>
            <a:spLocks noGrp="1"/>
          </p:cNvSpPr>
          <p:nvPr>
            <p:ph type="ftr" sz="quarter" idx="11"/>
          </p:nvPr>
        </p:nvSpPr>
        <p:spPr>
          <a:xfrm>
            <a:off x="7092462" y="6356350"/>
            <a:ext cx="4808386" cy="365125"/>
          </a:xfrm>
        </p:spPr>
        <p:txBody>
          <a:bodyPr/>
          <a:lstStyle/>
          <a:p>
            <a:r>
              <a:rPr lang="en-US" b="1" dirty="0">
                <a:solidFill>
                  <a:schemeClr val="bg1"/>
                </a:solidFill>
              </a:rPr>
              <a:t>BA06 | Trim 3| Module 10 | Cognitive Analytics| Assignment </a:t>
            </a:r>
            <a:r>
              <a:rPr lang="en-US" b="1" dirty="0" smtClean="0">
                <a:solidFill>
                  <a:schemeClr val="bg1"/>
                </a:solidFill>
              </a:rPr>
              <a:t>1</a:t>
            </a:r>
            <a:endParaRPr lang="en-US" b="1" dirty="0">
              <a:solidFill>
                <a:schemeClr val="bg1"/>
              </a:solidFill>
            </a:endParaRPr>
          </a:p>
        </p:txBody>
      </p:sp>
      <p:sp>
        <p:nvSpPr>
          <p:cNvPr id="6" name="Title 1"/>
          <p:cNvSpPr txBox="1">
            <a:spLocks/>
          </p:cNvSpPr>
          <p:nvPr/>
        </p:nvSpPr>
        <p:spPr>
          <a:xfrm>
            <a:off x="600501" y="102310"/>
            <a:ext cx="8355930"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chemeClr val="bg1"/>
                </a:solidFill>
              </a:rPr>
              <a:t>Adjudication</a:t>
            </a:r>
            <a:r>
              <a:rPr lang="en-US" sz="4400" b="1" dirty="0" smtClean="0">
                <a:solidFill>
                  <a:srgbClr val="002060"/>
                </a:solidFill>
              </a:rPr>
              <a:t>:</a:t>
            </a:r>
            <a:endParaRPr lang="en-IN" sz="4400" b="1" dirty="0">
              <a:solidFill>
                <a:srgbClr val="002060"/>
              </a:solidFill>
            </a:endParaRPr>
          </a:p>
        </p:txBody>
      </p:sp>
      <p:graphicFrame>
        <p:nvGraphicFramePr>
          <p:cNvPr id="9" name="Diagram 8"/>
          <p:cNvGraphicFramePr/>
          <p:nvPr>
            <p:extLst>
              <p:ext uri="{D42A27DB-BD31-4B8C-83A1-F6EECF244321}">
                <p14:modId xmlns:p14="http://schemas.microsoft.com/office/powerpoint/2010/main" val="3804216788"/>
              </p:ext>
            </p:extLst>
          </p:nvPr>
        </p:nvGraphicFramePr>
        <p:xfrm>
          <a:off x="118828" y="895350"/>
          <a:ext cx="3585664" cy="52240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7410" name="Picture 2" descr="C:\Users\csc\Desktop\ASSIGNMENT1\Assignment1P1.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2400" y="890954"/>
            <a:ext cx="7936524" cy="5159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47416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b="1" dirty="0" smtClean="0">
                <a:solidFill>
                  <a:schemeClr val="bg1"/>
                </a:solidFill>
              </a:rPr>
              <a:t>12/13/2020</a:t>
            </a:r>
            <a:endParaRPr lang="en-US" b="1" dirty="0">
              <a:solidFill>
                <a:schemeClr val="bg1"/>
              </a:solidFill>
            </a:endParaRPr>
          </a:p>
        </p:txBody>
      </p:sp>
      <p:sp>
        <p:nvSpPr>
          <p:cNvPr id="5" name="Footer Placeholder 4"/>
          <p:cNvSpPr>
            <a:spLocks noGrp="1"/>
          </p:cNvSpPr>
          <p:nvPr>
            <p:ph type="ftr" sz="quarter" idx="11"/>
          </p:nvPr>
        </p:nvSpPr>
        <p:spPr>
          <a:xfrm>
            <a:off x="7092462" y="6356350"/>
            <a:ext cx="4808386" cy="365125"/>
          </a:xfrm>
        </p:spPr>
        <p:txBody>
          <a:bodyPr/>
          <a:lstStyle/>
          <a:p>
            <a:r>
              <a:rPr lang="en-US" b="1" dirty="0">
                <a:solidFill>
                  <a:schemeClr val="bg1"/>
                </a:solidFill>
              </a:rPr>
              <a:t>BA06 | Trim 3| Module 10 | Cognitive Analytics| Assignment </a:t>
            </a:r>
            <a:r>
              <a:rPr lang="en-US" b="1" dirty="0" smtClean="0">
                <a:solidFill>
                  <a:schemeClr val="bg1"/>
                </a:solidFill>
              </a:rPr>
              <a:t>1</a:t>
            </a:r>
            <a:endParaRPr lang="en-US" b="1" dirty="0">
              <a:solidFill>
                <a:schemeClr val="bg1"/>
              </a:solidFill>
            </a:endParaRPr>
          </a:p>
        </p:txBody>
      </p:sp>
      <p:sp>
        <p:nvSpPr>
          <p:cNvPr id="6" name="Title 1"/>
          <p:cNvSpPr txBox="1">
            <a:spLocks/>
          </p:cNvSpPr>
          <p:nvPr/>
        </p:nvSpPr>
        <p:spPr>
          <a:xfrm>
            <a:off x="600501" y="81600"/>
            <a:ext cx="8598090"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smtClean="0">
                <a:solidFill>
                  <a:srgbClr val="002060"/>
                </a:solidFill>
              </a:rPr>
              <a:t>Getting </a:t>
            </a:r>
            <a:r>
              <a:rPr lang="en-US" sz="3200" b="1" dirty="0">
                <a:solidFill>
                  <a:srgbClr val="002060"/>
                </a:solidFill>
              </a:rPr>
              <a:t>started with training corpus</a:t>
            </a:r>
            <a:r>
              <a:rPr lang="en-US" sz="4400" b="1" dirty="0" smtClean="0">
                <a:solidFill>
                  <a:srgbClr val="002060"/>
                </a:solidFill>
              </a:rPr>
              <a:t>:</a:t>
            </a:r>
            <a:endParaRPr lang="en-IN" sz="4400" b="1" dirty="0">
              <a:solidFill>
                <a:srgbClr val="002060"/>
              </a:solidFill>
            </a:endParaRPr>
          </a:p>
        </p:txBody>
      </p:sp>
      <p:graphicFrame>
        <p:nvGraphicFramePr>
          <p:cNvPr id="9" name="Diagram 8"/>
          <p:cNvGraphicFramePr/>
          <p:nvPr>
            <p:extLst>
              <p:ext uri="{D42A27DB-BD31-4B8C-83A1-F6EECF244321}">
                <p14:modId xmlns:p14="http://schemas.microsoft.com/office/powerpoint/2010/main" val="299021831"/>
              </p:ext>
            </p:extLst>
          </p:nvPr>
        </p:nvGraphicFramePr>
        <p:xfrm>
          <a:off x="177443" y="809625"/>
          <a:ext cx="3145306" cy="5238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2" descr="C:\Users\csc\Desktop\ASSIGNMENT1\Assignment1B.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10708" y="890954"/>
            <a:ext cx="8264769" cy="5099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50459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b="1" dirty="0" smtClean="0">
                <a:solidFill>
                  <a:schemeClr val="bg1"/>
                </a:solidFill>
              </a:rPr>
              <a:t>12/13/2020</a:t>
            </a:r>
            <a:endParaRPr lang="en-US" b="1" dirty="0">
              <a:solidFill>
                <a:schemeClr val="bg1"/>
              </a:solidFill>
            </a:endParaRPr>
          </a:p>
        </p:txBody>
      </p:sp>
      <p:sp>
        <p:nvSpPr>
          <p:cNvPr id="5" name="Footer Placeholder 4"/>
          <p:cNvSpPr>
            <a:spLocks noGrp="1"/>
          </p:cNvSpPr>
          <p:nvPr>
            <p:ph type="ftr" sz="quarter" idx="11"/>
          </p:nvPr>
        </p:nvSpPr>
        <p:spPr>
          <a:xfrm>
            <a:off x="7092462" y="6356350"/>
            <a:ext cx="4808386" cy="365125"/>
          </a:xfrm>
        </p:spPr>
        <p:txBody>
          <a:bodyPr/>
          <a:lstStyle/>
          <a:p>
            <a:r>
              <a:rPr lang="en-US" b="1" dirty="0">
                <a:solidFill>
                  <a:schemeClr val="bg1"/>
                </a:solidFill>
              </a:rPr>
              <a:t>BA06 | Trim 3| Module 10 | Cognitive Analytics| Assignment </a:t>
            </a:r>
            <a:r>
              <a:rPr lang="en-US" b="1" dirty="0" smtClean="0">
                <a:solidFill>
                  <a:schemeClr val="bg1"/>
                </a:solidFill>
              </a:rPr>
              <a:t>1</a:t>
            </a:r>
            <a:endParaRPr lang="en-US" b="1" dirty="0">
              <a:solidFill>
                <a:schemeClr val="bg1"/>
              </a:solidFill>
            </a:endParaRPr>
          </a:p>
        </p:txBody>
      </p:sp>
      <p:sp>
        <p:nvSpPr>
          <p:cNvPr id="6" name="Title 1"/>
          <p:cNvSpPr txBox="1">
            <a:spLocks/>
          </p:cNvSpPr>
          <p:nvPr/>
        </p:nvSpPr>
        <p:spPr>
          <a:xfrm>
            <a:off x="600501" y="102310"/>
            <a:ext cx="8355930"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chemeClr val="bg1"/>
                </a:solidFill>
              </a:rPr>
              <a:t>Adjudication</a:t>
            </a:r>
            <a:r>
              <a:rPr lang="en-US" sz="4400" b="1" dirty="0" smtClean="0">
                <a:solidFill>
                  <a:srgbClr val="002060"/>
                </a:solidFill>
              </a:rPr>
              <a:t>:</a:t>
            </a:r>
            <a:endParaRPr lang="en-IN" sz="4400" b="1" dirty="0">
              <a:solidFill>
                <a:srgbClr val="002060"/>
              </a:solidFill>
            </a:endParaRPr>
          </a:p>
        </p:txBody>
      </p:sp>
      <p:graphicFrame>
        <p:nvGraphicFramePr>
          <p:cNvPr id="9" name="Diagram 8"/>
          <p:cNvGraphicFramePr/>
          <p:nvPr>
            <p:extLst>
              <p:ext uri="{D42A27DB-BD31-4B8C-83A1-F6EECF244321}">
                <p14:modId xmlns:p14="http://schemas.microsoft.com/office/powerpoint/2010/main" val="910795884"/>
              </p:ext>
            </p:extLst>
          </p:nvPr>
        </p:nvGraphicFramePr>
        <p:xfrm>
          <a:off x="118828" y="895350"/>
          <a:ext cx="3585664" cy="52240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8434" name="Picture 2" descr="C:\Users\csc\Desktop\ASSIGNMENT1\Assignment1P2.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61692" y="947738"/>
            <a:ext cx="7315200" cy="5124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47416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b="1" dirty="0" smtClean="0">
                <a:solidFill>
                  <a:schemeClr val="bg1"/>
                </a:solidFill>
              </a:rPr>
              <a:t>12/13/2020</a:t>
            </a:r>
            <a:endParaRPr lang="en-US" b="1" dirty="0">
              <a:solidFill>
                <a:schemeClr val="bg1"/>
              </a:solidFill>
            </a:endParaRPr>
          </a:p>
        </p:txBody>
      </p:sp>
      <p:sp>
        <p:nvSpPr>
          <p:cNvPr id="5" name="Footer Placeholder 4"/>
          <p:cNvSpPr>
            <a:spLocks noGrp="1"/>
          </p:cNvSpPr>
          <p:nvPr>
            <p:ph type="ftr" sz="quarter" idx="11"/>
          </p:nvPr>
        </p:nvSpPr>
        <p:spPr>
          <a:xfrm>
            <a:off x="7092462" y="6356350"/>
            <a:ext cx="4808386" cy="365125"/>
          </a:xfrm>
        </p:spPr>
        <p:txBody>
          <a:bodyPr/>
          <a:lstStyle/>
          <a:p>
            <a:r>
              <a:rPr lang="en-US" b="1" dirty="0">
                <a:solidFill>
                  <a:schemeClr val="bg1"/>
                </a:solidFill>
              </a:rPr>
              <a:t>BA06 | Trim 3| Module 10 | Cognitive Analytics| Assignment </a:t>
            </a:r>
            <a:r>
              <a:rPr lang="en-US" b="1" dirty="0" smtClean="0">
                <a:solidFill>
                  <a:schemeClr val="bg1"/>
                </a:solidFill>
              </a:rPr>
              <a:t>1</a:t>
            </a:r>
            <a:endParaRPr lang="en-US" b="1" dirty="0">
              <a:solidFill>
                <a:schemeClr val="bg1"/>
              </a:solidFill>
            </a:endParaRPr>
          </a:p>
        </p:txBody>
      </p:sp>
      <p:sp>
        <p:nvSpPr>
          <p:cNvPr id="6" name="Title 1"/>
          <p:cNvSpPr txBox="1">
            <a:spLocks/>
          </p:cNvSpPr>
          <p:nvPr/>
        </p:nvSpPr>
        <p:spPr>
          <a:xfrm>
            <a:off x="600501" y="102310"/>
            <a:ext cx="8355930"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chemeClr val="bg1"/>
                </a:solidFill>
              </a:rPr>
              <a:t>Adjudication</a:t>
            </a:r>
            <a:r>
              <a:rPr lang="en-US" sz="4400" b="1" dirty="0" smtClean="0">
                <a:solidFill>
                  <a:srgbClr val="002060"/>
                </a:solidFill>
              </a:rPr>
              <a:t>:</a:t>
            </a:r>
            <a:endParaRPr lang="en-IN" sz="4400" b="1" dirty="0">
              <a:solidFill>
                <a:srgbClr val="002060"/>
              </a:solidFill>
            </a:endParaRPr>
          </a:p>
        </p:txBody>
      </p:sp>
      <p:graphicFrame>
        <p:nvGraphicFramePr>
          <p:cNvPr id="9" name="Diagram 8"/>
          <p:cNvGraphicFramePr/>
          <p:nvPr>
            <p:extLst>
              <p:ext uri="{D42A27DB-BD31-4B8C-83A1-F6EECF244321}">
                <p14:modId xmlns:p14="http://schemas.microsoft.com/office/powerpoint/2010/main" val="690919295"/>
              </p:ext>
            </p:extLst>
          </p:nvPr>
        </p:nvGraphicFramePr>
        <p:xfrm>
          <a:off x="118828" y="895350"/>
          <a:ext cx="3585664" cy="52240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9458" name="Picture 2" descr="C:\Users\csc\Desktop\ASSIGNMENT1\Assignment1P3.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7230" y="926123"/>
            <a:ext cx="7983415" cy="5193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47416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b="1" dirty="0" smtClean="0">
                <a:solidFill>
                  <a:schemeClr val="bg1"/>
                </a:solidFill>
              </a:rPr>
              <a:t>12/13/2020</a:t>
            </a:r>
            <a:endParaRPr lang="en-US" b="1" dirty="0">
              <a:solidFill>
                <a:schemeClr val="bg1"/>
              </a:solidFill>
            </a:endParaRPr>
          </a:p>
        </p:txBody>
      </p:sp>
      <p:sp>
        <p:nvSpPr>
          <p:cNvPr id="5" name="Footer Placeholder 4"/>
          <p:cNvSpPr>
            <a:spLocks noGrp="1"/>
          </p:cNvSpPr>
          <p:nvPr>
            <p:ph type="ftr" sz="quarter" idx="11"/>
          </p:nvPr>
        </p:nvSpPr>
        <p:spPr>
          <a:xfrm>
            <a:off x="7092462" y="6356350"/>
            <a:ext cx="4808386" cy="365125"/>
          </a:xfrm>
        </p:spPr>
        <p:txBody>
          <a:bodyPr/>
          <a:lstStyle/>
          <a:p>
            <a:r>
              <a:rPr lang="en-US" b="1" dirty="0">
                <a:solidFill>
                  <a:schemeClr val="bg1"/>
                </a:solidFill>
              </a:rPr>
              <a:t>BA06 | Trim 3| Module 10 | Cognitive Analytics| Assignment </a:t>
            </a:r>
            <a:r>
              <a:rPr lang="en-US" b="1" dirty="0" smtClean="0">
                <a:solidFill>
                  <a:schemeClr val="bg1"/>
                </a:solidFill>
              </a:rPr>
              <a:t>1</a:t>
            </a:r>
            <a:endParaRPr lang="en-US" b="1" dirty="0">
              <a:solidFill>
                <a:schemeClr val="bg1"/>
              </a:solidFill>
            </a:endParaRPr>
          </a:p>
        </p:txBody>
      </p:sp>
      <p:sp>
        <p:nvSpPr>
          <p:cNvPr id="6" name="Title 1"/>
          <p:cNvSpPr txBox="1">
            <a:spLocks/>
          </p:cNvSpPr>
          <p:nvPr/>
        </p:nvSpPr>
        <p:spPr>
          <a:xfrm>
            <a:off x="600501" y="102310"/>
            <a:ext cx="8355930"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chemeClr val="bg1"/>
                </a:solidFill>
              </a:rPr>
              <a:t>Adjudication</a:t>
            </a:r>
            <a:r>
              <a:rPr lang="en-US" sz="4400" b="1" dirty="0" smtClean="0">
                <a:solidFill>
                  <a:srgbClr val="002060"/>
                </a:solidFill>
              </a:rPr>
              <a:t>:</a:t>
            </a:r>
            <a:endParaRPr lang="en-IN" sz="4400" b="1" dirty="0">
              <a:solidFill>
                <a:srgbClr val="002060"/>
              </a:solidFill>
            </a:endParaRPr>
          </a:p>
        </p:txBody>
      </p:sp>
      <p:graphicFrame>
        <p:nvGraphicFramePr>
          <p:cNvPr id="9" name="Diagram 8"/>
          <p:cNvGraphicFramePr/>
          <p:nvPr>
            <p:extLst>
              <p:ext uri="{D42A27DB-BD31-4B8C-83A1-F6EECF244321}">
                <p14:modId xmlns:p14="http://schemas.microsoft.com/office/powerpoint/2010/main" val="2069780029"/>
              </p:ext>
            </p:extLst>
          </p:nvPr>
        </p:nvGraphicFramePr>
        <p:xfrm>
          <a:off x="118828" y="895350"/>
          <a:ext cx="3585664" cy="52240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482" name="Picture 2" descr="C:\Users\csc\Desktop\ASSIGNMENT1\Assignment1P4.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15508" y="996462"/>
            <a:ext cx="7842738" cy="5037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47416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b="1" dirty="0" smtClean="0">
                <a:solidFill>
                  <a:schemeClr val="bg1"/>
                </a:solidFill>
              </a:rPr>
              <a:t>12/13/2020</a:t>
            </a:r>
            <a:endParaRPr lang="en-US" b="1" dirty="0">
              <a:solidFill>
                <a:schemeClr val="bg1"/>
              </a:solidFill>
            </a:endParaRPr>
          </a:p>
        </p:txBody>
      </p:sp>
      <p:sp>
        <p:nvSpPr>
          <p:cNvPr id="5" name="Footer Placeholder 4"/>
          <p:cNvSpPr>
            <a:spLocks noGrp="1"/>
          </p:cNvSpPr>
          <p:nvPr>
            <p:ph type="ftr" sz="quarter" idx="11"/>
          </p:nvPr>
        </p:nvSpPr>
        <p:spPr>
          <a:xfrm>
            <a:off x="7092462" y="6356350"/>
            <a:ext cx="4808386" cy="365125"/>
          </a:xfrm>
        </p:spPr>
        <p:txBody>
          <a:bodyPr/>
          <a:lstStyle/>
          <a:p>
            <a:r>
              <a:rPr lang="en-US" b="1" dirty="0">
                <a:solidFill>
                  <a:schemeClr val="bg1"/>
                </a:solidFill>
              </a:rPr>
              <a:t>BA06 | Trim 3| Module 10 | Cognitive Analytics| Assignment </a:t>
            </a:r>
            <a:r>
              <a:rPr lang="en-US" b="1" dirty="0" smtClean="0">
                <a:solidFill>
                  <a:schemeClr val="bg1"/>
                </a:solidFill>
              </a:rPr>
              <a:t>1</a:t>
            </a:r>
            <a:endParaRPr lang="en-US" b="1" dirty="0">
              <a:solidFill>
                <a:schemeClr val="bg1"/>
              </a:solidFill>
            </a:endParaRPr>
          </a:p>
        </p:txBody>
      </p:sp>
      <p:sp>
        <p:nvSpPr>
          <p:cNvPr id="6" name="Title 1"/>
          <p:cNvSpPr txBox="1">
            <a:spLocks/>
          </p:cNvSpPr>
          <p:nvPr/>
        </p:nvSpPr>
        <p:spPr>
          <a:xfrm>
            <a:off x="166747" y="102310"/>
            <a:ext cx="8355930"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smtClean="0">
                <a:solidFill>
                  <a:srgbClr val="002060"/>
                </a:solidFill>
              </a:rPr>
              <a:t>Creating </a:t>
            </a:r>
            <a:r>
              <a:rPr lang="en-US" sz="2400" b="1" dirty="0">
                <a:solidFill>
                  <a:srgbClr val="002060"/>
                </a:solidFill>
              </a:rPr>
              <a:t>a machine learning model</a:t>
            </a:r>
            <a:r>
              <a:rPr lang="en-US" sz="4400" b="1" dirty="0" smtClean="0">
                <a:solidFill>
                  <a:srgbClr val="002060"/>
                </a:solidFill>
              </a:rPr>
              <a:t>:</a:t>
            </a:r>
            <a:endParaRPr lang="en-IN" sz="4400" b="1" dirty="0">
              <a:solidFill>
                <a:srgbClr val="002060"/>
              </a:solidFill>
            </a:endParaRPr>
          </a:p>
        </p:txBody>
      </p:sp>
      <p:graphicFrame>
        <p:nvGraphicFramePr>
          <p:cNvPr id="9" name="Diagram 8"/>
          <p:cNvGraphicFramePr/>
          <p:nvPr>
            <p:extLst>
              <p:ext uri="{D42A27DB-BD31-4B8C-83A1-F6EECF244321}">
                <p14:modId xmlns:p14="http://schemas.microsoft.com/office/powerpoint/2010/main" val="2068350272"/>
              </p:ext>
            </p:extLst>
          </p:nvPr>
        </p:nvGraphicFramePr>
        <p:xfrm>
          <a:off x="118828" y="895350"/>
          <a:ext cx="3585664" cy="52240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1506" name="Picture 2" descr="C:\Users\csc\Desktop\ASSIGNMENT1\Assignment1P5.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74123" y="961291"/>
            <a:ext cx="7924799" cy="5163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12017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b="1" dirty="0" smtClean="0">
                <a:solidFill>
                  <a:schemeClr val="bg1"/>
                </a:solidFill>
              </a:rPr>
              <a:t>12/13/2020</a:t>
            </a:r>
            <a:endParaRPr lang="en-US" b="1" dirty="0">
              <a:solidFill>
                <a:schemeClr val="bg1"/>
              </a:solidFill>
            </a:endParaRPr>
          </a:p>
        </p:txBody>
      </p:sp>
      <p:sp>
        <p:nvSpPr>
          <p:cNvPr id="5" name="Footer Placeholder 4"/>
          <p:cNvSpPr>
            <a:spLocks noGrp="1"/>
          </p:cNvSpPr>
          <p:nvPr>
            <p:ph type="ftr" sz="quarter" idx="11"/>
          </p:nvPr>
        </p:nvSpPr>
        <p:spPr>
          <a:xfrm>
            <a:off x="7092462" y="6356350"/>
            <a:ext cx="4808386" cy="365125"/>
          </a:xfrm>
        </p:spPr>
        <p:txBody>
          <a:bodyPr/>
          <a:lstStyle/>
          <a:p>
            <a:r>
              <a:rPr lang="en-US" b="1" dirty="0">
                <a:solidFill>
                  <a:schemeClr val="bg1"/>
                </a:solidFill>
              </a:rPr>
              <a:t>BA06 | Trim 3| Module 10 | Cognitive Analytics| Assignment </a:t>
            </a:r>
            <a:r>
              <a:rPr lang="en-US" b="1" dirty="0" smtClean="0">
                <a:solidFill>
                  <a:schemeClr val="bg1"/>
                </a:solidFill>
              </a:rPr>
              <a:t>1</a:t>
            </a:r>
            <a:endParaRPr lang="en-US" b="1" dirty="0">
              <a:solidFill>
                <a:schemeClr val="bg1"/>
              </a:solidFill>
            </a:endParaRPr>
          </a:p>
        </p:txBody>
      </p:sp>
      <p:sp>
        <p:nvSpPr>
          <p:cNvPr id="6" name="Title 1"/>
          <p:cNvSpPr txBox="1">
            <a:spLocks/>
          </p:cNvSpPr>
          <p:nvPr/>
        </p:nvSpPr>
        <p:spPr>
          <a:xfrm>
            <a:off x="166747" y="102310"/>
            <a:ext cx="8355930"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smtClean="0">
                <a:solidFill>
                  <a:srgbClr val="002060"/>
                </a:solidFill>
              </a:rPr>
              <a:t>Creating </a:t>
            </a:r>
            <a:r>
              <a:rPr lang="en-US" sz="2400" b="1" dirty="0">
                <a:solidFill>
                  <a:srgbClr val="002060"/>
                </a:solidFill>
              </a:rPr>
              <a:t>a machine learning model</a:t>
            </a:r>
            <a:r>
              <a:rPr lang="en-US" sz="4400" b="1" dirty="0" smtClean="0">
                <a:solidFill>
                  <a:srgbClr val="002060"/>
                </a:solidFill>
              </a:rPr>
              <a:t>:</a:t>
            </a:r>
            <a:endParaRPr lang="en-IN" sz="4400" b="1" dirty="0">
              <a:solidFill>
                <a:srgbClr val="002060"/>
              </a:solidFill>
            </a:endParaRPr>
          </a:p>
        </p:txBody>
      </p:sp>
      <p:graphicFrame>
        <p:nvGraphicFramePr>
          <p:cNvPr id="9" name="Diagram 8"/>
          <p:cNvGraphicFramePr/>
          <p:nvPr>
            <p:extLst>
              <p:ext uri="{D42A27DB-BD31-4B8C-83A1-F6EECF244321}">
                <p14:modId xmlns:p14="http://schemas.microsoft.com/office/powerpoint/2010/main" val="2460661445"/>
              </p:ext>
            </p:extLst>
          </p:nvPr>
        </p:nvGraphicFramePr>
        <p:xfrm>
          <a:off x="118828" y="895350"/>
          <a:ext cx="3585664" cy="52240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2530" name="Picture 2" descr="C:\Users\csc\Desktop\ASSIGNMENT1\Assignment1P6.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7231" y="996462"/>
            <a:ext cx="7819292" cy="5064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50011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b="1" dirty="0" smtClean="0">
                <a:solidFill>
                  <a:schemeClr val="bg1"/>
                </a:solidFill>
              </a:rPr>
              <a:t>12/13/2020</a:t>
            </a:r>
            <a:endParaRPr lang="en-US" b="1" dirty="0">
              <a:solidFill>
                <a:schemeClr val="bg1"/>
              </a:solidFill>
            </a:endParaRPr>
          </a:p>
        </p:txBody>
      </p:sp>
      <p:sp>
        <p:nvSpPr>
          <p:cNvPr id="5" name="Footer Placeholder 4"/>
          <p:cNvSpPr>
            <a:spLocks noGrp="1"/>
          </p:cNvSpPr>
          <p:nvPr>
            <p:ph type="ftr" sz="quarter" idx="11"/>
          </p:nvPr>
        </p:nvSpPr>
        <p:spPr>
          <a:xfrm>
            <a:off x="7092462" y="6356350"/>
            <a:ext cx="4808386" cy="365125"/>
          </a:xfrm>
        </p:spPr>
        <p:txBody>
          <a:bodyPr/>
          <a:lstStyle/>
          <a:p>
            <a:r>
              <a:rPr lang="en-US" b="1" dirty="0">
                <a:solidFill>
                  <a:schemeClr val="bg1"/>
                </a:solidFill>
              </a:rPr>
              <a:t>BA06 | Trim 3| Module 10 | Cognitive Analytics| Assignment </a:t>
            </a:r>
            <a:r>
              <a:rPr lang="en-US" b="1" dirty="0" smtClean="0">
                <a:solidFill>
                  <a:schemeClr val="bg1"/>
                </a:solidFill>
              </a:rPr>
              <a:t>1</a:t>
            </a:r>
            <a:endParaRPr lang="en-US" b="1" dirty="0">
              <a:solidFill>
                <a:schemeClr val="bg1"/>
              </a:solidFill>
            </a:endParaRPr>
          </a:p>
        </p:txBody>
      </p:sp>
      <p:sp>
        <p:nvSpPr>
          <p:cNvPr id="6" name="Title 1"/>
          <p:cNvSpPr txBox="1">
            <a:spLocks/>
          </p:cNvSpPr>
          <p:nvPr/>
        </p:nvSpPr>
        <p:spPr>
          <a:xfrm>
            <a:off x="166747" y="102310"/>
            <a:ext cx="8355930"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rgbClr val="002060"/>
                </a:solidFill>
              </a:rPr>
              <a:t>Evaluate annotations added by the model</a:t>
            </a:r>
            <a:r>
              <a:rPr lang="en-US" sz="4400" b="1" dirty="0" smtClean="0">
                <a:solidFill>
                  <a:srgbClr val="002060"/>
                </a:solidFill>
              </a:rPr>
              <a:t>:</a:t>
            </a:r>
            <a:endParaRPr lang="en-IN" sz="4400" b="1" dirty="0">
              <a:solidFill>
                <a:srgbClr val="002060"/>
              </a:solidFill>
            </a:endParaRPr>
          </a:p>
        </p:txBody>
      </p:sp>
      <p:graphicFrame>
        <p:nvGraphicFramePr>
          <p:cNvPr id="9" name="Diagram 8"/>
          <p:cNvGraphicFramePr/>
          <p:nvPr>
            <p:extLst>
              <p:ext uri="{D42A27DB-BD31-4B8C-83A1-F6EECF244321}">
                <p14:modId xmlns:p14="http://schemas.microsoft.com/office/powerpoint/2010/main" val="2656932206"/>
              </p:ext>
            </p:extLst>
          </p:nvPr>
        </p:nvGraphicFramePr>
        <p:xfrm>
          <a:off x="118828" y="895350"/>
          <a:ext cx="3585664" cy="52240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355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68614" y="961292"/>
            <a:ext cx="7936523" cy="5146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250011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b="1" dirty="0" smtClean="0">
                <a:solidFill>
                  <a:schemeClr val="bg1"/>
                </a:solidFill>
              </a:rPr>
              <a:t>12/13/2020</a:t>
            </a:r>
            <a:endParaRPr lang="en-US" b="1" dirty="0">
              <a:solidFill>
                <a:schemeClr val="bg1"/>
              </a:solidFill>
            </a:endParaRPr>
          </a:p>
        </p:txBody>
      </p:sp>
      <p:sp>
        <p:nvSpPr>
          <p:cNvPr id="5" name="Footer Placeholder 4"/>
          <p:cNvSpPr>
            <a:spLocks noGrp="1"/>
          </p:cNvSpPr>
          <p:nvPr>
            <p:ph type="ftr" sz="quarter" idx="11"/>
          </p:nvPr>
        </p:nvSpPr>
        <p:spPr>
          <a:xfrm>
            <a:off x="7092462" y="6356350"/>
            <a:ext cx="4808386" cy="365125"/>
          </a:xfrm>
        </p:spPr>
        <p:txBody>
          <a:bodyPr/>
          <a:lstStyle/>
          <a:p>
            <a:r>
              <a:rPr lang="en-US" b="1" dirty="0">
                <a:solidFill>
                  <a:schemeClr val="bg1"/>
                </a:solidFill>
              </a:rPr>
              <a:t>BA06 | Trim 3| Module 10 | Cognitive Analytics| Assignment </a:t>
            </a:r>
            <a:r>
              <a:rPr lang="en-US" b="1" dirty="0" smtClean="0">
                <a:solidFill>
                  <a:schemeClr val="bg1"/>
                </a:solidFill>
              </a:rPr>
              <a:t>1</a:t>
            </a:r>
            <a:endParaRPr lang="en-US" b="1" dirty="0">
              <a:solidFill>
                <a:schemeClr val="bg1"/>
              </a:solidFill>
            </a:endParaRPr>
          </a:p>
        </p:txBody>
      </p:sp>
      <p:sp>
        <p:nvSpPr>
          <p:cNvPr id="6" name="Title 1"/>
          <p:cNvSpPr txBox="1">
            <a:spLocks/>
          </p:cNvSpPr>
          <p:nvPr/>
        </p:nvSpPr>
        <p:spPr>
          <a:xfrm>
            <a:off x="166747" y="102310"/>
            <a:ext cx="8355930"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rgbClr val="002060"/>
                </a:solidFill>
              </a:rPr>
              <a:t>Evaluate annotations added by the model</a:t>
            </a:r>
            <a:r>
              <a:rPr lang="en-US" sz="4400" b="1" dirty="0" smtClean="0">
                <a:solidFill>
                  <a:srgbClr val="002060"/>
                </a:solidFill>
              </a:rPr>
              <a:t>:</a:t>
            </a:r>
            <a:endParaRPr lang="en-IN" sz="4400" b="1" dirty="0">
              <a:solidFill>
                <a:srgbClr val="002060"/>
              </a:solidFill>
            </a:endParaRPr>
          </a:p>
        </p:txBody>
      </p:sp>
      <p:graphicFrame>
        <p:nvGraphicFramePr>
          <p:cNvPr id="9" name="Diagram 8"/>
          <p:cNvGraphicFramePr/>
          <p:nvPr>
            <p:extLst>
              <p:ext uri="{D42A27DB-BD31-4B8C-83A1-F6EECF244321}">
                <p14:modId xmlns:p14="http://schemas.microsoft.com/office/powerpoint/2010/main" val="778662671"/>
              </p:ext>
            </p:extLst>
          </p:nvPr>
        </p:nvGraphicFramePr>
        <p:xfrm>
          <a:off x="118828" y="895350"/>
          <a:ext cx="3585664" cy="52240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457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8278" y="1031631"/>
            <a:ext cx="8135814" cy="5040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190131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b="1" dirty="0" smtClean="0">
                <a:solidFill>
                  <a:schemeClr val="bg1"/>
                </a:solidFill>
              </a:rPr>
              <a:t>12/13/2020</a:t>
            </a:r>
            <a:endParaRPr lang="en-US" b="1" dirty="0">
              <a:solidFill>
                <a:schemeClr val="bg1"/>
              </a:solidFill>
            </a:endParaRPr>
          </a:p>
        </p:txBody>
      </p:sp>
      <p:sp>
        <p:nvSpPr>
          <p:cNvPr id="5" name="Footer Placeholder 4"/>
          <p:cNvSpPr>
            <a:spLocks noGrp="1"/>
          </p:cNvSpPr>
          <p:nvPr>
            <p:ph type="ftr" sz="quarter" idx="11"/>
          </p:nvPr>
        </p:nvSpPr>
        <p:spPr>
          <a:xfrm>
            <a:off x="7092462" y="6356350"/>
            <a:ext cx="4808386" cy="365125"/>
          </a:xfrm>
        </p:spPr>
        <p:txBody>
          <a:bodyPr/>
          <a:lstStyle/>
          <a:p>
            <a:r>
              <a:rPr lang="en-US" b="1" dirty="0">
                <a:solidFill>
                  <a:schemeClr val="bg1"/>
                </a:solidFill>
              </a:rPr>
              <a:t>BA06 | Trim 3| Module 10 | Cognitive Analytics| Assignment </a:t>
            </a:r>
            <a:r>
              <a:rPr lang="en-US" b="1" dirty="0" smtClean="0">
                <a:solidFill>
                  <a:schemeClr val="bg1"/>
                </a:solidFill>
              </a:rPr>
              <a:t>1</a:t>
            </a:r>
            <a:endParaRPr lang="en-US" b="1" dirty="0">
              <a:solidFill>
                <a:schemeClr val="bg1"/>
              </a:solidFill>
            </a:endParaRPr>
          </a:p>
        </p:txBody>
      </p:sp>
      <p:sp>
        <p:nvSpPr>
          <p:cNvPr id="6" name="Title 1"/>
          <p:cNvSpPr txBox="1">
            <a:spLocks/>
          </p:cNvSpPr>
          <p:nvPr/>
        </p:nvSpPr>
        <p:spPr>
          <a:xfrm>
            <a:off x="166747" y="102310"/>
            <a:ext cx="8355930"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rgbClr val="002060"/>
                </a:solidFill>
              </a:rPr>
              <a:t>Analyze performance of the model</a:t>
            </a:r>
            <a:r>
              <a:rPr lang="en-US" sz="4400" b="1" dirty="0" smtClean="0">
                <a:solidFill>
                  <a:srgbClr val="002060"/>
                </a:solidFill>
              </a:rPr>
              <a:t>:</a:t>
            </a:r>
            <a:endParaRPr lang="en-IN" sz="4400" b="1" dirty="0">
              <a:solidFill>
                <a:srgbClr val="002060"/>
              </a:solidFill>
            </a:endParaRPr>
          </a:p>
        </p:txBody>
      </p:sp>
      <p:graphicFrame>
        <p:nvGraphicFramePr>
          <p:cNvPr id="9" name="Diagram 8"/>
          <p:cNvGraphicFramePr/>
          <p:nvPr>
            <p:extLst>
              <p:ext uri="{D42A27DB-BD31-4B8C-83A1-F6EECF244321}">
                <p14:modId xmlns:p14="http://schemas.microsoft.com/office/powerpoint/2010/main" val="812710578"/>
              </p:ext>
            </p:extLst>
          </p:nvPr>
        </p:nvGraphicFramePr>
        <p:xfrm>
          <a:off x="118828" y="895350"/>
          <a:ext cx="3585664" cy="52240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5602"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0" y="1031265"/>
            <a:ext cx="8152667" cy="507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803732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b="1" dirty="0" smtClean="0">
                <a:solidFill>
                  <a:schemeClr val="bg1"/>
                </a:solidFill>
              </a:rPr>
              <a:t>12/13/2020</a:t>
            </a:r>
            <a:endParaRPr lang="en-US" b="1" dirty="0">
              <a:solidFill>
                <a:schemeClr val="bg1"/>
              </a:solidFill>
            </a:endParaRPr>
          </a:p>
        </p:txBody>
      </p:sp>
      <p:sp>
        <p:nvSpPr>
          <p:cNvPr id="5" name="Footer Placeholder 4"/>
          <p:cNvSpPr>
            <a:spLocks noGrp="1"/>
          </p:cNvSpPr>
          <p:nvPr>
            <p:ph type="ftr" sz="quarter" idx="11"/>
          </p:nvPr>
        </p:nvSpPr>
        <p:spPr>
          <a:xfrm>
            <a:off x="7092462" y="6356350"/>
            <a:ext cx="4808386" cy="365125"/>
          </a:xfrm>
        </p:spPr>
        <p:txBody>
          <a:bodyPr/>
          <a:lstStyle/>
          <a:p>
            <a:r>
              <a:rPr lang="en-US" b="1" dirty="0">
                <a:solidFill>
                  <a:schemeClr val="bg1"/>
                </a:solidFill>
              </a:rPr>
              <a:t>BA06 | Trim 3| Module 10 | Cognitive Analytics| Assignment </a:t>
            </a:r>
            <a:r>
              <a:rPr lang="en-US" b="1" dirty="0" smtClean="0">
                <a:solidFill>
                  <a:schemeClr val="bg1"/>
                </a:solidFill>
              </a:rPr>
              <a:t>1</a:t>
            </a:r>
            <a:endParaRPr lang="en-US" b="1" dirty="0">
              <a:solidFill>
                <a:schemeClr val="bg1"/>
              </a:solidFill>
            </a:endParaRPr>
          </a:p>
        </p:txBody>
      </p:sp>
      <p:sp>
        <p:nvSpPr>
          <p:cNvPr id="6" name="Title 1"/>
          <p:cNvSpPr txBox="1">
            <a:spLocks/>
          </p:cNvSpPr>
          <p:nvPr/>
        </p:nvSpPr>
        <p:spPr>
          <a:xfrm>
            <a:off x="166747" y="102310"/>
            <a:ext cx="8355930"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rgbClr val="002060"/>
                </a:solidFill>
              </a:rPr>
              <a:t>Analyze performance of the model</a:t>
            </a:r>
            <a:r>
              <a:rPr lang="en-US" sz="4400" b="1" dirty="0" smtClean="0">
                <a:solidFill>
                  <a:srgbClr val="002060"/>
                </a:solidFill>
              </a:rPr>
              <a:t>:</a:t>
            </a:r>
            <a:endParaRPr lang="en-IN" sz="4400" b="1" dirty="0">
              <a:solidFill>
                <a:srgbClr val="002060"/>
              </a:solidFill>
            </a:endParaRPr>
          </a:p>
        </p:txBody>
      </p:sp>
      <p:graphicFrame>
        <p:nvGraphicFramePr>
          <p:cNvPr id="9" name="Diagram 8"/>
          <p:cNvGraphicFramePr/>
          <p:nvPr>
            <p:extLst>
              <p:ext uri="{D42A27DB-BD31-4B8C-83A1-F6EECF244321}">
                <p14:modId xmlns:p14="http://schemas.microsoft.com/office/powerpoint/2010/main" val="51475554"/>
              </p:ext>
            </p:extLst>
          </p:nvPr>
        </p:nvGraphicFramePr>
        <p:xfrm>
          <a:off x="118828" y="895350"/>
          <a:ext cx="3585664" cy="52240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6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68615" y="1019174"/>
            <a:ext cx="7877908" cy="5029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0121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b="1" dirty="0" smtClean="0">
                <a:solidFill>
                  <a:schemeClr val="bg1"/>
                </a:solidFill>
              </a:rPr>
              <a:t>12/13/2020</a:t>
            </a:r>
            <a:endParaRPr lang="en-US" b="1" dirty="0">
              <a:solidFill>
                <a:schemeClr val="bg1"/>
              </a:solidFill>
            </a:endParaRPr>
          </a:p>
        </p:txBody>
      </p:sp>
      <p:sp>
        <p:nvSpPr>
          <p:cNvPr id="5" name="Footer Placeholder 4"/>
          <p:cNvSpPr>
            <a:spLocks noGrp="1"/>
          </p:cNvSpPr>
          <p:nvPr>
            <p:ph type="ftr" sz="quarter" idx="11"/>
          </p:nvPr>
        </p:nvSpPr>
        <p:spPr>
          <a:xfrm>
            <a:off x="7092462" y="6356350"/>
            <a:ext cx="4808386" cy="365125"/>
          </a:xfrm>
        </p:spPr>
        <p:txBody>
          <a:bodyPr/>
          <a:lstStyle/>
          <a:p>
            <a:r>
              <a:rPr lang="en-US" b="1" dirty="0">
                <a:solidFill>
                  <a:schemeClr val="bg1"/>
                </a:solidFill>
              </a:rPr>
              <a:t>BA06 | Trim 3| Module 10 | Cognitive Analytics| Assignment </a:t>
            </a:r>
            <a:r>
              <a:rPr lang="en-US" b="1" dirty="0" smtClean="0">
                <a:solidFill>
                  <a:schemeClr val="bg1"/>
                </a:solidFill>
              </a:rPr>
              <a:t>1</a:t>
            </a:r>
            <a:endParaRPr lang="en-US" b="1" dirty="0">
              <a:solidFill>
                <a:schemeClr val="bg1"/>
              </a:solidFill>
            </a:endParaRPr>
          </a:p>
        </p:txBody>
      </p:sp>
      <p:sp>
        <p:nvSpPr>
          <p:cNvPr id="6" name="Title 1"/>
          <p:cNvSpPr txBox="1">
            <a:spLocks/>
          </p:cNvSpPr>
          <p:nvPr/>
        </p:nvSpPr>
        <p:spPr>
          <a:xfrm>
            <a:off x="166747" y="102310"/>
            <a:ext cx="8355930"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800" b="1" dirty="0">
                <a:solidFill>
                  <a:srgbClr val="002060"/>
                </a:solidFill>
              </a:rPr>
              <a:t>Deploy model to IBM Watson Natural Language Understanding (NLU)</a:t>
            </a:r>
            <a:r>
              <a:rPr lang="en-US" sz="1800" b="1" dirty="0" smtClean="0">
                <a:solidFill>
                  <a:srgbClr val="002060"/>
                </a:solidFill>
              </a:rPr>
              <a:t>:</a:t>
            </a:r>
            <a:endParaRPr lang="en-IN" sz="1800" b="1" dirty="0">
              <a:solidFill>
                <a:srgbClr val="002060"/>
              </a:solidFill>
            </a:endParaRPr>
          </a:p>
        </p:txBody>
      </p:sp>
      <p:graphicFrame>
        <p:nvGraphicFramePr>
          <p:cNvPr id="9" name="Diagram 8"/>
          <p:cNvGraphicFramePr/>
          <p:nvPr>
            <p:extLst>
              <p:ext uri="{D42A27DB-BD31-4B8C-83A1-F6EECF244321}">
                <p14:modId xmlns:p14="http://schemas.microsoft.com/office/powerpoint/2010/main" val="1580460661"/>
              </p:ext>
            </p:extLst>
          </p:nvPr>
        </p:nvGraphicFramePr>
        <p:xfrm>
          <a:off x="118828" y="895350"/>
          <a:ext cx="3585664" cy="52240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76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03785" y="781050"/>
            <a:ext cx="8042029" cy="529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212021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b="1" dirty="0" smtClean="0">
                <a:solidFill>
                  <a:schemeClr val="bg1"/>
                </a:solidFill>
              </a:rPr>
              <a:t>12/13/2020</a:t>
            </a:r>
            <a:endParaRPr lang="en-US" b="1" dirty="0">
              <a:solidFill>
                <a:schemeClr val="bg1"/>
              </a:solidFill>
            </a:endParaRPr>
          </a:p>
        </p:txBody>
      </p:sp>
      <p:sp>
        <p:nvSpPr>
          <p:cNvPr id="5" name="Footer Placeholder 4"/>
          <p:cNvSpPr>
            <a:spLocks noGrp="1"/>
          </p:cNvSpPr>
          <p:nvPr>
            <p:ph type="ftr" sz="quarter" idx="11"/>
          </p:nvPr>
        </p:nvSpPr>
        <p:spPr>
          <a:xfrm>
            <a:off x="7092462" y="6356350"/>
            <a:ext cx="4808386" cy="365125"/>
          </a:xfrm>
        </p:spPr>
        <p:txBody>
          <a:bodyPr/>
          <a:lstStyle/>
          <a:p>
            <a:r>
              <a:rPr lang="en-US" b="1" dirty="0">
                <a:solidFill>
                  <a:schemeClr val="bg1"/>
                </a:solidFill>
              </a:rPr>
              <a:t>BA06 | Trim 3| Module 10 | Cognitive Analytics| Assignment </a:t>
            </a:r>
            <a:r>
              <a:rPr lang="en-US" b="1" dirty="0" smtClean="0">
                <a:solidFill>
                  <a:schemeClr val="bg1"/>
                </a:solidFill>
              </a:rPr>
              <a:t>1</a:t>
            </a:r>
            <a:endParaRPr lang="en-US" b="1" dirty="0">
              <a:solidFill>
                <a:schemeClr val="bg1"/>
              </a:solidFill>
            </a:endParaRPr>
          </a:p>
        </p:txBody>
      </p:sp>
      <p:sp>
        <p:nvSpPr>
          <p:cNvPr id="6" name="Title 1"/>
          <p:cNvSpPr txBox="1">
            <a:spLocks/>
          </p:cNvSpPr>
          <p:nvPr/>
        </p:nvSpPr>
        <p:spPr>
          <a:xfrm>
            <a:off x="600501" y="102310"/>
            <a:ext cx="8598090"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smtClean="0">
                <a:solidFill>
                  <a:srgbClr val="002060"/>
                </a:solidFill>
              </a:rPr>
              <a:t>Building </a:t>
            </a:r>
            <a:r>
              <a:rPr lang="en-US" sz="3200" b="1" dirty="0">
                <a:solidFill>
                  <a:srgbClr val="002060"/>
                </a:solidFill>
              </a:rPr>
              <a:t>my own corpus</a:t>
            </a:r>
            <a:r>
              <a:rPr lang="en-US" sz="4400" b="1" dirty="0" smtClean="0"/>
              <a:t>:</a:t>
            </a:r>
            <a:endParaRPr lang="en-IN" sz="4400" b="1" dirty="0"/>
          </a:p>
        </p:txBody>
      </p:sp>
      <p:graphicFrame>
        <p:nvGraphicFramePr>
          <p:cNvPr id="9" name="Diagram 8"/>
          <p:cNvGraphicFramePr/>
          <p:nvPr>
            <p:extLst>
              <p:ext uri="{D42A27DB-BD31-4B8C-83A1-F6EECF244321}">
                <p14:modId xmlns:p14="http://schemas.microsoft.com/office/powerpoint/2010/main" val="3718506522"/>
              </p:ext>
            </p:extLst>
          </p:nvPr>
        </p:nvGraphicFramePr>
        <p:xfrm>
          <a:off x="118828" y="764275"/>
          <a:ext cx="3585664" cy="5238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8" name="Picture 4" descr="C:\Users\csc\Desktop\ASSIGNMENT1\Assignment1C.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0337" y="855785"/>
            <a:ext cx="8018585" cy="5321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920346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b="1" dirty="0" smtClean="0">
                <a:solidFill>
                  <a:schemeClr val="bg1"/>
                </a:solidFill>
              </a:rPr>
              <a:t>12/13/2020</a:t>
            </a:r>
            <a:endParaRPr lang="en-US" b="1" dirty="0">
              <a:solidFill>
                <a:schemeClr val="bg1"/>
              </a:solidFill>
            </a:endParaRPr>
          </a:p>
        </p:txBody>
      </p:sp>
      <p:sp>
        <p:nvSpPr>
          <p:cNvPr id="5" name="Footer Placeholder 4"/>
          <p:cNvSpPr>
            <a:spLocks noGrp="1"/>
          </p:cNvSpPr>
          <p:nvPr>
            <p:ph type="ftr" sz="quarter" idx="11"/>
          </p:nvPr>
        </p:nvSpPr>
        <p:spPr>
          <a:xfrm>
            <a:off x="7092462" y="6356350"/>
            <a:ext cx="4808386" cy="365125"/>
          </a:xfrm>
        </p:spPr>
        <p:txBody>
          <a:bodyPr/>
          <a:lstStyle/>
          <a:p>
            <a:r>
              <a:rPr lang="en-US" b="1" dirty="0">
                <a:solidFill>
                  <a:schemeClr val="bg1"/>
                </a:solidFill>
              </a:rPr>
              <a:t>BA06 | Trim 3| Module 10 | Cognitive Analytics| Assignment </a:t>
            </a:r>
            <a:r>
              <a:rPr lang="en-US" b="1" dirty="0" smtClean="0">
                <a:solidFill>
                  <a:schemeClr val="bg1"/>
                </a:solidFill>
              </a:rPr>
              <a:t>1</a:t>
            </a:r>
            <a:endParaRPr lang="en-US" b="1" dirty="0">
              <a:solidFill>
                <a:schemeClr val="bg1"/>
              </a:solidFill>
            </a:endParaRPr>
          </a:p>
        </p:txBody>
      </p:sp>
      <p:sp>
        <p:nvSpPr>
          <p:cNvPr id="6" name="Title 1"/>
          <p:cNvSpPr txBox="1">
            <a:spLocks/>
          </p:cNvSpPr>
          <p:nvPr/>
        </p:nvSpPr>
        <p:spPr>
          <a:xfrm>
            <a:off x="166747" y="102310"/>
            <a:ext cx="8355930"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800" b="1" dirty="0">
                <a:solidFill>
                  <a:srgbClr val="002060"/>
                </a:solidFill>
              </a:rPr>
              <a:t>Deploy model to IBM Watson Natural Language Understanding (NLU)</a:t>
            </a:r>
            <a:r>
              <a:rPr lang="en-US" sz="1800" b="1" dirty="0" smtClean="0">
                <a:solidFill>
                  <a:srgbClr val="002060"/>
                </a:solidFill>
              </a:rPr>
              <a:t>:</a:t>
            </a:r>
            <a:endParaRPr lang="en-IN" sz="1800" b="1" dirty="0">
              <a:solidFill>
                <a:srgbClr val="002060"/>
              </a:solidFill>
            </a:endParaRPr>
          </a:p>
        </p:txBody>
      </p:sp>
      <p:graphicFrame>
        <p:nvGraphicFramePr>
          <p:cNvPr id="9" name="Diagram 8"/>
          <p:cNvGraphicFramePr/>
          <p:nvPr>
            <p:extLst>
              <p:ext uri="{D42A27DB-BD31-4B8C-83A1-F6EECF244321}">
                <p14:modId xmlns:p14="http://schemas.microsoft.com/office/powerpoint/2010/main" val="2570254366"/>
              </p:ext>
            </p:extLst>
          </p:nvPr>
        </p:nvGraphicFramePr>
        <p:xfrm>
          <a:off x="118828" y="895350"/>
          <a:ext cx="3585664" cy="52240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867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2401" y="1008184"/>
            <a:ext cx="7948246" cy="5017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419560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b="1" dirty="0" smtClean="0">
                <a:solidFill>
                  <a:schemeClr val="bg1"/>
                </a:solidFill>
              </a:rPr>
              <a:t>12/13/2020</a:t>
            </a:r>
            <a:endParaRPr lang="en-US" b="1" dirty="0">
              <a:solidFill>
                <a:schemeClr val="bg1"/>
              </a:solidFill>
            </a:endParaRPr>
          </a:p>
        </p:txBody>
      </p:sp>
      <p:sp>
        <p:nvSpPr>
          <p:cNvPr id="5" name="Footer Placeholder 4"/>
          <p:cNvSpPr>
            <a:spLocks noGrp="1"/>
          </p:cNvSpPr>
          <p:nvPr>
            <p:ph type="ftr" sz="quarter" idx="11"/>
          </p:nvPr>
        </p:nvSpPr>
        <p:spPr>
          <a:xfrm>
            <a:off x="7092462" y="6356350"/>
            <a:ext cx="4808386" cy="365125"/>
          </a:xfrm>
        </p:spPr>
        <p:txBody>
          <a:bodyPr/>
          <a:lstStyle/>
          <a:p>
            <a:r>
              <a:rPr lang="en-US" b="1" dirty="0">
                <a:solidFill>
                  <a:schemeClr val="bg1"/>
                </a:solidFill>
              </a:rPr>
              <a:t>BA06 | Trim 3| Module 10 | Cognitive Analytics| Assignment </a:t>
            </a:r>
            <a:r>
              <a:rPr lang="en-US" b="1" dirty="0" smtClean="0">
                <a:solidFill>
                  <a:schemeClr val="bg1"/>
                </a:solidFill>
              </a:rPr>
              <a:t>1</a:t>
            </a:r>
            <a:endParaRPr lang="en-US" b="1" dirty="0">
              <a:solidFill>
                <a:schemeClr val="bg1"/>
              </a:solidFill>
            </a:endParaRPr>
          </a:p>
        </p:txBody>
      </p:sp>
      <p:sp>
        <p:nvSpPr>
          <p:cNvPr id="6" name="Title 1"/>
          <p:cNvSpPr txBox="1">
            <a:spLocks/>
          </p:cNvSpPr>
          <p:nvPr/>
        </p:nvSpPr>
        <p:spPr>
          <a:xfrm>
            <a:off x="166747" y="102310"/>
            <a:ext cx="8355930"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800" b="1" dirty="0">
                <a:solidFill>
                  <a:srgbClr val="002060"/>
                </a:solidFill>
              </a:rPr>
              <a:t>Deploy model to IBM Watson Natural Language Understanding (NLU)</a:t>
            </a:r>
            <a:r>
              <a:rPr lang="en-US" sz="1800" b="1" dirty="0" smtClean="0">
                <a:solidFill>
                  <a:srgbClr val="002060"/>
                </a:solidFill>
              </a:rPr>
              <a:t>:</a:t>
            </a:r>
            <a:endParaRPr lang="en-IN" sz="1800" b="1" dirty="0">
              <a:solidFill>
                <a:srgbClr val="002060"/>
              </a:solidFill>
            </a:endParaRPr>
          </a:p>
        </p:txBody>
      </p:sp>
      <p:graphicFrame>
        <p:nvGraphicFramePr>
          <p:cNvPr id="9" name="Diagram 8"/>
          <p:cNvGraphicFramePr/>
          <p:nvPr>
            <p:extLst>
              <p:ext uri="{D42A27DB-BD31-4B8C-83A1-F6EECF244321}">
                <p14:modId xmlns:p14="http://schemas.microsoft.com/office/powerpoint/2010/main" val="2592539557"/>
              </p:ext>
            </p:extLst>
          </p:nvPr>
        </p:nvGraphicFramePr>
        <p:xfrm>
          <a:off x="118828" y="895350"/>
          <a:ext cx="3585664" cy="52240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969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33446" y="973015"/>
            <a:ext cx="8030307" cy="5227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038332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b="1" dirty="0" smtClean="0">
                <a:solidFill>
                  <a:schemeClr val="bg1"/>
                </a:solidFill>
              </a:rPr>
              <a:t>12/13/2020</a:t>
            </a:r>
            <a:endParaRPr lang="en-US" b="1" dirty="0">
              <a:solidFill>
                <a:schemeClr val="bg1"/>
              </a:solidFill>
            </a:endParaRPr>
          </a:p>
        </p:txBody>
      </p:sp>
      <p:sp>
        <p:nvSpPr>
          <p:cNvPr id="5" name="Footer Placeholder 4"/>
          <p:cNvSpPr>
            <a:spLocks noGrp="1"/>
          </p:cNvSpPr>
          <p:nvPr>
            <p:ph type="ftr" sz="quarter" idx="11"/>
          </p:nvPr>
        </p:nvSpPr>
        <p:spPr>
          <a:xfrm>
            <a:off x="7092462" y="6356350"/>
            <a:ext cx="4808386" cy="365125"/>
          </a:xfrm>
        </p:spPr>
        <p:txBody>
          <a:bodyPr/>
          <a:lstStyle/>
          <a:p>
            <a:r>
              <a:rPr lang="en-US" b="1" dirty="0">
                <a:solidFill>
                  <a:schemeClr val="bg1"/>
                </a:solidFill>
              </a:rPr>
              <a:t>BA06 | Trim 3| Module 10 | Cognitive Analytics| Assignment </a:t>
            </a:r>
            <a:r>
              <a:rPr lang="en-US" b="1" dirty="0" smtClean="0">
                <a:solidFill>
                  <a:schemeClr val="bg1"/>
                </a:solidFill>
              </a:rPr>
              <a:t>1</a:t>
            </a:r>
            <a:endParaRPr lang="en-US" b="1" dirty="0">
              <a:solidFill>
                <a:schemeClr val="bg1"/>
              </a:solidFill>
            </a:endParaRPr>
          </a:p>
        </p:txBody>
      </p:sp>
      <p:sp>
        <p:nvSpPr>
          <p:cNvPr id="6" name="Title 1"/>
          <p:cNvSpPr txBox="1">
            <a:spLocks/>
          </p:cNvSpPr>
          <p:nvPr/>
        </p:nvSpPr>
        <p:spPr>
          <a:xfrm>
            <a:off x="166747" y="102310"/>
            <a:ext cx="8355930"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800" b="1" dirty="0">
                <a:solidFill>
                  <a:srgbClr val="002060"/>
                </a:solidFill>
              </a:rPr>
              <a:t>Deploy model to IBM Watson Natural Language Understanding (NLU)</a:t>
            </a:r>
            <a:r>
              <a:rPr lang="en-US" sz="1800" b="1" dirty="0" smtClean="0">
                <a:solidFill>
                  <a:srgbClr val="002060"/>
                </a:solidFill>
              </a:rPr>
              <a:t>:</a:t>
            </a:r>
            <a:endParaRPr lang="en-IN" sz="1800" b="1" dirty="0">
              <a:solidFill>
                <a:srgbClr val="002060"/>
              </a:solidFill>
            </a:endParaRPr>
          </a:p>
        </p:txBody>
      </p:sp>
      <p:graphicFrame>
        <p:nvGraphicFramePr>
          <p:cNvPr id="9" name="Diagram 8"/>
          <p:cNvGraphicFramePr/>
          <p:nvPr>
            <p:extLst>
              <p:ext uri="{D42A27DB-BD31-4B8C-83A1-F6EECF244321}">
                <p14:modId xmlns:p14="http://schemas.microsoft.com/office/powerpoint/2010/main" val="3720714782"/>
              </p:ext>
            </p:extLst>
          </p:nvPr>
        </p:nvGraphicFramePr>
        <p:xfrm>
          <a:off x="118828" y="895350"/>
          <a:ext cx="3585664" cy="52240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0722"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74123" y="1019908"/>
            <a:ext cx="8006862" cy="5087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038332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b="1" dirty="0" smtClean="0">
                <a:solidFill>
                  <a:schemeClr val="bg1"/>
                </a:solidFill>
              </a:rPr>
              <a:t>12/13/2020</a:t>
            </a:r>
            <a:endParaRPr lang="en-US" b="1" dirty="0">
              <a:solidFill>
                <a:schemeClr val="bg1"/>
              </a:solidFill>
            </a:endParaRPr>
          </a:p>
        </p:txBody>
      </p:sp>
      <p:sp>
        <p:nvSpPr>
          <p:cNvPr id="5" name="Footer Placeholder 4"/>
          <p:cNvSpPr>
            <a:spLocks noGrp="1"/>
          </p:cNvSpPr>
          <p:nvPr>
            <p:ph type="ftr" sz="quarter" idx="11"/>
          </p:nvPr>
        </p:nvSpPr>
        <p:spPr>
          <a:xfrm>
            <a:off x="7092462" y="6356350"/>
            <a:ext cx="4808386" cy="365125"/>
          </a:xfrm>
        </p:spPr>
        <p:txBody>
          <a:bodyPr/>
          <a:lstStyle/>
          <a:p>
            <a:r>
              <a:rPr lang="en-US" b="1" dirty="0">
                <a:solidFill>
                  <a:schemeClr val="bg1"/>
                </a:solidFill>
              </a:rPr>
              <a:t>BA06 | Trim 3| Module 10 | Cognitive Analytics| Assignment </a:t>
            </a:r>
            <a:r>
              <a:rPr lang="en-US" b="1" dirty="0" smtClean="0">
                <a:solidFill>
                  <a:schemeClr val="bg1"/>
                </a:solidFill>
              </a:rPr>
              <a:t>1</a:t>
            </a:r>
            <a:endParaRPr lang="en-US" b="1" dirty="0">
              <a:solidFill>
                <a:schemeClr val="bg1"/>
              </a:solidFill>
            </a:endParaRPr>
          </a:p>
        </p:txBody>
      </p:sp>
      <p:sp>
        <p:nvSpPr>
          <p:cNvPr id="6" name="Title 1"/>
          <p:cNvSpPr txBox="1">
            <a:spLocks/>
          </p:cNvSpPr>
          <p:nvPr/>
        </p:nvSpPr>
        <p:spPr>
          <a:xfrm>
            <a:off x="166747" y="102310"/>
            <a:ext cx="8355930"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800" b="1" dirty="0">
                <a:solidFill>
                  <a:srgbClr val="002060"/>
                </a:solidFill>
              </a:rPr>
              <a:t>Deploy model to IBM Watson Natural Language Understanding (NLU)</a:t>
            </a:r>
            <a:r>
              <a:rPr lang="en-US" sz="1800" b="1" dirty="0" smtClean="0">
                <a:solidFill>
                  <a:srgbClr val="002060"/>
                </a:solidFill>
              </a:rPr>
              <a:t>:</a:t>
            </a:r>
            <a:endParaRPr lang="en-IN" sz="1800" b="1" dirty="0">
              <a:solidFill>
                <a:srgbClr val="002060"/>
              </a:solidFill>
            </a:endParaRPr>
          </a:p>
        </p:txBody>
      </p:sp>
      <p:graphicFrame>
        <p:nvGraphicFramePr>
          <p:cNvPr id="9" name="Diagram 8"/>
          <p:cNvGraphicFramePr/>
          <p:nvPr>
            <p:extLst>
              <p:ext uri="{D42A27DB-BD31-4B8C-83A1-F6EECF244321}">
                <p14:modId xmlns:p14="http://schemas.microsoft.com/office/powerpoint/2010/main" val="1215429727"/>
              </p:ext>
            </p:extLst>
          </p:nvPr>
        </p:nvGraphicFramePr>
        <p:xfrm>
          <a:off x="72962" y="895350"/>
          <a:ext cx="3585664" cy="52240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174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49108" y="902678"/>
            <a:ext cx="8009137" cy="5263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145845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b="1" dirty="0" smtClean="0">
                <a:solidFill>
                  <a:schemeClr val="bg1"/>
                </a:solidFill>
              </a:rPr>
              <a:t>12/13/2020</a:t>
            </a:r>
            <a:endParaRPr lang="en-US" b="1" dirty="0">
              <a:solidFill>
                <a:schemeClr val="bg1"/>
              </a:solidFill>
            </a:endParaRPr>
          </a:p>
        </p:txBody>
      </p:sp>
      <p:sp>
        <p:nvSpPr>
          <p:cNvPr id="5" name="Footer Placeholder 4"/>
          <p:cNvSpPr>
            <a:spLocks noGrp="1"/>
          </p:cNvSpPr>
          <p:nvPr>
            <p:ph type="ftr" sz="quarter" idx="11"/>
          </p:nvPr>
        </p:nvSpPr>
        <p:spPr>
          <a:xfrm>
            <a:off x="7092462" y="6356350"/>
            <a:ext cx="4808386" cy="365125"/>
          </a:xfrm>
        </p:spPr>
        <p:txBody>
          <a:bodyPr/>
          <a:lstStyle/>
          <a:p>
            <a:r>
              <a:rPr lang="en-US" b="1" dirty="0">
                <a:solidFill>
                  <a:schemeClr val="bg1"/>
                </a:solidFill>
              </a:rPr>
              <a:t>BA06 | Trim 3| Module 10 | Cognitive Analytics| Assignment </a:t>
            </a:r>
            <a:r>
              <a:rPr lang="en-US" b="1" dirty="0" smtClean="0">
                <a:solidFill>
                  <a:schemeClr val="bg1"/>
                </a:solidFill>
              </a:rPr>
              <a:t>1</a:t>
            </a:r>
            <a:endParaRPr lang="en-US" b="1" dirty="0">
              <a:solidFill>
                <a:schemeClr val="bg1"/>
              </a:solidFill>
            </a:endParaRPr>
          </a:p>
        </p:txBody>
      </p:sp>
      <p:sp>
        <p:nvSpPr>
          <p:cNvPr id="6" name="Title 1"/>
          <p:cNvSpPr txBox="1">
            <a:spLocks/>
          </p:cNvSpPr>
          <p:nvPr/>
        </p:nvSpPr>
        <p:spPr>
          <a:xfrm>
            <a:off x="600501" y="102310"/>
            <a:ext cx="8598090"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002060"/>
                </a:solidFill>
              </a:rPr>
              <a:t>Designing a type system</a:t>
            </a:r>
            <a:r>
              <a:rPr lang="en-US" sz="4400" b="1" dirty="0" smtClean="0"/>
              <a:t>:</a:t>
            </a:r>
            <a:endParaRPr lang="en-IN" sz="4400" b="1" dirty="0"/>
          </a:p>
        </p:txBody>
      </p:sp>
      <p:graphicFrame>
        <p:nvGraphicFramePr>
          <p:cNvPr id="9" name="Diagram 8"/>
          <p:cNvGraphicFramePr/>
          <p:nvPr>
            <p:extLst>
              <p:ext uri="{D42A27DB-BD31-4B8C-83A1-F6EECF244321}">
                <p14:modId xmlns:p14="http://schemas.microsoft.com/office/powerpoint/2010/main" val="1414428098"/>
              </p:ext>
            </p:extLst>
          </p:nvPr>
        </p:nvGraphicFramePr>
        <p:xfrm>
          <a:off x="177442" y="809625"/>
          <a:ext cx="11686312" cy="5238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7185270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b="1" dirty="0" smtClean="0">
                <a:solidFill>
                  <a:schemeClr val="bg1"/>
                </a:solidFill>
              </a:rPr>
              <a:t>12/13/2020</a:t>
            </a:r>
            <a:endParaRPr lang="en-US" b="1" dirty="0">
              <a:solidFill>
                <a:schemeClr val="bg1"/>
              </a:solidFill>
            </a:endParaRPr>
          </a:p>
        </p:txBody>
      </p:sp>
      <p:sp>
        <p:nvSpPr>
          <p:cNvPr id="5" name="Footer Placeholder 4"/>
          <p:cNvSpPr>
            <a:spLocks noGrp="1"/>
          </p:cNvSpPr>
          <p:nvPr>
            <p:ph type="ftr" sz="quarter" idx="11"/>
          </p:nvPr>
        </p:nvSpPr>
        <p:spPr>
          <a:xfrm>
            <a:off x="7092462" y="6356350"/>
            <a:ext cx="4808386" cy="365125"/>
          </a:xfrm>
        </p:spPr>
        <p:txBody>
          <a:bodyPr/>
          <a:lstStyle/>
          <a:p>
            <a:r>
              <a:rPr lang="en-US" b="1" dirty="0">
                <a:solidFill>
                  <a:schemeClr val="bg1"/>
                </a:solidFill>
              </a:rPr>
              <a:t>BA06 | Trim 3| Module 10 | Cognitive Analytics| Assignment </a:t>
            </a:r>
            <a:r>
              <a:rPr lang="en-US" b="1" dirty="0" smtClean="0">
                <a:solidFill>
                  <a:schemeClr val="bg1"/>
                </a:solidFill>
              </a:rPr>
              <a:t>1</a:t>
            </a:r>
            <a:endParaRPr lang="en-US" b="1" dirty="0">
              <a:solidFill>
                <a:schemeClr val="bg1"/>
              </a:solidFill>
            </a:endParaRPr>
          </a:p>
        </p:txBody>
      </p:sp>
      <p:sp>
        <p:nvSpPr>
          <p:cNvPr id="6" name="Title 1"/>
          <p:cNvSpPr txBox="1">
            <a:spLocks/>
          </p:cNvSpPr>
          <p:nvPr/>
        </p:nvSpPr>
        <p:spPr>
          <a:xfrm>
            <a:off x="600501" y="102310"/>
            <a:ext cx="8598090"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smtClean="0">
                <a:solidFill>
                  <a:srgbClr val="002060"/>
                </a:solidFill>
              </a:rPr>
              <a:t>Adding New Entity types</a:t>
            </a:r>
            <a:r>
              <a:rPr lang="en-US" sz="4400" b="1" dirty="0" smtClean="0"/>
              <a:t>:</a:t>
            </a:r>
            <a:endParaRPr lang="en-IN" sz="4400" b="1" dirty="0"/>
          </a:p>
        </p:txBody>
      </p:sp>
      <p:graphicFrame>
        <p:nvGraphicFramePr>
          <p:cNvPr id="9" name="Diagram 8"/>
          <p:cNvGraphicFramePr/>
          <p:nvPr>
            <p:extLst>
              <p:ext uri="{D42A27DB-BD31-4B8C-83A1-F6EECF244321}">
                <p14:modId xmlns:p14="http://schemas.microsoft.com/office/powerpoint/2010/main" val="3686994901"/>
              </p:ext>
            </p:extLst>
          </p:nvPr>
        </p:nvGraphicFramePr>
        <p:xfrm>
          <a:off x="118828" y="895350"/>
          <a:ext cx="3585664" cy="52475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074" name="Picture 2" descr="C:\Users\csc\Desktop\ASSIGNMENT1\Assignment1D.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33447" y="895350"/>
            <a:ext cx="8065476" cy="506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50643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b="1" dirty="0" smtClean="0">
                <a:solidFill>
                  <a:schemeClr val="bg1"/>
                </a:solidFill>
              </a:rPr>
              <a:t>12/13/2020</a:t>
            </a:r>
            <a:endParaRPr lang="en-US" b="1" dirty="0">
              <a:solidFill>
                <a:schemeClr val="bg1"/>
              </a:solidFill>
            </a:endParaRPr>
          </a:p>
        </p:txBody>
      </p:sp>
      <p:sp>
        <p:nvSpPr>
          <p:cNvPr id="5" name="Footer Placeholder 4"/>
          <p:cNvSpPr>
            <a:spLocks noGrp="1"/>
          </p:cNvSpPr>
          <p:nvPr>
            <p:ph type="ftr" sz="quarter" idx="11"/>
          </p:nvPr>
        </p:nvSpPr>
        <p:spPr>
          <a:xfrm>
            <a:off x="7092462" y="6356350"/>
            <a:ext cx="4808386" cy="365125"/>
          </a:xfrm>
        </p:spPr>
        <p:txBody>
          <a:bodyPr/>
          <a:lstStyle/>
          <a:p>
            <a:r>
              <a:rPr lang="en-US" b="1" dirty="0">
                <a:solidFill>
                  <a:schemeClr val="bg1"/>
                </a:solidFill>
              </a:rPr>
              <a:t>BA06 | Trim 3| Module 10 | Cognitive Analytics| Assignment </a:t>
            </a:r>
            <a:r>
              <a:rPr lang="en-US" b="1" dirty="0" smtClean="0">
                <a:solidFill>
                  <a:schemeClr val="bg1"/>
                </a:solidFill>
              </a:rPr>
              <a:t>1</a:t>
            </a:r>
            <a:endParaRPr lang="en-US" b="1" dirty="0">
              <a:solidFill>
                <a:schemeClr val="bg1"/>
              </a:solidFill>
            </a:endParaRPr>
          </a:p>
        </p:txBody>
      </p:sp>
      <p:sp>
        <p:nvSpPr>
          <p:cNvPr id="6" name="Title 1"/>
          <p:cNvSpPr txBox="1">
            <a:spLocks/>
          </p:cNvSpPr>
          <p:nvPr/>
        </p:nvSpPr>
        <p:spPr>
          <a:xfrm>
            <a:off x="600501" y="102310"/>
            <a:ext cx="8598090"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smtClean="0">
                <a:solidFill>
                  <a:srgbClr val="002060"/>
                </a:solidFill>
              </a:rPr>
              <a:t>Adding New Relation types</a:t>
            </a:r>
            <a:r>
              <a:rPr lang="en-US" sz="4400" b="1" dirty="0" smtClean="0"/>
              <a:t>:</a:t>
            </a:r>
            <a:endParaRPr lang="en-IN" sz="4400" b="1" dirty="0"/>
          </a:p>
        </p:txBody>
      </p:sp>
      <p:graphicFrame>
        <p:nvGraphicFramePr>
          <p:cNvPr id="9" name="Diagram 8"/>
          <p:cNvGraphicFramePr/>
          <p:nvPr>
            <p:extLst>
              <p:ext uri="{D42A27DB-BD31-4B8C-83A1-F6EECF244321}">
                <p14:modId xmlns:p14="http://schemas.microsoft.com/office/powerpoint/2010/main" val="1742434604"/>
              </p:ext>
            </p:extLst>
          </p:nvPr>
        </p:nvGraphicFramePr>
        <p:xfrm>
          <a:off x="118828" y="895350"/>
          <a:ext cx="3585664" cy="52475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098" name="Picture 2" descr="C:\Users\csc\Desktop\ASSIGNMENT1\Assignment1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63108" y="879231"/>
            <a:ext cx="8241323" cy="5321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913236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b="1" dirty="0" smtClean="0">
                <a:solidFill>
                  <a:schemeClr val="bg1"/>
                </a:solidFill>
              </a:rPr>
              <a:t>12/13/2020</a:t>
            </a:r>
            <a:endParaRPr lang="en-US" b="1" dirty="0">
              <a:solidFill>
                <a:schemeClr val="bg1"/>
              </a:solidFill>
            </a:endParaRPr>
          </a:p>
        </p:txBody>
      </p:sp>
      <p:sp>
        <p:nvSpPr>
          <p:cNvPr id="5" name="Footer Placeholder 4"/>
          <p:cNvSpPr>
            <a:spLocks noGrp="1"/>
          </p:cNvSpPr>
          <p:nvPr>
            <p:ph type="ftr" sz="quarter" idx="11"/>
          </p:nvPr>
        </p:nvSpPr>
        <p:spPr>
          <a:xfrm>
            <a:off x="7092462" y="6356350"/>
            <a:ext cx="4808386" cy="365125"/>
          </a:xfrm>
        </p:spPr>
        <p:txBody>
          <a:bodyPr/>
          <a:lstStyle/>
          <a:p>
            <a:r>
              <a:rPr lang="en-US" b="1" dirty="0">
                <a:solidFill>
                  <a:schemeClr val="bg1"/>
                </a:solidFill>
              </a:rPr>
              <a:t>BA06 | Trim 3| Module 10 | Cognitive Analytics| Assignment </a:t>
            </a:r>
            <a:r>
              <a:rPr lang="en-US" b="1" dirty="0" smtClean="0">
                <a:solidFill>
                  <a:schemeClr val="bg1"/>
                </a:solidFill>
              </a:rPr>
              <a:t>1</a:t>
            </a:r>
            <a:endParaRPr lang="en-US" b="1" dirty="0">
              <a:solidFill>
                <a:schemeClr val="bg1"/>
              </a:solidFill>
            </a:endParaRPr>
          </a:p>
        </p:txBody>
      </p:sp>
      <p:sp>
        <p:nvSpPr>
          <p:cNvPr id="6" name="Title 1"/>
          <p:cNvSpPr txBox="1">
            <a:spLocks/>
          </p:cNvSpPr>
          <p:nvPr/>
        </p:nvSpPr>
        <p:spPr>
          <a:xfrm>
            <a:off x="600501" y="102310"/>
            <a:ext cx="8598090"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002060"/>
                </a:solidFill>
              </a:rPr>
              <a:t>Create Human Annotation Task and Annotation Sets</a:t>
            </a:r>
            <a:r>
              <a:rPr lang="en-US" sz="4400" b="1" dirty="0" smtClean="0">
                <a:solidFill>
                  <a:srgbClr val="002060"/>
                </a:solidFill>
              </a:rPr>
              <a:t>:</a:t>
            </a:r>
            <a:endParaRPr lang="en-IN" sz="4400" b="1" dirty="0">
              <a:solidFill>
                <a:srgbClr val="002060"/>
              </a:solidFill>
            </a:endParaRPr>
          </a:p>
        </p:txBody>
      </p:sp>
      <p:graphicFrame>
        <p:nvGraphicFramePr>
          <p:cNvPr id="9" name="Diagram 8"/>
          <p:cNvGraphicFramePr/>
          <p:nvPr>
            <p:extLst>
              <p:ext uri="{D42A27DB-BD31-4B8C-83A1-F6EECF244321}">
                <p14:modId xmlns:p14="http://schemas.microsoft.com/office/powerpoint/2010/main" val="4286485903"/>
              </p:ext>
            </p:extLst>
          </p:nvPr>
        </p:nvGraphicFramePr>
        <p:xfrm>
          <a:off x="118828" y="895350"/>
          <a:ext cx="3585664" cy="52475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122" name="Picture 2" descr="C:\Users\csc\Desktop\ASSIGNMENT1\Assignment1F.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03785" y="879231"/>
            <a:ext cx="7924800" cy="5193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553611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b="1" dirty="0" smtClean="0">
                <a:solidFill>
                  <a:schemeClr val="bg1"/>
                </a:solidFill>
              </a:rPr>
              <a:t>12/13/2020</a:t>
            </a:r>
            <a:endParaRPr lang="en-US" b="1" dirty="0">
              <a:solidFill>
                <a:schemeClr val="bg1"/>
              </a:solidFill>
            </a:endParaRPr>
          </a:p>
        </p:txBody>
      </p:sp>
      <p:sp>
        <p:nvSpPr>
          <p:cNvPr id="5" name="Footer Placeholder 4"/>
          <p:cNvSpPr>
            <a:spLocks noGrp="1"/>
          </p:cNvSpPr>
          <p:nvPr>
            <p:ph type="ftr" sz="quarter" idx="11"/>
          </p:nvPr>
        </p:nvSpPr>
        <p:spPr>
          <a:xfrm>
            <a:off x="7092462" y="6356350"/>
            <a:ext cx="4808386" cy="365125"/>
          </a:xfrm>
        </p:spPr>
        <p:txBody>
          <a:bodyPr/>
          <a:lstStyle/>
          <a:p>
            <a:r>
              <a:rPr lang="en-US" b="1" dirty="0">
                <a:solidFill>
                  <a:schemeClr val="bg1"/>
                </a:solidFill>
              </a:rPr>
              <a:t>BA06 | Trim 3| Module 10 | Cognitive Analytics| Assignment </a:t>
            </a:r>
            <a:r>
              <a:rPr lang="en-US" b="1" dirty="0" smtClean="0">
                <a:solidFill>
                  <a:schemeClr val="bg1"/>
                </a:solidFill>
              </a:rPr>
              <a:t>1</a:t>
            </a:r>
            <a:endParaRPr lang="en-US" b="1" dirty="0">
              <a:solidFill>
                <a:schemeClr val="bg1"/>
              </a:solidFill>
            </a:endParaRPr>
          </a:p>
        </p:txBody>
      </p:sp>
      <p:sp>
        <p:nvSpPr>
          <p:cNvPr id="6" name="Title 1"/>
          <p:cNvSpPr txBox="1">
            <a:spLocks/>
          </p:cNvSpPr>
          <p:nvPr/>
        </p:nvSpPr>
        <p:spPr>
          <a:xfrm>
            <a:off x="600501" y="102310"/>
            <a:ext cx="8598090"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002060"/>
                </a:solidFill>
              </a:rPr>
              <a:t>Create Human Annotation Task and Annotation Sets</a:t>
            </a:r>
            <a:r>
              <a:rPr lang="en-US" sz="4400" b="1" dirty="0" smtClean="0">
                <a:solidFill>
                  <a:srgbClr val="002060"/>
                </a:solidFill>
              </a:rPr>
              <a:t>:</a:t>
            </a:r>
            <a:endParaRPr lang="en-IN" sz="4400" b="1" dirty="0">
              <a:solidFill>
                <a:srgbClr val="002060"/>
              </a:solidFill>
            </a:endParaRPr>
          </a:p>
        </p:txBody>
      </p:sp>
      <p:graphicFrame>
        <p:nvGraphicFramePr>
          <p:cNvPr id="9" name="Diagram 8"/>
          <p:cNvGraphicFramePr/>
          <p:nvPr>
            <p:extLst>
              <p:ext uri="{D42A27DB-BD31-4B8C-83A1-F6EECF244321}">
                <p14:modId xmlns:p14="http://schemas.microsoft.com/office/powerpoint/2010/main" val="27149712"/>
              </p:ext>
            </p:extLst>
          </p:nvPr>
        </p:nvGraphicFramePr>
        <p:xfrm>
          <a:off x="118828" y="895350"/>
          <a:ext cx="3585664" cy="52475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146" name="Picture 2" descr="C:\Users\csc\Desktop\ASSIGNMENT1\Assignment1G.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56892" y="890954"/>
            <a:ext cx="8100646" cy="5376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43779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b="1" dirty="0" smtClean="0">
                <a:solidFill>
                  <a:schemeClr val="bg1"/>
                </a:solidFill>
              </a:rPr>
              <a:t>12/13/2020</a:t>
            </a:r>
            <a:endParaRPr lang="en-US" b="1" dirty="0">
              <a:solidFill>
                <a:schemeClr val="bg1"/>
              </a:solidFill>
            </a:endParaRPr>
          </a:p>
        </p:txBody>
      </p:sp>
      <p:sp>
        <p:nvSpPr>
          <p:cNvPr id="5" name="Footer Placeholder 4"/>
          <p:cNvSpPr>
            <a:spLocks noGrp="1"/>
          </p:cNvSpPr>
          <p:nvPr>
            <p:ph type="ftr" sz="quarter" idx="11"/>
          </p:nvPr>
        </p:nvSpPr>
        <p:spPr>
          <a:xfrm>
            <a:off x="7092462" y="6356350"/>
            <a:ext cx="4808386" cy="365125"/>
          </a:xfrm>
        </p:spPr>
        <p:txBody>
          <a:bodyPr/>
          <a:lstStyle/>
          <a:p>
            <a:r>
              <a:rPr lang="en-US" b="1" dirty="0">
                <a:solidFill>
                  <a:schemeClr val="bg1"/>
                </a:solidFill>
              </a:rPr>
              <a:t>BA06 | Trim 3| Module 10 | Cognitive Analytics| Assignment </a:t>
            </a:r>
            <a:r>
              <a:rPr lang="en-US" b="1" dirty="0" smtClean="0">
                <a:solidFill>
                  <a:schemeClr val="bg1"/>
                </a:solidFill>
              </a:rPr>
              <a:t>1</a:t>
            </a:r>
            <a:endParaRPr lang="en-US" b="1" dirty="0">
              <a:solidFill>
                <a:schemeClr val="bg1"/>
              </a:solidFill>
            </a:endParaRPr>
          </a:p>
        </p:txBody>
      </p:sp>
      <p:sp>
        <p:nvSpPr>
          <p:cNvPr id="6" name="Title 1"/>
          <p:cNvSpPr txBox="1">
            <a:spLocks/>
          </p:cNvSpPr>
          <p:nvPr/>
        </p:nvSpPr>
        <p:spPr>
          <a:xfrm>
            <a:off x="600501" y="102310"/>
            <a:ext cx="8598090"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002060"/>
                </a:solidFill>
              </a:rPr>
              <a:t>Create Human Annotation Task and Annotation Sets</a:t>
            </a:r>
            <a:r>
              <a:rPr lang="en-US" sz="4400" b="1" dirty="0" smtClean="0">
                <a:solidFill>
                  <a:srgbClr val="002060"/>
                </a:solidFill>
              </a:rPr>
              <a:t>:</a:t>
            </a:r>
            <a:endParaRPr lang="en-IN" sz="4400" b="1" dirty="0">
              <a:solidFill>
                <a:srgbClr val="002060"/>
              </a:solidFill>
            </a:endParaRPr>
          </a:p>
        </p:txBody>
      </p:sp>
      <p:graphicFrame>
        <p:nvGraphicFramePr>
          <p:cNvPr id="9" name="Diagram 8"/>
          <p:cNvGraphicFramePr/>
          <p:nvPr>
            <p:extLst>
              <p:ext uri="{D42A27DB-BD31-4B8C-83A1-F6EECF244321}">
                <p14:modId xmlns:p14="http://schemas.microsoft.com/office/powerpoint/2010/main" val="3589945455"/>
              </p:ext>
            </p:extLst>
          </p:nvPr>
        </p:nvGraphicFramePr>
        <p:xfrm>
          <a:off x="118828" y="895350"/>
          <a:ext cx="3585664" cy="52475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170" name="Picture 2" descr="C:\Users\csc\Desktop\ASSIGNMENT1\Assignment1H.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5169" y="879230"/>
            <a:ext cx="8077199" cy="5158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62633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3589</TotalTime>
  <Words>2984</Words>
  <Application>Microsoft Office PowerPoint</Application>
  <PresentationFormat>Custom</PresentationFormat>
  <Paragraphs>202</Paragraphs>
  <Slides>33</Slides>
  <Notes>33</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csc</cp:lastModifiedBy>
  <cp:revision>781</cp:revision>
  <dcterms:created xsi:type="dcterms:W3CDTF">2016-03-16T11:15:40Z</dcterms:created>
  <dcterms:modified xsi:type="dcterms:W3CDTF">2020-12-13T16:58:29Z</dcterms:modified>
</cp:coreProperties>
</file>