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4.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26"/>
  </p:notesMasterIdLst>
  <p:sldIdLst>
    <p:sldId id="262" r:id="rId2"/>
    <p:sldId id="263" r:id="rId3"/>
    <p:sldId id="283" r:id="rId4"/>
    <p:sldId id="264" r:id="rId5"/>
    <p:sldId id="265" r:id="rId6"/>
    <p:sldId id="281" r:id="rId7"/>
    <p:sldId id="284" r:id="rId8"/>
    <p:sldId id="282" r:id="rId9"/>
    <p:sldId id="266" r:id="rId10"/>
    <p:sldId id="267" r:id="rId11"/>
    <p:sldId id="268" r:id="rId12"/>
    <p:sldId id="269" r:id="rId13"/>
    <p:sldId id="270" r:id="rId14"/>
    <p:sldId id="272" r:id="rId15"/>
    <p:sldId id="273" r:id="rId16"/>
    <p:sldId id="271" r:id="rId17"/>
    <p:sldId id="274" r:id="rId18"/>
    <p:sldId id="275" r:id="rId19"/>
    <p:sldId id="28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434" autoAdjust="0"/>
  </p:normalViewPr>
  <p:slideViewPr>
    <p:cSldViewPr snapToGrid="0">
      <p:cViewPr>
        <p:scale>
          <a:sx n="81" d="100"/>
          <a:sy n="81" d="100"/>
        </p:scale>
        <p:origin x="-31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C09E53-AF73-4B11-BB61-B4DC4C1D389D}">
      <dgm:prSet/>
      <dgm:spPr/>
      <dgm:t>
        <a:bodyPr/>
        <a:lstStyle/>
        <a:p>
          <a:r>
            <a:rPr lang="en-US" b="1" dirty="0">
              <a:solidFill>
                <a:schemeClr val="bg1"/>
              </a:solidFill>
            </a:rPr>
            <a:t>The assistant flow I </a:t>
          </a:r>
          <a:r>
            <a:rPr lang="en-US" b="1" dirty="0" smtClean="0">
              <a:solidFill>
                <a:schemeClr val="bg1"/>
              </a:solidFill>
            </a:rPr>
            <a:t>am creating </a:t>
          </a:r>
          <a:r>
            <a:rPr lang="en-US" b="1" dirty="0">
              <a:solidFill>
                <a:schemeClr val="bg1"/>
              </a:solidFill>
            </a:rPr>
            <a:t>in this lab </a:t>
          </a:r>
          <a:r>
            <a:rPr lang="en-US" b="1" dirty="0" smtClean="0">
              <a:solidFill>
                <a:schemeClr val="bg1"/>
              </a:solidFill>
            </a:rPr>
            <a:t>exercise is to  demonstrate how </a:t>
          </a:r>
          <a:r>
            <a:rPr lang="en-US" b="1" dirty="0">
              <a:solidFill>
                <a:schemeClr val="bg1"/>
              </a:solidFill>
            </a:rPr>
            <a:t>the Assistant service uses Intents and Entities in a simple chat interface.</a:t>
          </a:r>
        </a:p>
      </dgm:t>
    </dgm:pt>
    <dgm:pt modelId="{5706D860-0C7D-4A42-90F3-A19F8D77074C}" type="parTrans" cxnId="{69444410-EE93-4E24-8ED6-612F82A37884}">
      <dgm:prSet/>
      <dgm:spPr/>
      <dgm:t>
        <a:bodyPr/>
        <a:lstStyle/>
        <a:p>
          <a:endParaRPr lang="en-US"/>
        </a:p>
      </dgm:t>
    </dgm:pt>
    <dgm:pt modelId="{B2D7B108-3E07-428D-90E3-956E4D04EA8F}" type="sibTrans" cxnId="{69444410-EE93-4E24-8ED6-612F82A37884}">
      <dgm:prSet/>
      <dgm:spPr/>
      <dgm:t>
        <a:bodyPr/>
        <a:lstStyle/>
        <a:p>
          <a:endParaRPr lang="en-US"/>
        </a:p>
      </dgm:t>
    </dgm:pt>
    <dgm:pt modelId="{51E0EF3C-E496-4FD3-A0E4-BBEF2444BA32}">
      <dgm:prSet/>
      <dgm:spPr/>
      <dgm:t>
        <a:bodyPr/>
        <a:lstStyle/>
        <a:p>
          <a:r>
            <a:rPr lang="en-US" b="1" dirty="0">
              <a:solidFill>
                <a:schemeClr val="bg1"/>
              </a:solidFill>
            </a:rPr>
            <a:t>I am creating a simple Pizza order </a:t>
          </a:r>
          <a:r>
            <a:rPr lang="en-US" b="1" dirty="0" smtClean="0">
              <a:solidFill>
                <a:schemeClr val="bg1"/>
              </a:solidFill>
            </a:rPr>
            <a:t>Chabot </a:t>
          </a:r>
          <a:r>
            <a:rPr lang="en-US" b="1" dirty="0">
              <a:solidFill>
                <a:schemeClr val="bg1"/>
              </a:solidFill>
            </a:rPr>
            <a:t>which takes below inputs to create an order:1.Size of Pizza (small, medium, large)2.Toppings (onion, tomato, etc.).</a:t>
          </a:r>
        </a:p>
      </dgm:t>
    </dgm:pt>
    <dgm:pt modelId="{19BBDFA6-8375-4D4F-8ED9-633BFA022097}" type="parTrans" cxnId="{843E5E7C-6E3E-4F96-88B0-E40B79FF734E}">
      <dgm:prSet/>
      <dgm:spPr/>
      <dgm:t>
        <a:bodyPr/>
        <a:lstStyle/>
        <a:p>
          <a:endParaRPr lang="en-US"/>
        </a:p>
      </dgm:t>
    </dgm:pt>
    <dgm:pt modelId="{3FEAA4DE-D096-4509-94BA-1B9E6ECA83A9}" type="sibTrans" cxnId="{843E5E7C-6E3E-4F96-88B0-E40B79FF734E}">
      <dgm:prSet/>
      <dgm:spPr/>
      <dgm:t>
        <a:bodyPr/>
        <a:lstStyle/>
        <a:p>
          <a:endParaRPr lang="en-US"/>
        </a:p>
      </dgm:t>
    </dgm:pt>
    <dgm:pt modelId="{8586D7AC-C841-4FCA-B029-A2E13B560ED5}">
      <dgm:prSet/>
      <dgm:spPr/>
      <dgm:t>
        <a:bodyPr/>
        <a:lstStyle/>
        <a:p>
          <a:r>
            <a:rPr lang="en-US" b="1" dirty="0">
              <a:solidFill>
                <a:schemeClr val="bg1"/>
              </a:solidFill>
            </a:rPr>
            <a:t>The Watson Assistant layer application using the Assistant Dialog skill, can take appropriate action based on that information. Usually, a combination of intent and entity results in a separate response or action.</a:t>
          </a:r>
        </a:p>
      </dgm:t>
    </dgm:pt>
    <dgm:pt modelId="{4037F405-FA98-41C2-A5BB-5262DB4D2C2B}" type="parTrans" cxnId="{D0CD2B3B-B431-413E-A079-2A9F046F7208}">
      <dgm:prSet/>
      <dgm:spPr/>
      <dgm:t>
        <a:bodyPr/>
        <a:lstStyle/>
        <a:p>
          <a:endParaRPr lang="en-US"/>
        </a:p>
      </dgm:t>
    </dgm:pt>
    <dgm:pt modelId="{7FE8D105-7E20-4AF4-9C20-9704EE2AE7E3}" type="sibTrans" cxnId="{D0CD2B3B-B431-413E-A079-2A9F046F720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8201BB89-2488-4B2A-9537-6554148C3275}" type="pres">
      <dgm:prSet presAssocID="{67C09E53-AF73-4B11-BB61-B4DC4C1D389D}" presName="parentText" presStyleLbl="node1" presStyleIdx="0" presStyleCnt="3">
        <dgm:presLayoutVars>
          <dgm:chMax val="0"/>
          <dgm:bulletEnabled val="1"/>
        </dgm:presLayoutVars>
      </dgm:prSet>
      <dgm:spPr/>
      <dgm:t>
        <a:bodyPr/>
        <a:lstStyle/>
        <a:p>
          <a:endParaRPr lang="en-US"/>
        </a:p>
      </dgm:t>
    </dgm:pt>
    <dgm:pt modelId="{81FB6317-45D6-410B-954C-929C61168C35}" type="pres">
      <dgm:prSet presAssocID="{B2D7B108-3E07-428D-90E3-956E4D04EA8F}" presName="spacer" presStyleCnt="0"/>
      <dgm:spPr/>
    </dgm:pt>
    <dgm:pt modelId="{42D3157B-D075-4243-9C4E-695A093161C4}" type="pres">
      <dgm:prSet presAssocID="{51E0EF3C-E496-4FD3-A0E4-BBEF2444BA32}" presName="parentText" presStyleLbl="node1" presStyleIdx="1" presStyleCnt="3">
        <dgm:presLayoutVars>
          <dgm:chMax val="0"/>
          <dgm:bulletEnabled val="1"/>
        </dgm:presLayoutVars>
      </dgm:prSet>
      <dgm:spPr/>
      <dgm:t>
        <a:bodyPr/>
        <a:lstStyle/>
        <a:p>
          <a:endParaRPr lang="en-US"/>
        </a:p>
      </dgm:t>
    </dgm:pt>
    <dgm:pt modelId="{4E3172EE-7D10-483E-B94D-273677299495}" type="pres">
      <dgm:prSet presAssocID="{3FEAA4DE-D096-4509-94BA-1B9E6ECA83A9}" presName="spacer" presStyleCnt="0"/>
      <dgm:spPr/>
    </dgm:pt>
    <dgm:pt modelId="{7AD2289C-3AA4-4BD6-B0E7-34A66F60DC66}" type="pres">
      <dgm:prSet presAssocID="{8586D7AC-C841-4FCA-B029-A2E13B560ED5}" presName="parentText" presStyleLbl="node1" presStyleIdx="2" presStyleCnt="3">
        <dgm:presLayoutVars>
          <dgm:chMax val="0"/>
          <dgm:bulletEnabled val="1"/>
        </dgm:presLayoutVars>
      </dgm:prSet>
      <dgm:spPr/>
      <dgm:t>
        <a:bodyPr/>
        <a:lstStyle/>
        <a:p>
          <a:endParaRPr lang="en-US"/>
        </a:p>
      </dgm:t>
    </dgm:pt>
  </dgm:ptLst>
  <dgm:cxnLst>
    <dgm:cxn modelId="{6FBEE5F1-FE50-43F3-8CCC-588EF05ED00F}" type="presOf" srcId="{67C09E53-AF73-4B11-BB61-B4DC4C1D389D}" destId="{8201BB89-2488-4B2A-9537-6554148C3275}" srcOrd="0" destOrd="0" presId="urn:microsoft.com/office/officeart/2005/8/layout/vList2"/>
    <dgm:cxn modelId="{E437A165-B1EE-42F8-AE52-492443E97C9A}" type="presOf" srcId="{8586D7AC-C841-4FCA-B029-A2E13B560ED5}" destId="{7AD2289C-3AA4-4BD6-B0E7-34A66F60DC66}" srcOrd="0" destOrd="0" presId="urn:microsoft.com/office/officeart/2005/8/layout/vList2"/>
    <dgm:cxn modelId="{843E5E7C-6E3E-4F96-88B0-E40B79FF734E}" srcId="{4F10CD44-2F8C-4FB2-8775-0011E65F3161}" destId="{51E0EF3C-E496-4FD3-A0E4-BBEF2444BA32}" srcOrd="1" destOrd="0" parTransId="{19BBDFA6-8375-4D4F-8ED9-633BFA022097}" sibTransId="{3FEAA4DE-D096-4509-94BA-1B9E6ECA83A9}"/>
    <dgm:cxn modelId="{F30FCE15-2EB7-492B-9666-7FEA4BBE229D}" type="presOf" srcId="{4F10CD44-2F8C-4FB2-8775-0011E65F3161}" destId="{620534FF-DD89-46BB-B6C6-18578AB529E1}" srcOrd="0" destOrd="0" presId="urn:microsoft.com/office/officeart/2005/8/layout/vList2"/>
    <dgm:cxn modelId="{8E62E796-1D96-46DB-91A7-227A7F17F008}" type="presOf" srcId="{51E0EF3C-E496-4FD3-A0E4-BBEF2444BA32}" destId="{42D3157B-D075-4243-9C4E-695A093161C4}" srcOrd="0" destOrd="0" presId="urn:microsoft.com/office/officeart/2005/8/layout/vList2"/>
    <dgm:cxn modelId="{D0CD2B3B-B431-413E-A079-2A9F046F7208}" srcId="{4F10CD44-2F8C-4FB2-8775-0011E65F3161}" destId="{8586D7AC-C841-4FCA-B029-A2E13B560ED5}" srcOrd="2" destOrd="0" parTransId="{4037F405-FA98-41C2-A5BB-5262DB4D2C2B}" sibTransId="{7FE8D105-7E20-4AF4-9C20-9704EE2AE7E3}"/>
    <dgm:cxn modelId="{69444410-EE93-4E24-8ED6-612F82A37884}" srcId="{4F10CD44-2F8C-4FB2-8775-0011E65F3161}" destId="{67C09E53-AF73-4B11-BB61-B4DC4C1D389D}" srcOrd="0" destOrd="0" parTransId="{5706D860-0C7D-4A42-90F3-A19F8D77074C}" sibTransId="{B2D7B108-3E07-428D-90E3-956E4D04EA8F}"/>
    <dgm:cxn modelId="{CACAB60A-F1FC-460E-8522-E5CAFFD9E600}" type="presParOf" srcId="{620534FF-DD89-46BB-B6C6-18578AB529E1}" destId="{8201BB89-2488-4B2A-9537-6554148C3275}" srcOrd="0" destOrd="0" presId="urn:microsoft.com/office/officeart/2005/8/layout/vList2"/>
    <dgm:cxn modelId="{482D2154-F884-42AA-9999-C5D6F01B9CC9}" type="presParOf" srcId="{620534FF-DD89-46BB-B6C6-18578AB529E1}" destId="{81FB6317-45D6-410B-954C-929C61168C35}" srcOrd="1" destOrd="0" presId="urn:microsoft.com/office/officeart/2005/8/layout/vList2"/>
    <dgm:cxn modelId="{D1A3A19E-E4C9-4B88-8C8D-C0FDDA77F71A}" type="presParOf" srcId="{620534FF-DD89-46BB-B6C6-18578AB529E1}" destId="{42D3157B-D075-4243-9C4E-695A093161C4}" srcOrd="2" destOrd="0" presId="urn:microsoft.com/office/officeart/2005/8/layout/vList2"/>
    <dgm:cxn modelId="{547462D7-428B-41D7-AF6D-075760D84CA0}" type="presParOf" srcId="{620534FF-DD89-46BB-B6C6-18578AB529E1}" destId="{4E3172EE-7D10-483E-B94D-273677299495}" srcOrd="3" destOrd="0" presId="urn:microsoft.com/office/officeart/2005/8/layout/vList2"/>
    <dgm:cxn modelId="{300EAE21-71F2-4AB0-B797-2864F60190FE}" type="presParOf" srcId="{620534FF-DD89-46BB-B6C6-18578AB529E1}" destId="{7AD2289C-3AA4-4BD6-B0E7-34A66F60DC66}"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D3784B-A7FD-4E32-A137-D5FE07416106}">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solidFill>
                <a:schemeClr val="bg1"/>
              </a:solidFill>
            </a:rPr>
            <a:t>Created a Multi-conditional Response Node</a:t>
          </a:r>
          <a:endParaRPr lang="en-US" b="1" dirty="0">
            <a:solidFill>
              <a:schemeClr val="bg1"/>
            </a:solidFill>
          </a:endParaRPr>
        </a:p>
      </dgm:t>
    </dgm:pt>
    <dgm:pt modelId="{36158078-B90D-4491-865C-1EEF2F09E287}" type="parTrans" cxnId="{15749A6C-4641-4A6E-87B3-3721C31BDBB2}">
      <dgm:prSet/>
      <dgm:spPr/>
      <dgm:t>
        <a:bodyPr/>
        <a:lstStyle/>
        <a:p>
          <a:endParaRPr lang="en-US"/>
        </a:p>
      </dgm:t>
    </dgm:pt>
    <dgm:pt modelId="{C69A95E7-3003-41C5-AFB7-0421DF5796D7}" type="sibTrans" cxnId="{15749A6C-4641-4A6E-87B3-3721C31BDBB2}">
      <dgm:prSet/>
      <dgm:spPr/>
      <dgm:t>
        <a:bodyPr/>
        <a:lstStyle/>
        <a:p>
          <a:endParaRPr lang="en-US"/>
        </a:p>
      </dgm:t>
    </dgm:pt>
    <dgm:pt modelId="{39C79C98-F0E7-4E53-BD63-7CE99EC3F06B}">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Added a node under the welcome node</a:t>
          </a:r>
        </a:p>
      </dgm:t>
    </dgm:pt>
    <dgm:pt modelId="{60544EE3-637F-41D4-AB2E-4420E2706B63}" type="parTrans" cxnId="{BE4550B4-068C-45FE-86E5-77653FB67A36}">
      <dgm:prSet/>
      <dgm:spPr/>
      <dgm:t>
        <a:bodyPr/>
        <a:lstStyle/>
        <a:p>
          <a:endParaRPr lang="en-US"/>
        </a:p>
      </dgm:t>
    </dgm:pt>
    <dgm:pt modelId="{63172BC3-34CD-47D4-AA72-F306680E834A}" type="sibTrans" cxnId="{BE4550B4-068C-45FE-86E5-77653FB67A36}">
      <dgm:prSet/>
      <dgm:spPr/>
      <dgm:t>
        <a:bodyPr/>
        <a:lstStyle/>
        <a:p>
          <a:endParaRPr lang="en-US"/>
        </a:p>
      </dgm:t>
    </dgm:pt>
    <dgm:pt modelId="{66BE5D63-824B-44FE-89DE-B360707FF18D}">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Named the node Hours of Operation</a:t>
          </a:r>
        </a:p>
      </dgm:t>
    </dgm:pt>
    <dgm:pt modelId="{BF388A72-C1A6-41DE-8B8C-AD5A40B6C0AF}" type="parTrans" cxnId="{F1724222-2A6A-46B1-A5DA-5F7D54B6BBA1}">
      <dgm:prSet/>
      <dgm:spPr/>
      <dgm:t>
        <a:bodyPr/>
        <a:lstStyle/>
        <a:p>
          <a:endParaRPr lang="en-US"/>
        </a:p>
      </dgm:t>
    </dgm:pt>
    <dgm:pt modelId="{4FC7010C-0411-422B-81BB-20088748BC19}" type="sibTrans" cxnId="{F1724222-2A6A-46B1-A5DA-5F7D54B6BBA1}">
      <dgm:prSet/>
      <dgm:spPr/>
      <dgm:t>
        <a:bodyPr/>
        <a:lstStyle/>
        <a:p>
          <a:endParaRPr lang="en-US"/>
        </a:p>
      </dgm:t>
    </dgm:pt>
    <dgm:pt modelId="{8135AD18-DB6E-4615-B6AC-39BA4E745620}">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Condition on the  #Customer_Care_Store_Hours intent</a:t>
          </a:r>
        </a:p>
      </dgm:t>
    </dgm:pt>
    <dgm:pt modelId="{243A520A-DCC0-440F-8BBE-E5CFC3B68A19}" type="parTrans" cxnId="{4C4D31C8-81C1-4DA2-A0E0-9AAEC12AEBFF}">
      <dgm:prSet/>
      <dgm:spPr/>
      <dgm:t>
        <a:bodyPr/>
        <a:lstStyle/>
        <a:p>
          <a:endParaRPr lang="en-US"/>
        </a:p>
      </dgm:t>
    </dgm:pt>
    <dgm:pt modelId="{A90C1BA2-BAF2-41DF-97BD-9F18B585D87A}" type="sibTrans" cxnId="{4C4D31C8-81C1-4DA2-A0E0-9AAEC12AEBFF}">
      <dgm:prSet/>
      <dgm:spPr/>
      <dgm:t>
        <a:bodyPr/>
        <a:lstStyle/>
        <a:p>
          <a:endParaRPr lang="en-US"/>
        </a:p>
      </dgm:t>
    </dgm:pt>
    <dgm:pt modelId="{6C130B2E-8D35-4B3D-BE65-E79CB0DF47F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Clicked on Customize.</a:t>
          </a:r>
        </a:p>
      </dgm:t>
    </dgm:pt>
    <dgm:pt modelId="{DD4B9589-E999-4581-BE68-0C433689DB3B}" type="parTrans" cxnId="{715F94B0-6422-465B-BF2E-5F01F8EEEBD2}">
      <dgm:prSet/>
      <dgm:spPr/>
      <dgm:t>
        <a:bodyPr/>
        <a:lstStyle/>
        <a:p>
          <a:endParaRPr lang="en-US"/>
        </a:p>
      </dgm:t>
    </dgm:pt>
    <dgm:pt modelId="{64917B89-93F8-4571-9AB8-3ADCFBB8814C}" type="sibTrans" cxnId="{715F94B0-6422-465B-BF2E-5F01F8EEEBD2}">
      <dgm:prSet/>
      <dgm:spPr/>
      <dgm:t>
        <a:bodyPr/>
        <a:lstStyle/>
        <a:p>
          <a:endParaRPr lang="en-US"/>
        </a:p>
      </dgm:t>
    </dgm:pt>
    <dgm:pt modelId="{E11BB7A3-861D-4573-88E7-B1ABF3158AC1}">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Enabled Multiple conditioned responses </a:t>
          </a:r>
        </a:p>
      </dgm:t>
    </dgm:pt>
    <dgm:pt modelId="{96513A95-302B-486E-AAEF-C6226C373219}" type="parTrans" cxnId="{611521C3-30C0-4429-A0DB-178040B999E9}">
      <dgm:prSet/>
      <dgm:spPr/>
      <dgm:t>
        <a:bodyPr/>
        <a:lstStyle/>
        <a:p>
          <a:endParaRPr lang="en-US"/>
        </a:p>
      </dgm:t>
    </dgm:pt>
    <dgm:pt modelId="{A8B03F55-9B74-493B-96CC-E3D76EE72EC4}" type="sibTrans" cxnId="{611521C3-30C0-4429-A0DB-178040B999E9}">
      <dgm:prSet/>
      <dgm:spPr/>
      <dgm:t>
        <a:bodyPr/>
        <a:lstStyle/>
        <a:p>
          <a:endParaRPr lang="en-US"/>
        </a:p>
      </dgm:t>
    </dgm:pt>
    <dgm:pt modelId="{A1C1D84D-8DF3-4872-BED5-FEC61CBE6F55}">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Clicked Apply</a:t>
          </a:r>
        </a:p>
      </dgm:t>
    </dgm:pt>
    <dgm:pt modelId="{2BD7EF0F-2C3B-4354-BA93-9CC14A0E9587}" type="parTrans" cxnId="{81B0C8F7-912B-4657-903C-20A80B890595}">
      <dgm:prSet/>
      <dgm:spPr/>
      <dgm:t>
        <a:bodyPr/>
        <a:lstStyle/>
        <a:p>
          <a:endParaRPr lang="en-US"/>
        </a:p>
      </dgm:t>
    </dgm:pt>
    <dgm:pt modelId="{A356A293-1B88-42FC-AAFC-EB39FDF2CF24}" type="sibTrans" cxnId="{81B0C8F7-912B-4657-903C-20A80B890595}">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5710639-E442-4B61-A104-EEE89D2B33E9}" type="pres">
      <dgm:prSet presAssocID="{5AD3784B-A7FD-4E32-A137-D5FE07416106}" presName="parentText" presStyleLbl="node1" presStyleIdx="0" presStyleCnt="7">
        <dgm:presLayoutVars>
          <dgm:chMax val="0"/>
          <dgm:bulletEnabled val="1"/>
        </dgm:presLayoutVars>
      </dgm:prSet>
      <dgm:spPr/>
      <dgm:t>
        <a:bodyPr/>
        <a:lstStyle/>
        <a:p>
          <a:endParaRPr lang="en-US"/>
        </a:p>
      </dgm:t>
    </dgm:pt>
    <dgm:pt modelId="{58B01978-86AB-406E-A9B8-123DA2EB38F0}" type="pres">
      <dgm:prSet presAssocID="{C69A95E7-3003-41C5-AFB7-0421DF5796D7}" presName="spacer" presStyleCnt="0"/>
      <dgm:spPr/>
    </dgm:pt>
    <dgm:pt modelId="{C2287BED-3A37-49DB-ABF6-8D1DA7BB7F64}" type="pres">
      <dgm:prSet presAssocID="{39C79C98-F0E7-4E53-BD63-7CE99EC3F06B}" presName="parentText" presStyleLbl="node1" presStyleIdx="1" presStyleCnt="7">
        <dgm:presLayoutVars>
          <dgm:chMax val="0"/>
          <dgm:bulletEnabled val="1"/>
        </dgm:presLayoutVars>
      </dgm:prSet>
      <dgm:spPr/>
      <dgm:t>
        <a:bodyPr/>
        <a:lstStyle/>
        <a:p>
          <a:endParaRPr lang="en-US"/>
        </a:p>
      </dgm:t>
    </dgm:pt>
    <dgm:pt modelId="{620176DD-07F7-497B-8758-68E4AA9030A7}" type="pres">
      <dgm:prSet presAssocID="{63172BC3-34CD-47D4-AA72-F306680E834A}" presName="spacer" presStyleCnt="0"/>
      <dgm:spPr/>
    </dgm:pt>
    <dgm:pt modelId="{1F53AE3A-7A83-4E28-A3E2-3C013DB40EB2}" type="pres">
      <dgm:prSet presAssocID="{66BE5D63-824B-44FE-89DE-B360707FF18D}" presName="parentText" presStyleLbl="node1" presStyleIdx="2" presStyleCnt="7">
        <dgm:presLayoutVars>
          <dgm:chMax val="0"/>
          <dgm:bulletEnabled val="1"/>
        </dgm:presLayoutVars>
      </dgm:prSet>
      <dgm:spPr/>
      <dgm:t>
        <a:bodyPr/>
        <a:lstStyle/>
        <a:p>
          <a:endParaRPr lang="en-US"/>
        </a:p>
      </dgm:t>
    </dgm:pt>
    <dgm:pt modelId="{D45FF7FA-8EFF-44B8-A660-D377B1DD0038}" type="pres">
      <dgm:prSet presAssocID="{4FC7010C-0411-422B-81BB-20088748BC19}" presName="spacer" presStyleCnt="0"/>
      <dgm:spPr/>
    </dgm:pt>
    <dgm:pt modelId="{F2E4C446-6450-4A7E-ADAB-05055B44CA66}" type="pres">
      <dgm:prSet presAssocID="{8135AD18-DB6E-4615-B6AC-39BA4E745620}" presName="parentText" presStyleLbl="node1" presStyleIdx="3" presStyleCnt="7">
        <dgm:presLayoutVars>
          <dgm:chMax val="0"/>
          <dgm:bulletEnabled val="1"/>
        </dgm:presLayoutVars>
      </dgm:prSet>
      <dgm:spPr/>
      <dgm:t>
        <a:bodyPr/>
        <a:lstStyle/>
        <a:p>
          <a:endParaRPr lang="en-US"/>
        </a:p>
      </dgm:t>
    </dgm:pt>
    <dgm:pt modelId="{188CBDFC-4CBB-469B-AE80-083B4C22E25E}" type="pres">
      <dgm:prSet presAssocID="{A90C1BA2-BAF2-41DF-97BD-9F18B585D87A}" presName="spacer" presStyleCnt="0"/>
      <dgm:spPr/>
    </dgm:pt>
    <dgm:pt modelId="{5BBFC683-0C72-45C4-8CBC-E9727941151E}" type="pres">
      <dgm:prSet presAssocID="{6C130B2E-8D35-4B3D-BE65-E79CB0DF47F3}" presName="parentText" presStyleLbl="node1" presStyleIdx="4" presStyleCnt="7">
        <dgm:presLayoutVars>
          <dgm:chMax val="0"/>
          <dgm:bulletEnabled val="1"/>
        </dgm:presLayoutVars>
      </dgm:prSet>
      <dgm:spPr/>
      <dgm:t>
        <a:bodyPr/>
        <a:lstStyle/>
        <a:p>
          <a:endParaRPr lang="en-US"/>
        </a:p>
      </dgm:t>
    </dgm:pt>
    <dgm:pt modelId="{661618FD-970A-4642-9E1F-217C24C24AC7}" type="pres">
      <dgm:prSet presAssocID="{64917B89-93F8-4571-9AB8-3ADCFBB8814C}" presName="spacer" presStyleCnt="0"/>
      <dgm:spPr/>
    </dgm:pt>
    <dgm:pt modelId="{503EB37E-BF47-431C-ACA5-68C1B011D21A}" type="pres">
      <dgm:prSet presAssocID="{E11BB7A3-861D-4573-88E7-B1ABF3158AC1}" presName="parentText" presStyleLbl="node1" presStyleIdx="5" presStyleCnt="7">
        <dgm:presLayoutVars>
          <dgm:chMax val="0"/>
          <dgm:bulletEnabled val="1"/>
        </dgm:presLayoutVars>
      </dgm:prSet>
      <dgm:spPr/>
      <dgm:t>
        <a:bodyPr/>
        <a:lstStyle/>
        <a:p>
          <a:endParaRPr lang="en-US"/>
        </a:p>
      </dgm:t>
    </dgm:pt>
    <dgm:pt modelId="{6CE34A4A-5A3A-4835-BDF7-E33A4AF552CD}" type="pres">
      <dgm:prSet presAssocID="{A8B03F55-9B74-493B-96CC-E3D76EE72EC4}" presName="spacer" presStyleCnt="0"/>
      <dgm:spPr/>
    </dgm:pt>
    <dgm:pt modelId="{20827F64-1211-4EE0-94FE-5D90CC2A2903}" type="pres">
      <dgm:prSet presAssocID="{A1C1D84D-8DF3-4872-BED5-FEC61CBE6F55}" presName="parentText" presStyleLbl="node1" presStyleIdx="6" presStyleCnt="7">
        <dgm:presLayoutVars>
          <dgm:chMax val="0"/>
          <dgm:bulletEnabled val="1"/>
        </dgm:presLayoutVars>
      </dgm:prSet>
      <dgm:spPr/>
      <dgm:t>
        <a:bodyPr/>
        <a:lstStyle/>
        <a:p>
          <a:endParaRPr lang="en-US"/>
        </a:p>
      </dgm:t>
    </dgm:pt>
  </dgm:ptLst>
  <dgm:cxnLst>
    <dgm:cxn modelId="{C97858BB-2ED0-4A89-A29A-79383729A618}" type="presOf" srcId="{8135AD18-DB6E-4615-B6AC-39BA4E745620}" destId="{F2E4C446-6450-4A7E-ADAB-05055B44CA66}" srcOrd="0" destOrd="0" presId="urn:microsoft.com/office/officeart/2005/8/layout/vList2"/>
    <dgm:cxn modelId="{715F94B0-6422-465B-BF2E-5F01F8EEEBD2}" srcId="{4F10CD44-2F8C-4FB2-8775-0011E65F3161}" destId="{6C130B2E-8D35-4B3D-BE65-E79CB0DF47F3}" srcOrd="4" destOrd="0" parTransId="{DD4B9589-E999-4581-BE68-0C433689DB3B}" sibTransId="{64917B89-93F8-4571-9AB8-3ADCFBB8814C}"/>
    <dgm:cxn modelId="{C2FF59C5-6E07-41B7-95A7-1E60FAC4EB88}" type="presOf" srcId="{4F10CD44-2F8C-4FB2-8775-0011E65F3161}" destId="{620534FF-DD89-46BB-B6C6-18578AB529E1}" srcOrd="0" destOrd="0" presId="urn:microsoft.com/office/officeart/2005/8/layout/vList2"/>
    <dgm:cxn modelId="{15749A6C-4641-4A6E-87B3-3721C31BDBB2}" srcId="{4F10CD44-2F8C-4FB2-8775-0011E65F3161}" destId="{5AD3784B-A7FD-4E32-A137-D5FE07416106}" srcOrd="0" destOrd="0" parTransId="{36158078-B90D-4491-865C-1EEF2F09E287}" sibTransId="{C69A95E7-3003-41C5-AFB7-0421DF5796D7}"/>
    <dgm:cxn modelId="{AAD1BFBB-39C3-4687-8337-A04F1569E575}" type="presOf" srcId="{66BE5D63-824B-44FE-89DE-B360707FF18D}" destId="{1F53AE3A-7A83-4E28-A3E2-3C013DB40EB2}" srcOrd="0" destOrd="0" presId="urn:microsoft.com/office/officeart/2005/8/layout/vList2"/>
    <dgm:cxn modelId="{74225BAA-CE7A-4E75-9D58-79DC078CE61D}" type="presOf" srcId="{39C79C98-F0E7-4E53-BD63-7CE99EC3F06B}" destId="{C2287BED-3A37-49DB-ABF6-8D1DA7BB7F64}" srcOrd="0" destOrd="0" presId="urn:microsoft.com/office/officeart/2005/8/layout/vList2"/>
    <dgm:cxn modelId="{3ECE605C-130F-4FE5-BE3C-DA9AA6F88683}" type="presOf" srcId="{A1C1D84D-8DF3-4872-BED5-FEC61CBE6F55}" destId="{20827F64-1211-4EE0-94FE-5D90CC2A2903}" srcOrd="0" destOrd="0" presId="urn:microsoft.com/office/officeart/2005/8/layout/vList2"/>
    <dgm:cxn modelId="{4C4D31C8-81C1-4DA2-A0E0-9AAEC12AEBFF}" srcId="{4F10CD44-2F8C-4FB2-8775-0011E65F3161}" destId="{8135AD18-DB6E-4615-B6AC-39BA4E745620}" srcOrd="3" destOrd="0" parTransId="{243A520A-DCC0-440F-8BBE-E5CFC3B68A19}" sibTransId="{A90C1BA2-BAF2-41DF-97BD-9F18B585D87A}"/>
    <dgm:cxn modelId="{F1724222-2A6A-46B1-A5DA-5F7D54B6BBA1}" srcId="{4F10CD44-2F8C-4FB2-8775-0011E65F3161}" destId="{66BE5D63-824B-44FE-89DE-B360707FF18D}" srcOrd="2" destOrd="0" parTransId="{BF388A72-C1A6-41DE-8B8C-AD5A40B6C0AF}" sibTransId="{4FC7010C-0411-422B-81BB-20088748BC19}"/>
    <dgm:cxn modelId="{BE4550B4-068C-45FE-86E5-77653FB67A36}" srcId="{4F10CD44-2F8C-4FB2-8775-0011E65F3161}" destId="{39C79C98-F0E7-4E53-BD63-7CE99EC3F06B}" srcOrd="1" destOrd="0" parTransId="{60544EE3-637F-41D4-AB2E-4420E2706B63}" sibTransId="{63172BC3-34CD-47D4-AA72-F306680E834A}"/>
    <dgm:cxn modelId="{4885E76A-50E1-4FD6-84D0-C0CC221CF20D}" type="presOf" srcId="{5AD3784B-A7FD-4E32-A137-D5FE07416106}" destId="{A5710639-E442-4B61-A104-EEE89D2B33E9}" srcOrd="0" destOrd="0" presId="urn:microsoft.com/office/officeart/2005/8/layout/vList2"/>
    <dgm:cxn modelId="{81B0C8F7-912B-4657-903C-20A80B890595}" srcId="{4F10CD44-2F8C-4FB2-8775-0011E65F3161}" destId="{A1C1D84D-8DF3-4872-BED5-FEC61CBE6F55}" srcOrd="6" destOrd="0" parTransId="{2BD7EF0F-2C3B-4354-BA93-9CC14A0E9587}" sibTransId="{A356A293-1B88-42FC-AAFC-EB39FDF2CF24}"/>
    <dgm:cxn modelId="{0B485587-C309-43DB-B2DF-97785AE5C980}" type="presOf" srcId="{E11BB7A3-861D-4573-88E7-B1ABF3158AC1}" destId="{503EB37E-BF47-431C-ACA5-68C1B011D21A}" srcOrd="0" destOrd="0" presId="urn:microsoft.com/office/officeart/2005/8/layout/vList2"/>
    <dgm:cxn modelId="{611521C3-30C0-4429-A0DB-178040B999E9}" srcId="{4F10CD44-2F8C-4FB2-8775-0011E65F3161}" destId="{E11BB7A3-861D-4573-88E7-B1ABF3158AC1}" srcOrd="5" destOrd="0" parTransId="{96513A95-302B-486E-AAEF-C6226C373219}" sibTransId="{A8B03F55-9B74-493B-96CC-E3D76EE72EC4}"/>
    <dgm:cxn modelId="{F502706C-C8E5-4694-AC8B-C4E63789EB31}" type="presOf" srcId="{6C130B2E-8D35-4B3D-BE65-E79CB0DF47F3}" destId="{5BBFC683-0C72-45C4-8CBC-E9727941151E}" srcOrd="0" destOrd="0" presId="urn:microsoft.com/office/officeart/2005/8/layout/vList2"/>
    <dgm:cxn modelId="{9B857625-5F1C-4094-8891-62D54E579A1B}" type="presParOf" srcId="{620534FF-DD89-46BB-B6C6-18578AB529E1}" destId="{A5710639-E442-4B61-A104-EEE89D2B33E9}" srcOrd="0" destOrd="0" presId="urn:microsoft.com/office/officeart/2005/8/layout/vList2"/>
    <dgm:cxn modelId="{37B65F60-4F29-44E1-A2CB-B4F1EB041E14}" type="presParOf" srcId="{620534FF-DD89-46BB-B6C6-18578AB529E1}" destId="{58B01978-86AB-406E-A9B8-123DA2EB38F0}" srcOrd="1" destOrd="0" presId="urn:microsoft.com/office/officeart/2005/8/layout/vList2"/>
    <dgm:cxn modelId="{5A2DE181-92CC-4FA5-88AC-0C36E8137ABA}" type="presParOf" srcId="{620534FF-DD89-46BB-B6C6-18578AB529E1}" destId="{C2287BED-3A37-49DB-ABF6-8D1DA7BB7F64}" srcOrd="2" destOrd="0" presId="urn:microsoft.com/office/officeart/2005/8/layout/vList2"/>
    <dgm:cxn modelId="{7A956318-2A41-4B9B-B325-90B7F0066296}" type="presParOf" srcId="{620534FF-DD89-46BB-B6C6-18578AB529E1}" destId="{620176DD-07F7-497B-8758-68E4AA9030A7}" srcOrd="3" destOrd="0" presId="urn:microsoft.com/office/officeart/2005/8/layout/vList2"/>
    <dgm:cxn modelId="{907F3BAE-4708-4B01-9244-1EB355ACFC88}" type="presParOf" srcId="{620534FF-DD89-46BB-B6C6-18578AB529E1}" destId="{1F53AE3A-7A83-4E28-A3E2-3C013DB40EB2}" srcOrd="4" destOrd="0" presId="urn:microsoft.com/office/officeart/2005/8/layout/vList2"/>
    <dgm:cxn modelId="{B83907A1-5AC0-4081-8C1F-DDC9E62F7BAA}" type="presParOf" srcId="{620534FF-DD89-46BB-B6C6-18578AB529E1}" destId="{D45FF7FA-8EFF-44B8-A660-D377B1DD0038}" srcOrd="5" destOrd="0" presId="urn:microsoft.com/office/officeart/2005/8/layout/vList2"/>
    <dgm:cxn modelId="{663C260B-7B8E-4FAC-852C-109727236B86}" type="presParOf" srcId="{620534FF-DD89-46BB-B6C6-18578AB529E1}" destId="{F2E4C446-6450-4A7E-ADAB-05055B44CA66}" srcOrd="6" destOrd="0" presId="urn:microsoft.com/office/officeart/2005/8/layout/vList2"/>
    <dgm:cxn modelId="{30EF2B03-CE0D-4623-8F36-7ECFEDEC1F75}" type="presParOf" srcId="{620534FF-DD89-46BB-B6C6-18578AB529E1}" destId="{188CBDFC-4CBB-469B-AE80-083B4C22E25E}" srcOrd="7" destOrd="0" presId="urn:microsoft.com/office/officeart/2005/8/layout/vList2"/>
    <dgm:cxn modelId="{2F366D5C-8446-42A7-B502-A3444FD546FC}" type="presParOf" srcId="{620534FF-DD89-46BB-B6C6-18578AB529E1}" destId="{5BBFC683-0C72-45C4-8CBC-E9727941151E}" srcOrd="8" destOrd="0" presId="urn:microsoft.com/office/officeart/2005/8/layout/vList2"/>
    <dgm:cxn modelId="{704828B7-03DD-43EF-BC29-803C4691FF32}" type="presParOf" srcId="{620534FF-DD89-46BB-B6C6-18578AB529E1}" destId="{661618FD-970A-4642-9E1F-217C24C24AC7}" srcOrd="9" destOrd="0" presId="urn:microsoft.com/office/officeart/2005/8/layout/vList2"/>
    <dgm:cxn modelId="{C5935A9F-FDA5-4EA0-83C3-A02A15B07E20}" type="presParOf" srcId="{620534FF-DD89-46BB-B6C6-18578AB529E1}" destId="{503EB37E-BF47-431C-ACA5-68C1B011D21A}" srcOrd="10" destOrd="0" presId="urn:microsoft.com/office/officeart/2005/8/layout/vList2"/>
    <dgm:cxn modelId="{1F59AFE6-8BCA-431E-AC4E-2EF09F48FA2B}" type="presParOf" srcId="{620534FF-DD89-46BB-B6C6-18578AB529E1}" destId="{6CE34A4A-5A3A-4835-BDF7-E33A4AF552CD}" srcOrd="11" destOrd="0" presId="urn:microsoft.com/office/officeart/2005/8/layout/vList2"/>
    <dgm:cxn modelId="{7EFE7D91-1806-41E5-B687-3E61EDAEEC6A}" type="presParOf" srcId="{620534FF-DD89-46BB-B6C6-18578AB529E1}" destId="{20827F64-1211-4EE0-94FE-5D90CC2A2903}" srcOrd="1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DF4CAB-5304-47FC-9227-EFBA7ABE4764}">
      <dgm:prSet/>
      <dgm:spPr/>
      <dgm:t>
        <a:bodyPr/>
        <a:lstStyle/>
        <a:p>
          <a:r>
            <a:rPr lang="en-US" dirty="0"/>
            <a:t>Added following responses for the node Hours of </a:t>
          </a:r>
          <a:r>
            <a:rPr lang="en-US" dirty="0" smtClean="0"/>
            <a:t>Operation as shown in the snapshots</a:t>
          </a:r>
          <a:endParaRPr lang="en-US" dirty="0"/>
        </a:p>
      </dgm:t>
    </dgm:pt>
    <dgm:pt modelId="{60AD8C6A-C8B7-4877-930B-ABC6F3CE1225}" type="parTrans" cxnId="{0EB58C80-D898-4638-A883-B0AA7F34DE1B}">
      <dgm:prSet/>
      <dgm:spPr/>
      <dgm:t>
        <a:bodyPr/>
        <a:lstStyle/>
        <a:p>
          <a:endParaRPr lang="en-US"/>
        </a:p>
      </dgm:t>
    </dgm:pt>
    <dgm:pt modelId="{5F730B91-2A5C-40B7-A944-1E515EBE2ACF}" type="sibTrans" cxnId="{0EB58C80-D898-4638-A883-B0AA7F34DE1B}">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EAE2E9F-9A6E-4E0C-9BFA-A93117DE4346}" type="pres">
      <dgm:prSet presAssocID="{6DDF4CAB-5304-47FC-9227-EFBA7ABE4764}" presName="parentText" presStyleLbl="node1" presStyleIdx="0" presStyleCnt="1">
        <dgm:presLayoutVars>
          <dgm:chMax val="0"/>
          <dgm:bulletEnabled val="1"/>
        </dgm:presLayoutVars>
      </dgm:prSet>
      <dgm:spPr/>
      <dgm:t>
        <a:bodyPr/>
        <a:lstStyle/>
        <a:p>
          <a:endParaRPr lang="en-US"/>
        </a:p>
      </dgm:t>
    </dgm:pt>
  </dgm:ptLst>
  <dgm:cxnLst>
    <dgm:cxn modelId="{383BE99A-8636-4C8A-B0FA-8A43C4C91FE9}" type="presOf" srcId="{6DDF4CAB-5304-47FC-9227-EFBA7ABE4764}" destId="{AEAE2E9F-9A6E-4E0C-9BFA-A93117DE4346}" srcOrd="0" destOrd="0" presId="urn:microsoft.com/office/officeart/2005/8/layout/vList2"/>
    <dgm:cxn modelId="{0EB58C80-D898-4638-A883-B0AA7F34DE1B}" srcId="{4F10CD44-2F8C-4FB2-8775-0011E65F3161}" destId="{6DDF4CAB-5304-47FC-9227-EFBA7ABE4764}" srcOrd="0" destOrd="0" parTransId="{60AD8C6A-C8B7-4877-930B-ABC6F3CE1225}" sibTransId="{5F730B91-2A5C-40B7-A944-1E515EBE2ACF}"/>
    <dgm:cxn modelId="{BF86AB9C-4B06-46B9-8295-8D1B60194920}" type="presOf" srcId="{4F10CD44-2F8C-4FB2-8775-0011E65F3161}" destId="{620534FF-DD89-46BB-B6C6-18578AB529E1}" srcOrd="0" destOrd="0" presId="urn:microsoft.com/office/officeart/2005/8/layout/vList2"/>
    <dgm:cxn modelId="{36F2CA9B-8EF6-4775-93D6-9060A698B102}" type="presParOf" srcId="{620534FF-DD89-46BB-B6C6-18578AB529E1}" destId="{AEAE2E9F-9A6E-4E0C-9BFA-A93117DE4346}"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7F512DC-0CE4-40A0-8AF7-B00AEB966687}">
      <dgm:prSet/>
      <dgm:spPr/>
      <dgm:t>
        <a:bodyPr/>
        <a:lstStyle/>
        <a:p>
          <a:r>
            <a:rPr lang="en-US" b="1" dirty="0">
              <a:solidFill>
                <a:schemeClr val="bg1"/>
              </a:solidFill>
            </a:rPr>
            <a:t>Added a folder.</a:t>
          </a:r>
        </a:p>
      </dgm:t>
    </dgm:pt>
    <dgm:pt modelId="{42CD5798-136E-4DAD-9517-B1FB54562E0F}" type="parTrans" cxnId="{3B388297-9681-4580-A8E4-13A0D9054F9E}">
      <dgm:prSet/>
      <dgm:spPr/>
      <dgm:t>
        <a:bodyPr/>
        <a:lstStyle/>
        <a:p>
          <a:endParaRPr lang="en-US"/>
        </a:p>
      </dgm:t>
    </dgm:pt>
    <dgm:pt modelId="{4B7FF557-8E38-4AE9-B4DF-CC9B290A5176}" type="sibTrans" cxnId="{3B388297-9681-4580-A8E4-13A0D9054F9E}">
      <dgm:prSet/>
      <dgm:spPr/>
      <dgm:t>
        <a:bodyPr/>
        <a:lstStyle/>
        <a:p>
          <a:endParaRPr lang="en-US"/>
        </a:p>
      </dgm:t>
    </dgm:pt>
    <dgm:pt modelId="{EF230EF6-7550-4A50-87EF-92886DD795B9}">
      <dgm:prSet/>
      <dgm:spPr/>
      <dgm:t>
        <a:bodyPr/>
        <a:lstStyle/>
        <a:p>
          <a:r>
            <a:rPr lang="en-US" b="1" dirty="0">
              <a:solidFill>
                <a:schemeClr val="bg1"/>
              </a:solidFill>
            </a:rPr>
            <a:t>Called the folder General Chat.</a:t>
          </a:r>
        </a:p>
      </dgm:t>
    </dgm:pt>
    <dgm:pt modelId="{A9B41708-3B49-43CB-970A-2973CA8EE155}" type="parTrans" cxnId="{74028127-04BE-4328-913B-57A7C1315D22}">
      <dgm:prSet/>
      <dgm:spPr/>
      <dgm:t>
        <a:bodyPr/>
        <a:lstStyle/>
        <a:p>
          <a:endParaRPr lang="en-US"/>
        </a:p>
      </dgm:t>
    </dgm:pt>
    <dgm:pt modelId="{0E1E560A-4B71-430E-AFC6-2DCD7151DE4E}" type="sibTrans" cxnId="{74028127-04BE-4328-913B-57A7C1315D22}">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304FCF04-2010-472D-BD22-175C72B23843}" type="pres">
      <dgm:prSet presAssocID="{87F512DC-0CE4-40A0-8AF7-B00AEB966687}" presName="parentText" presStyleLbl="node1" presStyleIdx="0" presStyleCnt="2">
        <dgm:presLayoutVars>
          <dgm:chMax val="0"/>
          <dgm:bulletEnabled val="1"/>
        </dgm:presLayoutVars>
      </dgm:prSet>
      <dgm:spPr/>
      <dgm:t>
        <a:bodyPr/>
        <a:lstStyle/>
        <a:p>
          <a:endParaRPr lang="en-US"/>
        </a:p>
      </dgm:t>
    </dgm:pt>
    <dgm:pt modelId="{9310EB97-154B-4DD2-AC1C-4A9AB1D59832}" type="pres">
      <dgm:prSet presAssocID="{4B7FF557-8E38-4AE9-B4DF-CC9B290A5176}" presName="spacer" presStyleCnt="0"/>
      <dgm:spPr/>
    </dgm:pt>
    <dgm:pt modelId="{0DF7A4BB-3BE9-44AC-93AB-695129EC8601}" type="pres">
      <dgm:prSet presAssocID="{EF230EF6-7550-4A50-87EF-92886DD795B9}" presName="parentText" presStyleLbl="node1" presStyleIdx="1" presStyleCnt="2">
        <dgm:presLayoutVars>
          <dgm:chMax val="0"/>
          <dgm:bulletEnabled val="1"/>
        </dgm:presLayoutVars>
      </dgm:prSet>
      <dgm:spPr/>
      <dgm:t>
        <a:bodyPr/>
        <a:lstStyle/>
        <a:p>
          <a:endParaRPr lang="en-US"/>
        </a:p>
      </dgm:t>
    </dgm:pt>
  </dgm:ptLst>
  <dgm:cxnLst>
    <dgm:cxn modelId="{3B388297-9681-4580-A8E4-13A0D9054F9E}" srcId="{4F10CD44-2F8C-4FB2-8775-0011E65F3161}" destId="{87F512DC-0CE4-40A0-8AF7-B00AEB966687}" srcOrd="0" destOrd="0" parTransId="{42CD5798-136E-4DAD-9517-B1FB54562E0F}" sibTransId="{4B7FF557-8E38-4AE9-B4DF-CC9B290A5176}"/>
    <dgm:cxn modelId="{74028127-04BE-4328-913B-57A7C1315D22}" srcId="{4F10CD44-2F8C-4FB2-8775-0011E65F3161}" destId="{EF230EF6-7550-4A50-87EF-92886DD795B9}" srcOrd="1" destOrd="0" parTransId="{A9B41708-3B49-43CB-970A-2973CA8EE155}" sibTransId="{0E1E560A-4B71-430E-AFC6-2DCD7151DE4E}"/>
    <dgm:cxn modelId="{8596EE0B-1C56-421A-B501-BAA0257B60DF}" type="presOf" srcId="{87F512DC-0CE4-40A0-8AF7-B00AEB966687}" destId="{304FCF04-2010-472D-BD22-175C72B23843}" srcOrd="0" destOrd="0" presId="urn:microsoft.com/office/officeart/2005/8/layout/vList2"/>
    <dgm:cxn modelId="{ACBB8EAC-5D5C-4FB4-AE93-760C045C5D98}" type="presOf" srcId="{4F10CD44-2F8C-4FB2-8775-0011E65F3161}" destId="{620534FF-DD89-46BB-B6C6-18578AB529E1}" srcOrd="0" destOrd="0" presId="urn:microsoft.com/office/officeart/2005/8/layout/vList2"/>
    <dgm:cxn modelId="{A558BDA9-C50C-4145-BADA-AAD180A20B47}" type="presOf" srcId="{EF230EF6-7550-4A50-87EF-92886DD795B9}" destId="{0DF7A4BB-3BE9-44AC-93AB-695129EC8601}" srcOrd="0" destOrd="0" presId="urn:microsoft.com/office/officeart/2005/8/layout/vList2"/>
    <dgm:cxn modelId="{91B14142-9705-4C27-AD3A-3D7700390628}" type="presParOf" srcId="{620534FF-DD89-46BB-B6C6-18578AB529E1}" destId="{304FCF04-2010-472D-BD22-175C72B23843}" srcOrd="0" destOrd="0" presId="urn:microsoft.com/office/officeart/2005/8/layout/vList2"/>
    <dgm:cxn modelId="{2FB3B315-BFCE-4E14-A1B9-682DA8A203F1}" type="presParOf" srcId="{620534FF-DD89-46BB-B6C6-18578AB529E1}" destId="{9310EB97-154B-4DD2-AC1C-4A9AB1D59832}" srcOrd="1" destOrd="0" presId="urn:microsoft.com/office/officeart/2005/8/layout/vList2"/>
    <dgm:cxn modelId="{69507F9F-E71B-4AE2-AA2D-1729F44828BD}" type="presParOf" srcId="{620534FF-DD89-46BB-B6C6-18578AB529E1}" destId="{0DF7A4BB-3BE9-44AC-93AB-695129EC8601}"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0660D-637F-49D5-93CA-F39E3598E884}">
      <dgm:prSet/>
      <dgm:spPr/>
      <dgm:t>
        <a:bodyPr/>
        <a:lstStyle/>
        <a:p>
          <a:r>
            <a:rPr lang="en-US" b="1" dirty="0">
              <a:solidFill>
                <a:schemeClr val="bg1"/>
              </a:solidFill>
            </a:rPr>
            <a:t>Created the Nodes in the table below for the added folder General Chat.</a:t>
          </a:r>
        </a:p>
      </dgm:t>
    </dgm:pt>
    <dgm:pt modelId="{2D0F8E40-AD95-420A-A8B9-2E9268310BBB}" type="parTrans" cxnId="{3123D007-484F-4908-BAD9-6C24C6645FD8}">
      <dgm:prSet/>
      <dgm:spPr/>
      <dgm:t>
        <a:bodyPr/>
        <a:lstStyle/>
        <a:p>
          <a:endParaRPr lang="en-US"/>
        </a:p>
      </dgm:t>
    </dgm:pt>
    <dgm:pt modelId="{5C31CE8F-8B77-4BCC-81B2-E93042B87973}" type="sibTrans" cxnId="{3123D007-484F-4908-BAD9-6C24C6645FD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45B7F12-6478-4122-A45E-CD7E4D214B9F}" type="pres">
      <dgm:prSet presAssocID="{A250660D-637F-49D5-93CA-F39E3598E884}" presName="parentText" presStyleLbl="node1" presStyleIdx="0" presStyleCnt="1">
        <dgm:presLayoutVars>
          <dgm:chMax val="0"/>
          <dgm:bulletEnabled val="1"/>
        </dgm:presLayoutVars>
      </dgm:prSet>
      <dgm:spPr/>
      <dgm:t>
        <a:bodyPr/>
        <a:lstStyle/>
        <a:p>
          <a:endParaRPr lang="en-US"/>
        </a:p>
      </dgm:t>
    </dgm:pt>
  </dgm:ptLst>
  <dgm:cxnLst>
    <dgm:cxn modelId="{695063E6-5ECC-47F6-B425-DD48E046D915}" type="presOf" srcId="{4F10CD44-2F8C-4FB2-8775-0011E65F3161}" destId="{620534FF-DD89-46BB-B6C6-18578AB529E1}" srcOrd="0" destOrd="0" presId="urn:microsoft.com/office/officeart/2005/8/layout/vList2"/>
    <dgm:cxn modelId="{AFE51C02-07B0-46AB-9D04-0AFD7D8337ED}" type="presOf" srcId="{A250660D-637F-49D5-93CA-F39E3598E884}" destId="{145B7F12-6478-4122-A45E-CD7E4D214B9F}" srcOrd="0" destOrd="0" presId="urn:microsoft.com/office/officeart/2005/8/layout/vList2"/>
    <dgm:cxn modelId="{3123D007-484F-4908-BAD9-6C24C6645FD8}" srcId="{4F10CD44-2F8C-4FB2-8775-0011E65F3161}" destId="{A250660D-637F-49D5-93CA-F39E3598E884}" srcOrd="0" destOrd="0" parTransId="{2D0F8E40-AD95-420A-A8B9-2E9268310BBB}" sibTransId="{5C31CE8F-8B77-4BCC-81B2-E93042B87973}"/>
    <dgm:cxn modelId="{9F86C58F-BE69-4FD6-B2CD-727CF85D273B}" type="presParOf" srcId="{620534FF-DD89-46BB-B6C6-18578AB529E1}" destId="{145B7F12-6478-4122-A45E-CD7E4D214B9F}"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4A7004F-362A-4524-A9D6-2B0498A61267}">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Made a SET UP PIZZA ORDER ON DEMAND node</a:t>
          </a:r>
        </a:p>
      </dgm:t>
    </dgm:pt>
    <dgm:pt modelId="{E2FAB24D-93B5-461F-A14E-B7849E68F8EC}" type="parTrans" cxnId="{5AD7E839-74BD-46EC-87F9-040B44405E26}">
      <dgm:prSet/>
      <dgm:spPr/>
      <dgm:t>
        <a:bodyPr/>
        <a:lstStyle/>
        <a:p>
          <a:endParaRPr lang="en-US"/>
        </a:p>
      </dgm:t>
    </dgm:pt>
    <dgm:pt modelId="{FEAA88CC-7D8D-4E62-8F36-6DF47BB2F104}" type="sibTrans" cxnId="{5AD7E839-74BD-46EC-87F9-040B44405E26}">
      <dgm:prSet/>
      <dgm:spPr/>
      <dgm:t>
        <a:bodyPr/>
        <a:lstStyle/>
        <a:p>
          <a:endParaRPr lang="en-US"/>
        </a:p>
      </dgm:t>
    </dgm:pt>
    <dgm:pt modelId="{56609B49-D2E5-4CFE-911F-D48269ECA90A}">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Added a node under the General Chat Node</a:t>
          </a:r>
        </a:p>
      </dgm:t>
    </dgm:pt>
    <dgm:pt modelId="{0A6A6E88-25EC-4374-93A5-8EDD7E8473B7}" type="parTrans" cxnId="{0F0AA2E3-171D-4A58-BD08-26973AACB456}">
      <dgm:prSet/>
      <dgm:spPr/>
      <dgm:t>
        <a:bodyPr/>
        <a:lstStyle/>
        <a:p>
          <a:endParaRPr lang="en-US"/>
        </a:p>
      </dgm:t>
    </dgm:pt>
    <dgm:pt modelId="{CB3C34E4-BB1A-4A1F-A1BD-02879FF1B30D}" type="sibTrans" cxnId="{0F0AA2E3-171D-4A58-BD08-26973AACB456}">
      <dgm:prSet/>
      <dgm:spPr/>
      <dgm:t>
        <a:bodyPr/>
        <a:lstStyle/>
        <a:p>
          <a:endParaRPr lang="en-US"/>
        </a:p>
      </dgm:t>
    </dgm:pt>
    <dgm:pt modelId="{921DE5F4-9706-4090-887D-871038AF593E}">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Named the node SET UP PIZZA ORDER ON DEMAND</a:t>
          </a:r>
        </a:p>
      </dgm:t>
    </dgm:pt>
    <dgm:pt modelId="{004E4B6B-568A-472C-B678-08996FE240B2}" type="parTrans" cxnId="{83A75837-AF8E-42FB-8B90-E974AB187126}">
      <dgm:prSet/>
      <dgm:spPr/>
      <dgm:t>
        <a:bodyPr/>
        <a:lstStyle/>
        <a:p>
          <a:endParaRPr lang="en-US"/>
        </a:p>
      </dgm:t>
    </dgm:pt>
    <dgm:pt modelId="{71DCA245-ED6A-4A7C-840C-CC169CC0FBF7}" type="sibTrans" cxnId="{83A75837-AF8E-42FB-8B90-E974AB187126}">
      <dgm:prSet/>
      <dgm:spPr/>
      <dgm:t>
        <a:bodyPr/>
        <a:lstStyle/>
        <a:p>
          <a:endParaRPr lang="en-US"/>
        </a:p>
      </dgm:t>
    </dgm:pt>
    <dgm:pt modelId="{C7AA50C7-944D-4038-93EC-A5B23A85A7E1}">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Selected Customize</a:t>
          </a:r>
        </a:p>
      </dgm:t>
    </dgm:pt>
    <dgm:pt modelId="{02ADD285-76B3-46F0-9F90-EFF3D6F83A04}" type="parTrans" cxnId="{96521B95-A182-4FE4-B5E3-312C848A9501}">
      <dgm:prSet/>
      <dgm:spPr/>
      <dgm:t>
        <a:bodyPr/>
        <a:lstStyle/>
        <a:p>
          <a:endParaRPr lang="en-US"/>
        </a:p>
      </dgm:t>
    </dgm:pt>
    <dgm:pt modelId="{17CFDBF0-1A2F-4F21-934B-0947F65DD392}" type="sibTrans" cxnId="{96521B95-A182-4FE4-B5E3-312C848A9501}">
      <dgm:prSet/>
      <dgm:spPr/>
      <dgm:t>
        <a:bodyPr/>
        <a:lstStyle/>
        <a:p>
          <a:endParaRPr lang="en-US"/>
        </a:p>
      </dgm:t>
    </dgm:pt>
    <dgm:pt modelId="{78CB77CC-8D49-461B-B43C-4F4891D1073D}">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Enabled Slots with Prompt for everything</a:t>
          </a:r>
        </a:p>
      </dgm:t>
    </dgm:pt>
    <dgm:pt modelId="{AE82F616-6B32-4D6E-9AC0-866FBAEEB5F1}" type="parTrans" cxnId="{AB982F81-4973-403F-81D9-A218CDA6D548}">
      <dgm:prSet/>
      <dgm:spPr/>
      <dgm:t>
        <a:bodyPr/>
        <a:lstStyle/>
        <a:p>
          <a:endParaRPr lang="en-US"/>
        </a:p>
      </dgm:t>
    </dgm:pt>
    <dgm:pt modelId="{2FECB9E2-4FB9-413B-B443-2C869EDC1955}" type="sibTrans" cxnId="{AB982F81-4973-403F-81D9-A218CDA6D548}">
      <dgm:prSet/>
      <dgm:spPr/>
      <dgm:t>
        <a:bodyPr/>
        <a:lstStyle/>
        <a:p>
          <a:endParaRPr lang="en-US"/>
        </a:p>
      </dgm:t>
    </dgm:pt>
    <dgm:pt modelId="{F9BE3E82-A931-426F-B4D8-6D8C95EF754B}">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Enabled multiple conditioned responses</a:t>
          </a:r>
        </a:p>
      </dgm:t>
    </dgm:pt>
    <dgm:pt modelId="{29FAF6FA-90CC-4AB5-BA6A-EB2330EEA133}" type="parTrans" cxnId="{0BCA3339-7A35-4E74-A6CF-93336A6A59E4}">
      <dgm:prSet/>
      <dgm:spPr/>
      <dgm:t>
        <a:bodyPr/>
        <a:lstStyle/>
        <a:p>
          <a:endParaRPr lang="en-US"/>
        </a:p>
      </dgm:t>
    </dgm:pt>
    <dgm:pt modelId="{66A70173-25BD-465A-A0CA-E75043554FA4}" type="sibTrans" cxnId="{0BCA3339-7A35-4E74-A6CF-93336A6A59E4}">
      <dgm:prSet/>
      <dgm:spPr/>
      <dgm:t>
        <a:bodyPr/>
        <a:lstStyle/>
        <a:p>
          <a:endParaRPr lang="en-US"/>
        </a:p>
      </dgm:t>
    </dgm:pt>
    <dgm:pt modelId="{FA4835DC-650D-45A4-AE18-33F4664D63B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Selected Apply</a:t>
          </a:r>
        </a:p>
      </dgm:t>
    </dgm:pt>
    <dgm:pt modelId="{CF1CD660-CF32-43B3-B606-E3509627F763}" type="parTrans" cxnId="{1128A946-E3B6-4FB6-A2FD-782CB264515E}">
      <dgm:prSet/>
      <dgm:spPr/>
      <dgm:t>
        <a:bodyPr/>
        <a:lstStyle/>
        <a:p>
          <a:endParaRPr lang="en-US"/>
        </a:p>
      </dgm:t>
    </dgm:pt>
    <dgm:pt modelId="{7F93567B-69A5-4D3E-A36B-5E4BB454498F}" type="sibTrans" cxnId="{1128A946-E3B6-4FB6-A2FD-782CB264515E}">
      <dgm:prSet/>
      <dgm:spPr/>
      <dgm:t>
        <a:bodyPr/>
        <a:lstStyle/>
        <a:p>
          <a:endParaRPr lang="en-US"/>
        </a:p>
      </dgm:t>
    </dgm:pt>
    <dgm:pt modelId="{317F1A2D-0DEE-4C0B-89C3-6DC009BDFE65}">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Selected Customize, Digressions</a:t>
          </a:r>
        </a:p>
      </dgm:t>
    </dgm:pt>
    <dgm:pt modelId="{99EC2F02-185C-4DCB-BDF9-29C496286A4A}" type="parTrans" cxnId="{AB2A2529-AE58-42FE-9B36-85FCFE8D411D}">
      <dgm:prSet/>
      <dgm:spPr/>
      <dgm:t>
        <a:bodyPr/>
        <a:lstStyle/>
        <a:p>
          <a:endParaRPr lang="en-US"/>
        </a:p>
      </dgm:t>
    </dgm:pt>
    <dgm:pt modelId="{C959FA44-F446-43FA-872D-10AC77052FF8}" type="sibTrans" cxnId="{AB2A2529-AE58-42FE-9B36-85FCFE8D411D}">
      <dgm:prSet/>
      <dgm:spPr/>
      <dgm:t>
        <a:bodyPr/>
        <a:lstStyle/>
        <a:p>
          <a:endParaRPr lang="en-US"/>
        </a:p>
      </dgm:t>
    </dgm:pt>
    <dgm:pt modelId="{D0A48EA4-F30E-45A7-9AEA-3FB67D97264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Selected Allow digressions away while slot filling</a:t>
          </a:r>
        </a:p>
      </dgm:t>
    </dgm:pt>
    <dgm:pt modelId="{7AE1CE4D-2E6D-4941-99C9-D6A54A7C3B3E}" type="parTrans" cxnId="{CCF0236E-02C9-4758-BD8B-810A49AAF936}">
      <dgm:prSet/>
      <dgm:spPr/>
      <dgm:t>
        <a:bodyPr/>
        <a:lstStyle/>
        <a:p>
          <a:endParaRPr lang="en-US"/>
        </a:p>
      </dgm:t>
    </dgm:pt>
    <dgm:pt modelId="{5AE23F9C-36EA-46A6-9762-28B69E74F34F}" type="sibTrans" cxnId="{CCF0236E-02C9-4758-BD8B-810A49AAF936}">
      <dgm:prSet/>
      <dgm:spPr/>
      <dgm:t>
        <a:bodyPr/>
        <a:lstStyle/>
        <a:p>
          <a:endParaRPr lang="en-US"/>
        </a:p>
      </dgm:t>
    </dgm:pt>
    <dgm:pt modelId="{8C3D65BF-5167-436F-9202-3F120E5E4BC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Selected only digress from slots to nodes that allow returns</a:t>
          </a:r>
        </a:p>
      </dgm:t>
    </dgm:pt>
    <dgm:pt modelId="{FAB2ACCB-9532-4734-9713-AF3E51AFB1E0}" type="parTrans" cxnId="{48C6348E-2E97-45BB-8527-319B5656F79E}">
      <dgm:prSet/>
      <dgm:spPr/>
      <dgm:t>
        <a:bodyPr/>
        <a:lstStyle/>
        <a:p>
          <a:endParaRPr lang="en-US"/>
        </a:p>
      </dgm:t>
    </dgm:pt>
    <dgm:pt modelId="{A282E5BB-365B-431C-99B2-A1D3EF287390}" type="sibTrans" cxnId="{48C6348E-2E97-45BB-8527-319B5656F79E}">
      <dgm:prSet/>
      <dgm:spPr/>
      <dgm:t>
        <a:bodyPr/>
        <a:lstStyle/>
        <a:p>
          <a:endParaRPr lang="en-US"/>
        </a:p>
      </dgm:t>
    </dgm:pt>
    <dgm:pt modelId="{999CC02F-6B08-4CE2-9D39-854C384CCFD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       Selected Apply</a:t>
          </a:r>
        </a:p>
      </dgm:t>
    </dgm:pt>
    <dgm:pt modelId="{026A1FA8-E441-46FD-9CEA-FD83FE299E1E}" type="parTrans" cxnId="{9419F999-260A-4636-983B-8925D633E788}">
      <dgm:prSet/>
      <dgm:spPr/>
      <dgm:t>
        <a:bodyPr/>
        <a:lstStyle/>
        <a:p>
          <a:endParaRPr lang="en-US"/>
        </a:p>
      </dgm:t>
    </dgm:pt>
    <dgm:pt modelId="{8CA4CB35-F5B9-4248-9DC2-6FF0144DC7E5}" type="sibTrans" cxnId="{9419F999-260A-4636-983B-8925D633E78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02B7611-C88E-4133-9248-E1A6DD7BA4A2}" type="pres">
      <dgm:prSet presAssocID="{04A7004F-362A-4524-A9D6-2B0498A61267}" presName="parentText" presStyleLbl="node1" presStyleIdx="0" presStyleCnt="11">
        <dgm:presLayoutVars>
          <dgm:chMax val="0"/>
          <dgm:bulletEnabled val="1"/>
        </dgm:presLayoutVars>
      </dgm:prSet>
      <dgm:spPr/>
      <dgm:t>
        <a:bodyPr/>
        <a:lstStyle/>
        <a:p>
          <a:endParaRPr lang="en-US"/>
        </a:p>
      </dgm:t>
    </dgm:pt>
    <dgm:pt modelId="{826A255B-3795-4537-90E8-957F6AB60571}" type="pres">
      <dgm:prSet presAssocID="{FEAA88CC-7D8D-4E62-8F36-6DF47BB2F104}" presName="spacer" presStyleCnt="0"/>
      <dgm:spPr/>
    </dgm:pt>
    <dgm:pt modelId="{257A9B8D-FAFA-4239-8A50-D4B555E708E6}" type="pres">
      <dgm:prSet presAssocID="{56609B49-D2E5-4CFE-911F-D48269ECA90A}" presName="parentText" presStyleLbl="node1" presStyleIdx="1" presStyleCnt="11">
        <dgm:presLayoutVars>
          <dgm:chMax val="0"/>
          <dgm:bulletEnabled val="1"/>
        </dgm:presLayoutVars>
      </dgm:prSet>
      <dgm:spPr/>
      <dgm:t>
        <a:bodyPr/>
        <a:lstStyle/>
        <a:p>
          <a:endParaRPr lang="en-US"/>
        </a:p>
      </dgm:t>
    </dgm:pt>
    <dgm:pt modelId="{548D0250-23F1-43A8-B6A1-EE88D58CF1AD}" type="pres">
      <dgm:prSet presAssocID="{CB3C34E4-BB1A-4A1F-A1BD-02879FF1B30D}" presName="spacer" presStyleCnt="0"/>
      <dgm:spPr/>
    </dgm:pt>
    <dgm:pt modelId="{7517A65A-0CFF-4992-8D55-38A1F42A2B4B}" type="pres">
      <dgm:prSet presAssocID="{921DE5F4-9706-4090-887D-871038AF593E}" presName="parentText" presStyleLbl="node1" presStyleIdx="2" presStyleCnt="11">
        <dgm:presLayoutVars>
          <dgm:chMax val="0"/>
          <dgm:bulletEnabled val="1"/>
        </dgm:presLayoutVars>
      </dgm:prSet>
      <dgm:spPr/>
      <dgm:t>
        <a:bodyPr/>
        <a:lstStyle/>
        <a:p>
          <a:endParaRPr lang="en-US"/>
        </a:p>
      </dgm:t>
    </dgm:pt>
    <dgm:pt modelId="{915883F0-0A8F-46B4-9545-364CC3C1461F}" type="pres">
      <dgm:prSet presAssocID="{71DCA245-ED6A-4A7C-840C-CC169CC0FBF7}" presName="spacer" presStyleCnt="0"/>
      <dgm:spPr/>
    </dgm:pt>
    <dgm:pt modelId="{D9BEA540-5565-4351-800F-800E99C2A153}" type="pres">
      <dgm:prSet presAssocID="{C7AA50C7-944D-4038-93EC-A5B23A85A7E1}" presName="parentText" presStyleLbl="node1" presStyleIdx="3" presStyleCnt="11">
        <dgm:presLayoutVars>
          <dgm:chMax val="0"/>
          <dgm:bulletEnabled val="1"/>
        </dgm:presLayoutVars>
      </dgm:prSet>
      <dgm:spPr/>
      <dgm:t>
        <a:bodyPr/>
        <a:lstStyle/>
        <a:p>
          <a:endParaRPr lang="en-US"/>
        </a:p>
      </dgm:t>
    </dgm:pt>
    <dgm:pt modelId="{39B708B7-2874-4B06-AF57-37A4008191BC}" type="pres">
      <dgm:prSet presAssocID="{17CFDBF0-1A2F-4F21-934B-0947F65DD392}" presName="spacer" presStyleCnt="0"/>
      <dgm:spPr/>
    </dgm:pt>
    <dgm:pt modelId="{1E2DD7F4-DB6F-4465-A24A-12EEC151ACCE}" type="pres">
      <dgm:prSet presAssocID="{78CB77CC-8D49-461B-B43C-4F4891D1073D}" presName="parentText" presStyleLbl="node1" presStyleIdx="4" presStyleCnt="11">
        <dgm:presLayoutVars>
          <dgm:chMax val="0"/>
          <dgm:bulletEnabled val="1"/>
        </dgm:presLayoutVars>
      </dgm:prSet>
      <dgm:spPr/>
      <dgm:t>
        <a:bodyPr/>
        <a:lstStyle/>
        <a:p>
          <a:endParaRPr lang="en-US"/>
        </a:p>
      </dgm:t>
    </dgm:pt>
    <dgm:pt modelId="{6678406F-793C-473B-9541-11560A23DA46}" type="pres">
      <dgm:prSet presAssocID="{2FECB9E2-4FB9-413B-B443-2C869EDC1955}" presName="spacer" presStyleCnt="0"/>
      <dgm:spPr/>
    </dgm:pt>
    <dgm:pt modelId="{6210DF40-9B75-4AA8-B4D6-3732EFE846D5}" type="pres">
      <dgm:prSet presAssocID="{F9BE3E82-A931-426F-B4D8-6D8C95EF754B}" presName="parentText" presStyleLbl="node1" presStyleIdx="5" presStyleCnt="11">
        <dgm:presLayoutVars>
          <dgm:chMax val="0"/>
          <dgm:bulletEnabled val="1"/>
        </dgm:presLayoutVars>
      </dgm:prSet>
      <dgm:spPr/>
      <dgm:t>
        <a:bodyPr/>
        <a:lstStyle/>
        <a:p>
          <a:endParaRPr lang="en-US"/>
        </a:p>
      </dgm:t>
    </dgm:pt>
    <dgm:pt modelId="{09E0EFF5-ACF7-4196-BA3B-45C809F64CB5}" type="pres">
      <dgm:prSet presAssocID="{66A70173-25BD-465A-A0CA-E75043554FA4}" presName="spacer" presStyleCnt="0"/>
      <dgm:spPr/>
    </dgm:pt>
    <dgm:pt modelId="{F9FFDA4B-5191-467D-ADAC-99C62EDC2603}" type="pres">
      <dgm:prSet presAssocID="{FA4835DC-650D-45A4-AE18-33F4664D63B4}" presName="parentText" presStyleLbl="node1" presStyleIdx="6" presStyleCnt="11">
        <dgm:presLayoutVars>
          <dgm:chMax val="0"/>
          <dgm:bulletEnabled val="1"/>
        </dgm:presLayoutVars>
      </dgm:prSet>
      <dgm:spPr/>
      <dgm:t>
        <a:bodyPr/>
        <a:lstStyle/>
        <a:p>
          <a:endParaRPr lang="en-US"/>
        </a:p>
      </dgm:t>
    </dgm:pt>
    <dgm:pt modelId="{B97B6726-7D40-4F9B-9110-F3405B4650D1}" type="pres">
      <dgm:prSet presAssocID="{7F93567B-69A5-4D3E-A36B-5E4BB454498F}" presName="spacer" presStyleCnt="0"/>
      <dgm:spPr/>
    </dgm:pt>
    <dgm:pt modelId="{B669E87D-D974-4937-A8A5-2F1466EE363D}" type="pres">
      <dgm:prSet presAssocID="{317F1A2D-0DEE-4C0B-89C3-6DC009BDFE65}" presName="parentText" presStyleLbl="node1" presStyleIdx="7" presStyleCnt="11">
        <dgm:presLayoutVars>
          <dgm:chMax val="0"/>
          <dgm:bulletEnabled val="1"/>
        </dgm:presLayoutVars>
      </dgm:prSet>
      <dgm:spPr/>
      <dgm:t>
        <a:bodyPr/>
        <a:lstStyle/>
        <a:p>
          <a:endParaRPr lang="en-US"/>
        </a:p>
      </dgm:t>
    </dgm:pt>
    <dgm:pt modelId="{8A317739-A35C-47B0-862A-579C4280CA5A}" type="pres">
      <dgm:prSet presAssocID="{C959FA44-F446-43FA-872D-10AC77052FF8}" presName="spacer" presStyleCnt="0"/>
      <dgm:spPr/>
    </dgm:pt>
    <dgm:pt modelId="{A62A6D7E-24CE-4ABA-9709-4783AEC61AE7}" type="pres">
      <dgm:prSet presAssocID="{D0A48EA4-F30E-45A7-9AEA-3FB67D972644}" presName="parentText" presStyleLbl="node1" presStyleIdx="8" presStyleCnt="11">
        <dgm:presLayoutVars>
          <dgm:chMax val="0"/>
          <dgm:bulletEnabled val="1"/>
        </dgm:presLayoutVars>
      </dgm:prSet>
      <dgm:spPr/>
      <dgm:t>
        <a:bodyPr/>
        <a:lstStyle/>
        <a:p>
          <a:endParaRPr lang="en-US"/>
        </a:p>
      </dgm:t>
    </dgm:pt>
    <dgm:pt modelId="{4EEA2182-ABCE-48C2-965B-583CED287D09}" type="pres">
      <dgm:prSet presAssocID="{5AE23F9C-36EA-46A6-9762-28B69E74F34F}" presName="spacer" presStyleCnt="0"/>
      <dgm:spPr/>
    </dgm:pt>
    <dgm:pt modelId="{468867E9-F0D6-461C-8078-D75CA727CE7D}" type="pres">
      <dgm:prSet presAssocID="{8C3D65BF-5167-436F-9202-3F120E5E4BC4}" presName="parentText" presStyleLbl="node1" presStyleIdx="9" presStyleCnt="11">
        <dgm:presLayoutVars>
          <dgm:chMax val="0"/>
          <dgm:bulletEnabled val="1"/>
        </dgm:presLayoutVars>
      </dgm:prSet>
      <dgm:spPr/>
      <dgm:t>
        <a:bodyPr/>
        <a:lstStyle/>
        <a:p>
          <a:endParaRPr lang="en-US"/>
        </a:p>
      </dgm:t>
    </dgm:pt>
    <dgm:pt modelId="{0CB70993-A084-49AA-A72D-D804F038549C}" type="pres">
      <dgm:prSet presAssocID="{A282E5BB-365B-431C-99B2-A1D3EF287390}" presName="spacer" presStyleCnt="0"/>
      <dgm:spPr/>
    </dgm:pt>
    <dgm:pt modelId="{910F9A44-00CD-4E57-BF4E-BE1CF2486827}" type="pres">
      <dgm:prSet presAssocID="{999CC02F-6B08-4CE2-9D39-854C384CCFD4}" presName="parentText" presStyleLbl="node1" presStyleIdx="10" presStyleCnt="11">
        <dgm:presLayoutVars>
          <dgm:chMax val="0"/>
          <dgm:bulletEnabled val="1"/>
        </dgm:presLayoutVars>
      </dgm:prSet>
      <dgm:spPr/>
      <dgm:t>
        <a:bodyPr/>
        <a:lstStyle/>
        <a:p>
          <a:endParaRPr lang="en-US"/>
        </a:p>
      </dgm:t>
    </dgm:pt>
  </dgm:ptLst>
  <dgm:cxnLst>
    <dgm:cxn modelId="{D1E5E433-356F-41A2-8CFA-0B542625E853}" type="presOf" srcId="{D0A48EA4-F30E-45A7-9AEA-3FB67D972644}" destId="{A62A6D7E-24CE-4ABA-9709-4783AEC61AE7}" srcOrd="0" destOrd="0" presId="urn:microsoft.com/office/officeart/2005/8/layout/vList2"/>
    <dgm:cxn modelId="{1CFC885B-D297-4918-AB24-BEA19577A770}" type="presOf" srcId="{F9BE3E82-A931-426F-B4D8-6D8C95EF754B}" destId="{6210DF40-9B75-4AA8-B4D6-3732EFE846D5}" srcOrd="0" destOrd="0" presId="urn:microsoft.com/office/officeart/2005/8/layout/vList2"/>
    <dgm:cxn modelId="{AB982F81-4973-403F-81D9-A218CDA6D548}" srcId="{4F10CD44-2F8C-4FB2-8775-0011E65F3161}" destId="{78CB77CC-8D49-461B-B43C-4F4891D1073D}" srcOrd="4" destOrd="0" parTransId="{AE82F616-6B32-4D6E-9AC0-866FBAEEB5F1}" sibTransId="{2FECB9E2-4FB9-413B-B443-2C869EDC1955}"/>
    <dgm:cxn modelId="{72A51A8B-A173-480C-A2EC-E46C58B6F137}" type="presOf" srcId="{78CB77CC-8D49-461B-B43C-4F4891D1073D}" destId="{1E2DD7F4-DB6F-4465-A24A-12EEC151ACCE}" srcOrd="0" destOrd="0" presId="urn:microsoft.com/office/officeart/2005/8/layout/vList2"/>
    <dgm:cxn modelId="{5BCD9E95-041F-43CB-91FA-967E4E1456BC}" type="presOf" srcId="{04A7004F-362A-4524-A9D6-2B0498A61267}" destId="{B02B7611-C88E-4133-9248-E1A6DD7BA4A2}" srcOrd="0" destOrd="0" presId="urn:microsoft.com/office/officeart/2005/8/layout/vList2"/>
    <dgm:cxn modelId="{CCF0236E-02C9-4758-BD8B-810A49AAF936}" srcId="{4F10CD44-2F8C-4FB2-8775-0011E65F3161}" destId="{D0A48EA4-F30E-45A7-9AEA-3FB67D972644}" srcOrd="8" destOrd="0" parTransId="{7AE1CE4D-2E6D-4941-99C9-D6A54A7C3B3E}" sibTransId="{5AE23F9C-36EA-46A6-9762-28B69E74F34F}"/>
    <dgm:cxn modelId="{1D4A0A62-5AAE-48A7-A4C0-9D5210B68945}" type="presOf" srcId="{999CC02F-6B08-4CE2-9D39-854C384CCFD4}" destId="{910F9A44-00CD-4E57-BF4E-BE1CF2486827}" srcOrd="0" destOrd="0" presId="urn:microsoft.com/office/officeart/2005/8/layout/vList2"/>
    <dgm:cxn modelId="{AB2A2529-AE58-42FE-9B36-85FCFE8D411D}" srcId="{4F10CD44-2F8C-4FB2-8775-0011E65F3161}" destId="{317F1A2D-0DEE-4C0B-89C3-6DC009BDFE65}" srcOrd="7" destOrd="0" parTransId="{99EC2F02-185C-4DCB-BDF9-29C496286A4A}" sibTransId="{C959FA44-F446-43FA-872D-10AC77052FF8}"/>
    <dgm:cxn modelId="{1128A946-E3B6-4FB6-A2FD-782CB264515E}" srcId="{4F10CD44-2F8C-4FB2-8775-0011E65F3161}" destId="{FA4835DC-650D-45A4-AE18-33F4664D63B4}" srcOrd="6" destOrd="0" parTransId="{CF1CD660-CF32-43B3-B606-E3509627F763}" sibTransId="{7F93567B-69A5-4D3E-A36B-5E4BB454498F}"/>
    <dgm:cxn modelId="{83A75837-AF8E-42FB-8B90-E974AB187126}" srcId="{4F10CD44-2F8C-4FB2-8775-0011E65F3161}" destId="{921DE5F4-9706-4090-887D-871038AF593E}" srcOrd="2" destOrd="0" parTransId="{004E4B6B-568A-472C-B678-08996FE240B2}" sibTransId="{71DCA245-ED6A-4A7C-840C-CC169CC0FBF7}"/>
    <dgm:cxn modelId="{879612C2-B063-4E1D-8B78-AC0A54F3BB5C}" type="presOf" srcId="{921DE5F4-9706-4090-887D-871038AF593E}" destId="{7517A65A-0CFF-4992-8D55-38A1F42A2B4B}" srcOrd="0" destOrd="0" presId="urn:microsoft.com/office/officeart/2005/8/layout/vList2"/>
    <dgm:cxn modelId="{29B23302-E94B-43C1-AEF6-1A1402FEC879}" type="presOf" srcId="{4F10CD44-2F8C-4FB2-8775-0011E65F3161}" destId="{620534FF-DD89-46BB-B6C6-18578AB529E1}" srcOrd="0" destOrd="0" presId="urn:microsoft.com/office/officeart/2005/8/layout/vList2"/>
    <dgm:cxn modelId="{BD1FF0DA-61B4-4CAB-8569-21EFB45F9371}" type="presOf" srcId="{C7AA50C7-944D-4038-93EC-A5B23A85A7E1}" destId="{D9BEA540-5565-4351-800F-800E99C2A153}" srcOrd="0" destOrd="0" presId="urn:microsoft.com/office/officeart/2005/8/layout/vList2"/>
    <dgm:cxn modelId="{F5B69055-871D-443B-BA0E-0B91F8C0E257}" type="presOf" srcId="{8C3D65BF-5167-436F-9202-3F120E5E4BC4}" destId="{468867E9-F0D6-461C-8078-D75CA727CE7D}" srcOrd="0" destOrd="0" presId="urn:microsoft.com/office/officeart/2005/8/layout/vList2"/>
    <dgm:cxn modelId="{FA43651B-FF2B-4187-8F0B-A8CE1B702213}" type="presOf" srcId="{56609B49-D2E5-4CFE-911F-D48269ECA90A}" destId="{257A9B8D-FAFA-4239-8A50-D4B555E708E6}" srcOrd="0" destOrd="0" presId="urn:microsoft.com/office/officeart/2005/8/layout/vList2"/>
    <dgm:cxn modelId="{0BCA3339-7A35-4E74-A6CF-93336A6A59E4}" srcId="{4F10CD44-2F8C-4FB2-8775-0011E65F3161}" destId="{F9BE3E82-A931-426F-B4D8-6D8C95EF754B}" srcOrd="5" destOrd="0" parTransId="{29FAF6FA-90CC-4AB5-BA6A-EB2330EEA133}" sibTransId="{66A70173-25BD-465A-A0CA-E75043554FA4}"/>
    <dgm:cxn modelId="{9419F999-260A-4636-983B-8925D633E788}" srcId="{4F10CD44-2F8C-4FB2-8775-0011E65F3161}" destId="{999CC02F-6B08-4CE2-9D39-854C384CCFD4}" srcOrd="10" destOrd="0" parTransId="{026A1FA8-E441-46FD-9CEA-FD83FE299E1E}" sibTransId="{8CA4CB35-F5B9-4248-9DC2-6FF0144DC7E5}"/>
    <dgm:cxn modelId="{63E6E799-D134-415A-9CE1-1962A4426612}" type="presOf" srcId="{317F1A2D-0DEE-4C0B-89C3-6DC009BDFE65}" destId="{B669E87D-D974-4937-A8A5-2F1466EE363D}" srcOrd="0" destOrd="0" presId="urn:microsoft.com/office/officeart/2005/8/layout/vList2"/>
    <dgm:cxn modelId="{5AD7E839-74BD-46EC-87F9-040B44405E26}" srcId="{4F10CD44-2F8C-4FB2-8775-0011E65F3161}" destId="{04A7004F-362A-4524-A9D6-2B0498A61267}" srcOrd="0" destOrd="0" parTransId="{E2FAB24D-93B5-461F-A14E-B7849E68F8EC}" sibTransId="{FEAA88CC-7D8D-4E62-8F36-6DF47BB2F104}"/>
    <dgm:cxn modelId="{A56FAC8A-96ED-4757-9C29-8734931EC9D1}" type="presOf" srcId="{FA4835DC-650D-45A4-AE18-33F4664D63B4}" destId="{F9FFDA4B-5191-467D-ADAC-99C62EDC2603}" srcOrd="0" destOrd="0" presId="urn:microsoft.com/office/officeart/2005/8/layout/vList2"/>
    <dgm:cxn modelId="{0F0AA2E3-171D-4A58-BD08-26973AACB456}" srcId="{4F10CD44-2F8C-4FB2-8775-0011E65F3161}" destId="{56609B49-D2E5-4CFE-911F-D48269ECA90A}" srcOrd="1" destOrd="0" parTransId="{0A6A6E88-25EC-4374-93A5-8EDD7E8473B7}" sibTransId="{CB3C34E4-BB1A-4A1F-A1BD-02879FF1B30D}"/>
    <dgm:cxn modelId="{48C6348E-2E97-45BB-8527-319B5656F79E}" srcId="{4F10CD44-2F8C-4FB2-8775-0011E65F3161}" destId="{8C3D65BF-5167-436F-9202-3F120E5E4BC4}" srcOrd="9" destOrd="0" parTransId="{FAB2ACCB-9532-4734-9713-AF3E51AFB1E0}" sibTransId="{A282E5BB-365B-431C-99B2-A1D3EF287390}"/>
    <dgm:cxn modelId="{96521B95-A182-4FE4-B5E3-312C848A9501}" srcId="{4F10CD44-2F8C-4FB2-8775-0011E65F3161}" destId="{C7AA50C7-944D-4038-93EC-A5B23A85A7E1}" srcOrd="3" destOrd="0" parTransId="{02ADD285-76B3-46F0-9F90-EFF3D6F83A04}" sibTransId="{17CFDBF0-1A2F-4F21-934B-0947F65DD392}"/>
    <dgm:cxn modelId="{E299BA59-C870-4E48-A594-7BA2958B62FB}" type="presParOf" srcId="{620534FF-DD89-46BB-B6C6-18578AB529E1}" destId="{B02B7611-C88E-4133-9248-E1A6DD7BA4A2}" srcOrd="0" destOrd="0" presId="urn:microsoft.com/office/officeart/2005/8/layout/vList2"/>
    <dgm:cxn modelId="{00DEFC53-1950-422C-A92D-3D5C2E18B433}" type="presParOf" srcId="{620534FF-DD89-46BB-B6C6-18578AB529E1}" destId="{826A255B-3795-4537-90E8-957F6AB60571}" srcOrd="1" destOrd="0" presId="urn:microsoft.com/office/officeart/2005/8/layout/vList2"/>
    <dgm:cxn modelId="{B092E540-20DA-4A4A-85C1-87E84FE61CAB}" type="presParOf" srcId="{620534FF-DD89-46BB-B6C6-18578AB529E1}" destId="{257A9B8D-FAFA-4239-8A50-D4B555E708E6}" srcOrd="2" destOrd="0" presId="urn:microsoft.com/office/officeart/2005/8/layout/vList2"/>
    <dgm:cxn modelId="{00666DA2-7114-4500-B4A2-CA6336F3F4FE}" type="presParOf" srcId="{620534FF-DD89-46BB-B6C6-18578AB529E1}" destId="{548D0250-23F1-43A8-B6A1-EE88D58CF1AD}" srcOrd="3" destOrd="0" presId="urn:microsoft.com/office/officeart/2005/8/layout/vList2"/>
    <dgm:cxn modelId="{DBA8894C-0EB9-418E-8A8F-FE1CF64F5774}" type="presParOf" srcId="{620534FF-DD89-46BB-B6C6-18578AB529E1}" destId="{7517A65A-0CFF-4992-8D55-38A1F42A2B4B}" srcOrd="4" destOrd="0" presId="urn:microsoft.com/office/officeart/2005/8/layout/vList2"/>
    <dgm:cxn modelId="{A0D0705A-510D-463E-99F3-65DA3E9C5BDE}" type="presParOf" srcId="{620534FF-DD89-46BB-B6C6-18578AB529E1}" destId="{915883F0-0A8F-46B4-9545-364CC3C1461F}" srcOrd="5" destOrd="0" presId="urn:microsoft.com/office/officeart/2005/8/layout/vList2"/>
    <dgm:cxn modelId="{DCADFD1F-72BC-45B9-887E-1411F9AC0AAE}" type="presParOf" srcId="{620534FF-DD89-46BB-B6C6-18578AB529E1}" destId="{D9BEA540-5565-4351-800F-800E99C2A153}" srcOrd="6" destOrd="0" presId="urn:microsoft.com/office/officeart/2005/8/layout/vList2"/>
    <dgm:cxn modelId="{2D18E08F-663E-44D5-859E-421AF556F051}" type="presParOf" srcId="{620534FF-DD89-46BB-B6C6-18578AB529E1}" destId="{39B708B7-2874-4B06-AF57-37A4008191BC}" srcOrd="7" destOrd="0" presId="urn:microsoft.com/office/officeart/2005/8/layout/vList2"/>
    <dgm:cxn modelId="{4E1B245F-D54A-4A42-8E2F-B214F1E4D36D}" type="presParOf" srcId="{620534FF-DD89-46BB-B6C6-18578AB529E1}" destId="{1E2DD7F4-DB6F-4465-A24A-12EEC151ACCE}" srcOrd="8" destOrd="0" presId="urn:microsoft.com/office/officeart/2005/8/layout/vList2"/>
    <dgm:cxn modelId="{09C2110E-5790-4C2C-BB40-C80CED6AC016}" type="presParOf" srcId="{620534FF-DD89-46BB-B6C6-18578AB529E1}" destId="{6678406F-793C-473B-9541-11560A23DA46}" srcOrd="9" destOrd="0" presId="urn:microsoft.com/office/officeart/2005/8/layout/vList2"/>
    <dgm:cxn modelId="{3CC00EA5-3E3F-4D0F-8F77-686DBB4A15DB}" type="presParOf" srcId="{620534FF-DD89-46BB-B6C6-18578AB529E1}" destId="{6210DF40-9B75-4AA8-B4D6-3732EFE846D5}" srcOrd="10" destOrd="0" presId="urn:microsoft.com/office/officeart/2005/8/layout/vList2"/>
    <dgm:cxn modelId="{D08CAC77-D7FB-4BD6-9252-8B55F8AE5611}" type="presParOf" srcId="{620534FF-DD89-46BB-B6C6-18578AB529E1}" destId="{09E0EFF5-ACF7-4196-BA3B-45C809F64CB5}" srcOrd="11" destOrd="0" presId="urn:microsoft.com/office/officeart/2005/8/layout/vList2"/>
    <dgm:cxn modelId="{9B894267-8AEE-4AE8-A5C6-1662DFB50AAD}" type="presParOf" srcId="{620534FF-DD89-46BB-B6C6-18578AB529E1}" destId="{F9FFDA4B-5191-467D-ADAC-99C62EDC2603}" srcOrd="12" destOrd="0" presId="urn:microsoft.com/office/officeart/2005/8/layout/vList2"/>
    <dgm:cxn modelId="{A8546899-4A7F-4E16-B199-F3CEF1B77465}" type="presParOf" srcId="{620534FF-DD89-46BB-B6C6-18578AB529E1}" destId="{B97B6726-7D40-4F9B-9110-F3405B4650D1}" srcOrd="13" destOrd="0" presId="urn:microsoft.com/office/officeart/2005/8/layout/vList2"/>
    <dgm:cxn modelId="{4EA46FC8-A680-4C03-94EE-D26A2E1D76F4}" type="presParOf" srcId="{620534FF-DD89-46BB-B6C6-18578AB529E1}" destId="{B669E87D-D974-4937-A8A5-2F1466EE363D}" srcOrd="14" destOrd="0" presId="urn:microsoft.com/office/officeart/2005/8/layout/vList2"/>
    <dgm:cxn modelId="{A931FF47-EE8D-4FDA-954A-CEC57EE7F411}" type="presParOf" srcId="{620534FF-DD89-46BB-B6C6-18578AB529E1}" destId="{8A317739-A35C-47B0-862A-579C4280CA5A}" srcOrd="15" destOrd="0" presId="urn:microsoft.com/office/officeart/2005/8/layout/vList2"/>
    <dgm:cxn modelId="{B0640B1F-E9BC-49F0-B502-77618843CA28}" type="presParOf" srcId="{620534FF-DD89-46BB-B6C6-18578AB529E1}" destId="{A62A6D7E-24CE-4ABA-9709-4783AEC61AE7}" srcOrd="16" destOrd="0" presId="urn:microsoft.com/office/officeart/2005/8/layout/vList2"/>
    <dgm:cxn modelId="{4E764F7C-84E2-4028-9793-B2F0D2FF9D44}" type="presParOf" srcId="{620534FF-DD89-46BB-B6C6-18578AB529E1}" destId="{4EEA2182-ABCE-48C2-965B-583CED287D09}" srcOrd="17" destOrd="0" presId="urn:microsoft.com/office/officeart/2005/8/layout/vList2"/>
    <dgm:cxn modelId="{15510711-E9CE-4944-82EA-3BAAFE418016}" type="presParOf" srcId="{620534FF-DD89-46BB-B6C6-18578AB529E1}" destId="{468867E9-F0D6-461C-8078-D75CA727CE7D}" srcOrd="18" destOrd="0" presId="urn:microsoft.com/office/officeart/2005/8/layout/vList2"/>
    <dgm:cxn modelId="{2E9AE5AF-18B6-408A-AA6C-0FE1F0616CC8}" type="presParOf" srcId="{620534FF-DD89-46BB-B6C6-18578AB529E1}" destId="{0CB70993-A084-49AA-A72D-D804F038549C}" srcOrd="19" destOrd="0" presId="urn:microsoft.com/office/officeart/2005/8/layout/vList2"/>
    <dgm:cxn modelId="{D2B462CA-CDF6-4901-850B-DFB9CE3DA536}" type="presParOf" srcId="{620534FF-DD89-46BB-B6C6-18578AB529E1}" destId="{910F9A44-00CD-4E57-BF4E-BE1CF2486827}" srcOrd="2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CB979A-C0BA-4E05-9BF7-DE5C4692B82E}">
      <dgm:prSet/>
      <dgm:spPr/>
      <dgm:t>
        <a:bodyPr/>
        <a:lstStyle/>
        <a:p>
          <a:r>
            <a:rPr lang="en-US" b="1" dirty="0" smtClean="0">
              <a:solidFill>
                <a:schemeClr val="bg1"/>
              </a:solidFill>
            </a:rPr>
            <a:t>Configured the Slots for SET UP PIZZA ORDER ON DEMAND node</a:t>
          </a:r>
          <a:endParaRPr lang="en-US" b="1" dirty="0">
            <a:solidFill>
              <a:schemeClr val="bg1"/>
            </a:solidFill>
          </a:endParaRPr>
        </a:p>
      </dgm:t>
    </dgm:pt>
    <dgm:pt modelId="{497AAE9B-C35F-4B76-8D3C-FE168BCB5887}" type="parTrans" cxnId="{01FC8809-09A6-4FF7-98C7-B07F02CCC955}">
      <dgm:prSet/>
      <dgm:spPr/>
      <dgm:t>
        <a:bodyPr/>
        <a:lstStyle/>
        <a:p>
          <a:endParaRPr lang="en-US"/>
        </a:p>
      </dgm:t>
    </dgm:pt>
    <dgm:pt modelId="{35927665-A93A-45E0-89EE-C20AA7EC86B3}" type="sibTrans" cxnId="{01FC8809-09A6-4FF7-98C7-B07F02CCC955}">
      <dgm:prSet/>
      <dgm:spPr/>
      <dgm:t>
        <a:bodyPr/>
        <a:lstStyle/>
        <a:p>
          <a:endParaRPr lang="en-US"/>
        </a:p>
      </dgm:t>
    </dgm:pt>
    <dgm:pt modelId="{7C5FAE92-B233-46BA-A99D-6B4B5568D1AD}">
      <dgm:prSet/>
      <dgm:spPr/>
      <dgm:t>
        <a:bodyPr/>
        <a:lstStyle/>
        <a:p>
          <a:r>
            <a:rPr lang="en-US" b="1" dirty="0">
              <a:solidFill>
                <a:schemeClr val="bg1"/>
              </a:solidFill>
            </a:rPr>
            <a:t>Condition on # Alerts-Account_pizza-order</a:t>
          </a:r>
        </a:p>
      </dgm:t>
    </dgm:pt>
    <dgm:pt modelId="{DC23D7F5-A9B0-4F61-85FD-2E46D8578CA4}" type="parTrans" cxnId="{2CE8820C-4D20-4BC8-8C7B-028815F4C3F5}">
      <dgm:prSet/>
      <dgm:spPr/>
      <dgm:t>
        <a:bodyPr/>
        <a:lstStyle/>
        <a:p>
          <a:endParaRPr lang="en-US"/>
        </a:p>
      </dgm:t>
    </dgm:pt>
    <dgm:pt modelId="{18ECAC21-DBF7-4515-AED0-C6EFB9E67B8A}" type="sibTrans" cxnId="{2CE8820C-4D20-4BC8-8C7B-028815F4C3F5}">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D2999AC-D268-4ED9-A13C-5C144D53A8EE}" type="pres">
      <dgm:prSet presAssocID="{7BCB979A-C0BA-4E05-9BF7-DE5C4692B82E}" presName="parentText" presStyleLbl="node1" presStyleIdx="0" presStyleCnt="2">
        <dgm:presLayoutVars>
          <dgm:chMax val="0"/>
          <dgm:bulletEnabled val="1"/>
        </dgm:presLayoutVars>
      </dgm:prSet>
      <dgm:spPr/>
      <dgm:t>
        <a:bodyPr/>
        <a:lstStyle/>
        <a:p>
          <a:endParaRPr lang="en-US"/>
        </a:p>
      </dgm:t>
    </dgm:pt>
    <dgm:pt modelId="{703939A9-4EC1-4232-A122-D4EDDA8D6A9E}" type="pres">
      <dgm:prSet presAssocID="{35927665-A93A-45E0-89EE-C20AA7EC86B3}" presName="spacer" presStyleCnt="0"/>
      <dgm:spPr/>
    </dgm:pt>
    <dgm:pt modelId="{0963945E-4CE4-4086-A5C6-C89891D546E5}" type="pres">
      <dgm:prSet presAssocID="{7C5FAE92-B233-46BA-A99D-6B4B5568D1AD}" presName="parentText" presStyleLbl="node1" presStyleIdx="1" presStyleCnt="2">
        <dgm:presLayoutVars>
          <dgm:chMax val="0"/>
          <dgm:bulletEnabled val="1"/>
        </dgm:presLayoutVars>
      </dgm:prSet>
      <dgm:spPr/>
      <dgm:t>
        <a:bodyPr/>
        <a:lstStyle/>
        <a:p>
          <a:endParaRPr lang="en-US"/>
        </a:p>
      </dgm:t>
    </dgm:pt>
  </dgm:ptLst>
  <dgm:cxnLst>
    <dgm:cxn modelId="{1169E808-27CF-4F03-BCE4-E9E271DF8CA5}" type="presOf" srcId="{7BCB979A-C0BA-4E05-9BF7-DE5C4692B82E}" destId="{AD2999AC-D268-4ED9-A13C-5C144D53A8EE}" srcOrd="0" destOrd="0" presId="urn:microsoft.com/office/officeart/2005/8/layout/vList2"/>
    <dgm:cxn modelId="{01FC8809-09A6-4FF7-98C7-B07F02CCC955}" srcId="{4F10CD44-2F8C-4FB2-8775-0011E65F3161}" destId="{7BCB979A-C0BA-4E05-9BF7-DE5C4692B82E}" srcOrd="0" destOrd="0" parTransId="{497AAE9B-C35F-4B76-8D3C-FE168BCB5887}" sibTransId="{35927665-A93A-45E0-89EE-C20AA7EC86B3}"/>
    <dgm:cxn modelId="{2CE8820C-4D20-4BC8-8C7B-028815F4C3F5}" srcId="{4F10CD44-2F8C-4FB2-8775-0011E65F3161}" destId="{7C5FAE92-B233-46BA-A99D-6B4B5568D1AD}" srcOrd="1" destOrd="0" parTransId="{DC23D7F5-A9B0-4F61-85FD-2E46D8578CA4}" sibTransId="{18ECAC21-DBF7-4515-AED0-C6EFB9E67B8A}"/>
    <dgm:cxn modelId="{66E89CED-BEE8-4EE0-B160-9D5385A03143}" type="presOf" srcId="{4F10CD44-2F8C-4FB2-8775-0011E65F3161}" destId="{620534FF-DD89-46BB-B6C6-18578AB529E1}" srcOrd="0" destOrd="0" presId="urn:microsoft.com/office/officeart/2005/8/layout/vList2"/>
    <dgm:cxn modelId="{7EC4DA72-D852-4F14-83BD-50054F952071}" type="presOf" srcId="{7C5FAE92-B233-46BA-A99D-6B4B5568D1AD}" destId="{0963945E-4CE4-4086-A5C6-C89891D546E5}" srcOrd="0" destOrd="0" presId="urn:microsoft.com/office/officeart/2005/8/layout/vList2"/>
    <dgm:cxn modelId="{A8EE7DEA-3F29-4696-B085-2C769F21DF33}" type="presParOf" srcId="{620534FF-DD89-46BB-B6C6-18578AB529E1}" destId="{AD2999AC-D268-4ED9-A13C-5C144D53A8EE}" srcOrd="0" destOrd="0" presId="urn:microsoft.com/office/officeart/2005/8/layout/vList2"/>
    <dgm:cxn modelId="{DB05CF5E-641C-4134-ABDB-3718710CFEE1}" type="presParOf" srcId="{620534FF-DD89-46BB-B6C6-18578AB529E1}" destId="{703939A9-4EC1-4232-A122-D4EDDA8D6A9E}" srcOrd="1" destOrd="0" presId="urn:microsoft.com/office/officeart/2005/8/layout/vList2"/>
    <dgm:cxn modelId="{18226BAD-0968-49DF-BC6D-B95894191C7F}" type="presParOf" srcId="{620534FF-DD89-46BB-B6C6-18578AB529E1}" destId="{0963945E-4CE4-4086-A5C6-C89891D546E5}"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0660D-637F-49D5-93CA-F39E3598E884}">
      <dgm:prSet/>
      <dgm:spPr/>
      <dgm:t>
        <a:bodyPr/>
        <a:lstStyle/>
        <a:p>
          <a:r>
            <a:rPr lang="en-US" b="1" dirty="0" smtClean="0">
              <a:solidFill>
                <a:schemeClr val="bg1"/>
              </a:solidFill>
            </a:rPr>
            <a:t>Added the slots for SET UP PIZZA ORDER ON DEMAND node as shown in the snapshots.</a:t>
          </a:r>
          <a:endParaRPr lang="en-US" b="1" dirty="0">
            <a:solidFill>
              <a:schemeClr val="bg1"/>
            </a:solidFill>
          </a:endParaRPr>
        </a:p>
      </dgm:t>
    </dgm:pt>
    <dgm:pt modelId="{2D0F8E40-AD95-420A-A8B9-2E9268310BBB}" type="parTrans" cxnId="{3123D007-484F-4908-BAD9-6C24C6645FD8}">
      <dgm:prSet/>
      <dgm:spPr/>
      <dgm:t>
        <a:bodyPr/>
        <a:lstStyle/>
        <a:p>
          <a:endParaRPr lang="en-US"/>
        </a:p>
      </dgm:t>
    </dgm:pt>
    <dgm:pt modelId="{5C31CE8F-8B77-4BCC-81B2-E93042B87973}" type="sibTrans" cxnId="{3123D007-484F-4908-BAD9-6C24C6645FD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45B7F12-6478-4122-A45E-CD7E4D214B9F}" type="pres">
      <dgm:prSet presAssocID="{A250660D-637F-49D5-93CA-F39E3598E884}" presName="parentText" presStyleLbl="node1" presStyleIdx="0" presStyleCnt="1">
        <dgm:presLayoutVars>
          <dgm:chMax val="0"/>
          <dgm:bulletEnabled val="1"/>
        </dgm:presLayoutVars>
      </dgm:prSet>
      <dgm:spPr/>
      <dgm:t>
        <a:bodyPr/>
        <a:lstStyle/>
        <a:p>
          <a:endParaRPr lang="en-US"/>
        </a:p>
      </dgm:t>
    </dgm:pt>
  </dgm:ptLst>
  <dgm:cxnLst>
    <dgm:cxn modelId="{B910F9FA-F6BC-4059-B752-BE114BBBA82D}" type="presOf" srcId="{A250660D-637F-49D5-93CA-F39E3598E884}" destId="{145B7F12-6478-4122-A45E-CD7E4D214B9F}" srcOrd="0" destOrd="0" presId="urn:microsoft.com/office/officeart/2005/8/layout/vList2"/>
    <dgm:cxn modelId="{D9F0FD00-02CC-4401-8EC6-4DE1252C0A01}" type="presOf" srcId="{4F10CD44-2F8C-4FB2-8775-0011E65F3161}" destId="{620534FF-DD89-46BB-B6C6-18578AB529E1}" srcOrd="0" destOrd="0" presId="urn:microsoft.com/office/officeart/2005/8/layout/vList2"/>
    <dgm:cxn modelId="{3123D007-484F-4908-BAD9-6C24C6645FD8}" srcId="{4F10CD44-2F8C-4FB2-8775-0011E65F3161}" destId="{A250660D-637F-49D5-93CA-F39E3598E884}" srcOrd="0" destOrd="0" parTransId="{2D0F8E40-AD95-420A-A8B9-2E9268310BBB}" sibTransId="{5C31CE8F-8B77-4BCC-81B2-E93042B87973}"/>
    <dgm:cxn modelId="{98896D4B-7F8C-488B-B801-3FCF9858FCA5}" type="presParOf" srcId="{620534FF-DD89-46BB-B6C6-18578AB529E1}" destId="{145B7F12-6478-4122-A45E-CD7E4D214B9F}"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50660D-637F-49D5-93CA-F39E3598E884}">
      <dgm:prSet/>
      <dgm:spPr/>
      <dgm:t>
        <a:bodyPr/>
        <a:lstStyle/>
        <a:p>
          <a:r>
            <a:rPr lang="en-US" b="1" dirty="0" smtClean="0">
              <a:solidFill>
                <a:schemeClr val="bg1"/>
              </a:solidFill>
            </a:rPr>
            <a:t>Configured the Slot Responses.</a:t>
          </a:r>
          <a:endParaRPr lang="en-US" b="1" dirty="0">
            <a:solidFill>
              <a:schemeClr val="bg1"/>
            </a:solidFill>
          </a:endParaRPr>
        </a:p>
      </dgm:t>
    </dgm:pt>
    <dgm:pt modelId="{2D0F8E40-AD95-420A-A8B9-2E9268310BBB}" type="parTrans" cxnId="{3123D007-484F-4908-BAD9-6C24C6645FD8}">
      <dgm:prSet/>
      <dgm:spPr/>
      <dgm:t>
        <a:bodyPr/>
        <a:lstStyle/>
        <a:p>
          <a:endParaRPr lang="en-US"/>
        </a:p>
      </dgm:t>
    </dgm:pt>
    <dgm:pt modelId="{5C31CE8F-8B77-4BCC-81B2-E93042B87973}" type="sibTrans" cxnId="{3123D007-484F-4908-BAD9-6C24C6645FD8}">
      <dgm:prSet/>
      <dgm:spPr/>
      <dgm:t>
        <a:bodyPr/>
        <a:lstStyle/>
        <a:p>
          <a:endParaRPr lang="en-US"/>
        </a:p>
      </dgm:t>
    </dgm:pt>
    <dgm:pt modelId="{EEE787FF-C1CA-4615-BE59-156449F6F8C7}">
      <dgm:prSet/>
      <dgm:spPr/>
      <dgm:t>
        <a:bodyPr/>
        <a:lstStyle/>
        <a:p>
          <a:r>
            <a:rPr lang="en-US" b="1" dirty="0" smtClean="0">
              <a:solidFill>
                <a:schemeClr val="bg1"/>
              </a:solidFill>
            </a:rPr>
            <a:t>Added the following responses to SET UP PIZZA ORDER ON DEMAND slot as shown in the snapshot.</a:t>
          </a:r>
        </a:p>
      </dgm:t>
    </dgm:pt>
    <dgm:pt modelId="{A8E77AF2-4FAD-496F-8D5D-B0436393DD95}" type="parTrans" cxnId="{384366FB-9312-4075-BD0D-EE52618817BC}">
      <dgm:prSet/>
      <dgm:spPr/>
      <dgm:t>
        <a:bodyPr/>
        <a:lstStyle/>
        <a:p>
          <a:endParaRPr lang="en-US"/>
        </a:p>
      </dgm:t>
    </dgm:pt>
    <dgm:pt modelId="{8EB497B7-A345-4E8C-81CD-F86BAFD1031B}" type="sibTrans" cxnId="{384366FB-9312-4075-BD0D-EE52618817BC}">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45B7F12-6478-4122-A45E-CD7E4D214B9F}" type="pres">
      <dgm:prSet presAssocID="{A250660D-637F-49D5-93CA-F39E3598E884}" presName="parentText" presStyleLbl="node1" presStyleIdx="0" presStyleCnt="2" custScaleY="50252">
        <dgm:presLayoutVars>
          <dgm:chMax val="0"/>
          <dgm:bulletEnabled val="1"/>
        </dgm:presLayoutVars>
      </dgm:prSet>
      <dgm:spPr/>
      <dgm:t>
        <a:bodyPr/>
        <a:lstStyle/>
        <a:p>
          <a:endParaRPr lang="en-US"/>
        </a:p>
      </dgm:t>
    </dgm:pt>
    <dgm:pt modelId="{8E6CA109-0894-4A68-9215-9BFE6B80DA0E}" type="pres">
      <dgm:prSet presAssocID="{5C31CE8F-8B77-4BCC-81B2-E93042B87973}" presName="spacer" presStyleCnt="0"/>
      <dgm:spPr/>
    </dgm:pt>
    <dgm:pt modelId="{703599F1-6689-4ECC-A49E-AFBFFE44AD55}" type="pres">
      <dgm:prSet presAssocID="{EEE787FF-C1CA-4615-BE59-156449F6F8C7}" presName="parentText" presStyleLbl="node1" presStyleIdx="1" presStyleCnt="2">
        <dgm:presLayoutVars>
          <dgm:chMax val="0"/>
          <dgm:bulletEnabled val="1"/>
        </dgm:presLayoutVars>
      </dgm:prSet>
      <dgm:spPr/>
      <dgm:t>
        <a:bodyPr/>
        <a:lstStyle/>
        <a:p>
          <a:endParaRPr lang="en-US"/>
        </a:p>
      </dgm:t>
    </dgm:pt>
  </dgm:ptLst>
  <dgm:cxnLst>
    <dgm:cxn modelId="{172F4546-3F4D-4E15-853A-6CAADAE9187E}" type="presOf" srcId="{4F10CD44-2F8C-4FB2-8775-0011E65F3161}" destId="{620534FF-DD89-46BB-B6C6-18578AB529E1}" srcOrd="0" destOrd="0" presId="urn:microsoft.com/office/officeart/2005/8/layout/vList2"/>
    <dgm:cxn modelId="{D880B247-55EF-4143-A094-4DCE52DA8C79}" type="presOf" srcId="{A250660D-637F-49D5-93CA-F39E3598E884}" destId="{145B7F12-6478-4122-A45E-CD7E4D214B9F}" srcOrd="0" destOrd="0" presId="urn:microsoft.com/office/officeart/2005/8/layout/vList2"/>
    <dgm:cxn modelId="{384366FB-9312-4075-BD0D-EE52618817BC}" srcId="{4F10CD44-2F8C-4FB2-8775-0011E65F3161}" destId="{EEE787FF-C1CA-4615-BE59-156449F6F8C7}" srcOrd="1" destOrd="0" parTransId="{A8E77AF2-4FAD-496F-8D5D-B0436393DD95}" sibTransId="{8EB497B7-A345-4E8C-81CD-F86BAFD1031B}"/>
    <dgm:cxn modelId="{3123D007-484F-4908-BAD9-6C24C6645FD8}" srcId="{4F10CD44-2F8C-4FB2-8775-0011E65F3161}" destId="{A250660D-637F-49D5-93CA-F39E3598E884}" srcOrd="0" destOrd="0" parTransId="{2D0F8E40-AD95-420A-A8B9-2E9268310BBB}" sibTransId="{5C31CE8F-8B77-4BCC-81B2-E93042B87973}"/>
    <dgm:cxn modelId="{ECACE0B6-50DE-4748-A18A-61F53A6917A8}" type="presOf" srcId="{EEE787FF-C1CA-4615-BE59-156449F6F8C7}" destId="{703599F1-6689-4ECC-A49E-AFBFFE44AD55}" srcOrd="0" destOrd="0" presId="urn:microsoft.com/office/officeart/2005/8/layout/vList2"/>
    <dgm:cxn modelId="{848D7955-D89A-4820-87B6-9648A891556B}" type="presParOf" srcId="{620534FF-DD89-46BB-B6C6-18578AB529E1}" destId="{145B7F12-6478-4122-A45E-CD7E4D214B9F}" srcOrd="0" destOrd="0" presId="urn:microsoft.com/office/officeart/2005/8/layout/vList2"/>
    <dgm:cxn modelId="{96E48399-DE04-4984-B692-8C8C19D08872}" type="presParOf" srcId="{620534FF-DD89-46BB-B6C6-18578AB529E1}" destId="{8E6CA109-0894-4A68-9215-9BFE6B80DA0E}" srcOrd="1" destOrd="0" presId="urn:microsoft.com/office/officeart/2005/8/layout/vList2"/>
    <dgm:cxn modelId="{63101B0E-60BF-436E-90BC-3BACEBA2807D}" type="presParOf" srcId="{620534FF-DD89-46BB-B6C6-18578AB529E1}" destId="{703599F1-6689-4ECC-A49E-AFBFFE44AD55}"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3800E3-05CD-4AF2-82E9-AA08E469AA48}">
      <dgm:prSet>
        <dgm:style>
          <a:lnRef idx="1">
            <a:schemeClr val="accent6"/>
          </a:lnRef>
          <a:fillRef idx="2">
            <a:schemeClr val="accent6"/>
          </a:fillRef>
          <a:effectRef idx="1">
            <a:schemeClr val="accent6"/>
          </a:effectRef>
          <a:fontRef idx="minor">
            <a:schemeClr val="dk1"/>
          </a:fontRef>
        </dgm:style>
      </dgm:prSet>
      <dgm:spPr/>
      <dgm:t>
        <a:bodyPr/>
        <a:lstStyle/>
        <a:p>
          <a:r>
            <a:rPr lang="en-US" b="1" dirty="0">
              <a:solidFill>
                <a:schemeClr val="bg1"/>
              </a:solidFill>
            </a:rPr>
            <a:t>Digressions:</a:t>
          </a:r>
        </a:p>
      </dgm:t>
    </dgm:pt>
    <dgm:pt modelId="{28847C7E-1737-4F52-9924-8584F26C62FA}" type="parTrans" cxnId="{8727C6C0-8DE1-4603-9976-94C0DE27C36F}">
      <dgm:prSet/>
      <dgm:spPr/>
      <dgm:t>
        <a:bodyPr/>
        <a:lstStyle/>
        <a:p>
          <a:endParaRPr lang="en-US"/>
        </a:p>
      </dgm:t>
    </dgm:pt>
    <dgm:pt modelId="{B3936D10-8BCB-4E22-88DD-62F933582C99}" type="sibTrans" cxnId="{8727C6C0-8DE1-4603-9976-94C0DE27C36F}">
      <dgm:prSet/>
      <dgm:spPr/>
      <dgm:t>
        <a:bodyPr/>
        <a:lstStyle/>
        <a:p>
          <a:endParaRPr lang="en-US"/>
        </a:p>
      </dgm:t>
    </dgm:pt>
    <dgm:pt modelId="{5AE56D4B-5A3A-4822-95B8-980C7144CDEE}">
      <dgm:prSet>
        <dgm:style>
          <a:lnRef idx="1">
            <a:schemeClr val="accent6"/>
          </a:lnRef>
          <a:fillRef idx="2">
            <a:schemeClr val="accent6"/>
          </a:fillRef>
          <a:effectRef idx="1">
            <a:schemeClr val="accent6"/>
          </a:effectRef>
          <a:fontRef idx="minor">
            <a:schemeClr val="dk1"/>
          </a:fontRef>
        </dgm:style>
      </dgm:prSet>
      <dgm:spPr/>
      <dgm:t>
        <a:bodyPr/>
        <a:lstStyle/>
        <a:p>
          <a:r>
            <a:rPr lang="en-US" b="1" dirty="0">
              <a:solidFill>
                <a:schemeClr val="bg1"/>
              </a:solidFill>
            </a:rPr>
            <a:t>Digressions allows for answering a common question outside of a business process and then return the user to where they left off in the process.</a:t>
          </a:r>
        </a:p>
      </dgm:t>
    </dgm:pt>
    <dgm:pt modelId="{6B7A5C58-B904-4D1A-9342-E0B32FEED556}" type="parTrans" cxnId="{C905C322-F21E-4E09-8F94-E6634187C1F7}">
      <dgm:prSet/>
      <dgm:spPr/>
      <dgm:t>
        <a:bodyPr/>
        <a:lstStyle/>
        <a:p>
          <a:endParaRPr lang="en-US"/>
        </a:p>
      </dgm:t>
    </dgm:pt>
    <dgm:pt modelId="{68B50056-3E5C-457A-A410-62D8C23A5EA0}" type="sibTrans" cxnId="{C905C322-F21E-4E09-8F94-E6634187C1F7}">
      <dgm:prSet/>
      <dgm:spPr/>
      <dgm:t>
        <a:bodyPr/>
        <a:lstStyle/>
        <a:p>
          <a:endParaRPr lang="en-US"/>
        </a:p>
      </dgm:t>
    </dgm:pt>
    <dgm:pt modelId="{50D17754-6068-4185-B7DC-6C919DC8A727}">
      <dgm:prSet>
        <dgm:style>
          <a:lnRef idx="1">
            <a:schemeClr val="accent6"/>
          </a:lnRef>
          <a:fillRef idx="2">
            <a:schemeClr val="accent6"/>
          </a:fillRef>
          <a:effectRef idx="1">
            <a:schemeClr val="accent6"/>
          </a:effectRef>
          <a:fontRef idx="minor">
            <a:schemeClr val="dk1"/>
          </a:fontRef>
        </dgm:style>
      </dgm:prSet>
      <dgm:spPr/>
      <dgm:t>
        <a:bodyPr/>
        <a:lstStyle/>
        <a:p>
          <a:r>
            <a:rPr lang="en-US" b="1" dirty="0">
              <a:solidFill>
                <a:schemeClr val="bg1"/>
              </a:solidFill>
            </a:rPr>
            <a:t>Opened the General Chat folder</a:t>
          </a:r>
        </a:p>
      </dgm:t>
    </dgm:pt>
    <dgm:pt modelId="{9D337994-0F17-42B6-BB34-EDE709748C46}" type="parTrans" cxnId="{A3601F9D-05E6-4540-A536-798A7908025B}">
      <dgm:prSet/>
      <dgm:spPr/>
      <dgm:t>
        <a:bodyPr/>
        <a:lstStyle/>
        <a:p>
          <a:endParaRPr lang="en-US"/>
        </a:p>
      </dgm:t>
    </dgm:pt>
    <dgm:pt modelId="{DBB19EE3-A048-49D9-A4B0-BC4E8FA38B5C}" type="sibTrans" cxnId="{A3601F9D-05E6-4540-A536-798A7908025B}">
      <dgm:prSet/>
      <dgm:spPr/>
      <dgm:t>
        <a:bodyPr/>
        <a:lstStyle/>
        <a:p>
          <a:endParaRPr lang="en-US"/>
        </a:p>
      </dgm:t>
    </dgm:pt>
    <dgm:pt modelId="{DE079BDA-0723-4CCD-9455-889DF649F056}">
      <dgm:prSet>
        <dgm:style>
          <a:lnRef idx="1">
            <a:schemeClr val="accent6"/>
          </a:lnRef>
          <a:fillRef idx="2">
            <a:schemeClr val="accent6"/>
          </a:fillRef>
          <a:effectRef idx="1">
            <a:schemeClr val="accent6"/>
          </a:effectRef>
          <a:fontRef idx="minor">
            <a:schemeClr val="dk1"/>
          </a:fontRef>
        </dgm:style>
      </dgm:prSet>
      <dgm:spPr/>
      <dgm:t>
        <a:bodyPr/>
        <a:lstStyle/>
        <a:p>
          <a:r>
            <a:rPr lang="en-US" b="1" dirty="0">
              <a:solidFill>
                <a:schemeClr val="bg1"/>
              </a:solidFill>
            </a:rPr>
            <a:t>Selected Customize and Turned on “Digression” as well as check the “Return after digression” option.</a:t>
          </a:r>
        </a:p>
      </dgm:t>
    </dgm:pt>
    <dgm:pt modelId="{2EC6CA3D-EA41-4DDF-A376-1E75882EE17E}" type="parTrans" cxnId="{28B0520E-AA45-499B-82CE-8EDCD597D60C}">
      <dgm:prSet/>
      <dgm:spPr/>
      <dgm:t>
        <a:bodyPr/>
        <a:lstStyle/>
        <a:p>
          <a:endParaRPr lang="en-US"/>
        </a:p>
      </dgm:t>
    </dgm:pt>
    <dgm:pt modelId="{8D58D3A2-38F1-4320-A65F-41E1478280B9}" type="sibTrans" cxnId="{28B0520E-AA45-499B-82CE-8EDCD597D60C}">
      <dgm:prSet/>
      <dgm:spPr/>
      <dgm:t>
        <a:bodyPr/>
        <a:lstStyle/>
        <a:p>
          <a:endParaRPr lang="en-US"/>
        </a:p>
      </dgm:t>
    </dgm:pt>
    <dgm:pt modelId="{CB56ABD2-83DA-446D-8381-63865C894218}">
      <dgm:prSet>
        <dgm:style>
          <a:lnRef idx="1">
            <a:schemeClr val="accent6"/>
          </a:lnRef>
          <a:fillRef idx="2">
            <a:schemeClr val="accent6"/>
          </a:fillRef>
          <a:effectRef idx="1">
            <a:schemeClr val="accent6"/>
          </a:effectRef>
          <a:fontRef idx="minor">
            <a:schemeClr val="dk1"/>
          </a:fontRef>
        </dgm:style>
      </dgm:prSet>
      <dgm:spPr/>
      <dgm:t>
        <a:bodyPr/>
        <a:lstStyle/>
        <a:p>
          <a:r>
            <a:rPr lang="en-US" b="1" dirty="0">
              <a:solidFill>
                <a:schemeClr val="bg1"/>
              </a:solidFill>
            </a:rPr>
            <a:t>repeated the same steps for other nodes as well .</a:t>
          </a:r>
        </a:p>
      </dgm:t>
    </dgm:pt>
    <dgm:pt modelId="{34B18321-1D6D-4716-B1FA-FC5E3DDE38E3}" type="parTrans" cxnId="{649C2817-F084-40FB-A055-F59364CD8477}">
      <dgm:prSet/>
      <dgm:spPr/>
      <dgm:t>
        <a:bodyPr/>
        <a:lstStyle/>
        <a:p>
          <a:endParaRPr lang="en-US"/>
        </a:p>
      </dgm:t>
    </dgm:pt>
    <dgm:pt modelId="{F6CC3A7D-0910-4E63-87E5-EACFC941BBFC}" type="sibTrans" cxnId="{649C2817-F084-40FB-A055-F59364CD8477}">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FCDE9CE-1EC7-49BA-9558-56E40CC3F36F}" type="pres">
      <dgm:prSet presAssocID="{413800E3-05CD-4AF2-82E9-AA08E469AA48}" presName="parentText" presStyleLbl="node1" presStyleIdx="0" presStyleCnt="5">
        <dgm:presLayoutVars>
          <dgm:chMax val="0"/>
          <dgm:bulletEnabled val="1"/>
        </dgm:presLayoutVars>
      </dgm:prSet>
      <dgm:spPr/>
      <dgm:t>
        <a:bodyPr/>
        <a:lstStyle/>
        <a:p>
          <a:endParaRPr lang="en-US"/>
        </a:p>
      </dgm:t>
    </dgm:pt>
    <dgm:pt modelId="{DAC8A8FB-0BB9-4CE4-9A9E-6447C093DD15}" type="pres">
      <dgm:prSet presAssocID="{B3936D10-8BCB-4E22-88DD-62F933582C99}" presName="spacer" presStyleCnt="0"/>
      <dgm:spPr/>
    </dgm:pt>
    <dgm:pt modelId="{16356A80-C543-427E-A764-AA1BE4951BF2}" type="pres">
      <dgm:prSet presAssocID="{5AE56D4B-5A3A-4822-95B8-980C7144CDEE}" presName="parentText" presStyleLbl="node1" presStyleIdx="1" presStyleCnt="5">
        <dgm:presLayoutVars>
          <dgm:chMax val="0"/>
          <dgm:bulletEnabled val="1"/>
        </dgm:presLayoutVars>
      </dgm:prSet>
      <dgm:spPr/>
      <dgm:t>
        <a:bodyPr/>
        <a:lstStyle/>
        <a:p>
          <a:endParaRPr lang="en-US"/>
        </a:p>
      </dgm:t>
    </dgm:pt>
    <dgm:pt modelId="{AAE450C6-17C9-4E31-9FE4-D61E8B968572}" type="pres">
      <dgm:prSet presAssocID="{68B50056-3E5C-457A-A410-62D8C23A5EA0}" presName="spacer" presStyleCnt="0"/>
      <dgm:spPr/>
    </dgm:pt>
    <dgm:pt modelId="{65373ADF-DE70-4812-9B0D-5FB5FBCF0A5D}" type="pres">
      <dgm:prSet presAssocID="{50D17754-6068-4185-B7DC-6C919DC8A727}" presName="parentText" presStyleLbl="node1" presStyleIdx="2" presStyleCnt="5">
        <dgm:presLayoutVars>
          <dgm:chMax val="0"/>
          <dgm:bulletEnabled val="1"/>
        </dgm:presLayoutVars>
      </dgm:prSet>
      <dgm:spPr/>
      <dgm:t>
        <a:bodyPr/>
        <a:lstStyle/>
        <a:p>
          <a:endParaRPr lang="en-US"/>
        </a:p>
      </dgm:t>
    </dgm:pt>
    <dgm:pt modelId="{EBC5B2DA-BFC9-49AD-8BA5-97576426DAAB}" type="pres">
      <dgm:prSet presAssocID="{DBB19EE3-A048-49D9-A4B0-BC4E8FA38B5C}" presName="spacer" presStyleCnt="0"/>
      <dgm:spPr/>
    </dgm:pt>
    <dgm:pt modelId="{ACD8BAF6-F35F-4141-97AC-DEE8B6541DE9}" type="pres">
      <dgm:prSet presAssocID="{DE079BDA-0723-4CCD-9455-889DF649F056}" presName="parentText" presStyleLbl="node1" presStyleIdx="3" presStyleCnt="5">
        <dgm:presLayoutVars>
          <dgm:chMax val="0"/>
          <dgm:bulletEnabled val="1"/>
        </dgm:presLayoutVars>
      </dgm:prSet>
      <dgm:spPr/>
      <dgm:t>
        <a:bodyPr/>
        <a:lstStyle/>
        <a:p>
          <a:endParaRPr lang="en-US"/>
        </a:p>
      </dgm:t>
    </dgm:pt>
    <dgm:pt modelId="{B824FF4F-0D98-426F-B8EB-ED5A590622F1}" type="pres">
      <dgm:prSet presAssocID="{8D58D3A2-38F1-4320-A65F-41E1478280B9}" presName="spacer" presStyleCnt="0"/>
      <dgm:spPr/>
    </dgm:pt>
    <dgm:pt modelId="{BAF81008-F65F-468C-B7ED-0305B2183D0F}" type="pres">
      <dgm:prSet presAssocID="{CB56ABD2-83DA-446D-8381-63865C894218}" presName="parentText" presStyleLbl="node1" presStyleIdx="4" presStyleCnt="5">
        <dgm:presLayoutVars>
          <dgm:chMax val="0"/>
          <dgm:bulletEnabled val="1"/>
        </dgm:presLayoutVars>
      </dgm:prSet>
      <dgm:spPr/>
      <dgm:t>
        <a:bodyPr/>
        <a:lstStyle/>
        <a:p>
          <a:endParaRPr lang="en-US"/>
        </a:p>
      </dgm:t>
    </dgm:pt>
  </dgm:ptLst>
  <dgm:cxnLst>
    <dgm:cxn modelId="{05E2FECE-1740-4BD3-A865-683BC9DA3C12}" type="presOf" srcId="{413800E3-05CD-4AF2-82E9-AA08E469AA48}" destId="{1FCDE9CE-1EC7-49BA-9558-56E40CC3F36F}" srcOrd="0" destOrd="0" presId="urn:microsoft.com/office/officeart/2005/8/layout/vList2"/>
    <dgm:cxn modelId="{E355D8F0-6FD6-42D1-AA43-23E0913B9C13}" type="presOf" srcId="{DE079BDA-0723-4CCD-9455-889DF649F056}" destId="{ACD8BAF6-F35F-4141-97AC-DEE8B6541DE9}" srcOrd="0" destOrd="0" presId="urn:microsoft.com/office/officeart/2005/8/layout/vList2"/>
    <dgm:cxn modelId="{22B4A08B-C929-4D47-B5CC-A9234B05C10D}" type="presOf" srcId="{50D17754-6068-4185-B7DC-6C919DC8A727}" destId="{65373ADF-DE70-4812-9B0D-5FB5FBCF0A5D}" srcOrd="0" destOrd="0" presId="urn:microsoft.com/office/officeart/2005/8/layout/vList2"/>
    <dgm:cxn modelId="{A5687B04-06DC-4FEA-B1B0-38503C56A2CB}" type="presOf" srcId="{5AE56D4B-5A3A-4822-95B8-980C7144CDEE}" destId="{16356A80-C543-427E-A764-AA1BE4951BF2}" srcOrd="0" destOrd="0" presId="urn:microsoft.com/office/officeart/2005/8/layout/vList2"/>
    <dgm:cxn modelId="{6E5BF727-9BF2-46CF-AB2B-EF5AC61DEA76}" type="presOf" srcId="{4F10CD44-2F8C-4FB2-8775-0011E65F3161}" destId="{620534FF-DD89-46BB-B6C6-18578AB529E1}" srcOrd="0" destOrd="0" presId="urn:microsoft.com/office/officeart/2005/8/layout/vList2"/>
    <dgm:cxn modelId="{B034F3F2-DDD8-4D14-9E86-6B376493090A}" type="presOf" srcId="{CB56ABD2-83DA-446D-8381-63865C894218}" destId="{BAF81008-F65F-468C-B7ED-0305B2183D0F}" srcOrd="0" destOrd="0" presId="urn:microsoft.com/office/officeart/2005/8/layout/vList2"/>
    <dgm:cxn modelId="{28B0520E-AA45-499B-82CE-8EDCD597D60C}" srcId="{4F10CD44-2F8C-4FB2-8775-0011E65F3161}" destId="{DE079BDA-0723-4CCD-9455-889DF649F056}" srcOrd="3" destOrd="0" parTransId="{2EC6CA3D-EA41-4DDF-A376-1E75882EE17E}" sibTransId="{8D58D3A2-38F1-4320-A65F-41E1478280B9}"/>
    <dgm:cxn modelId="{649C2817-F084-40FB-A055-F59364CD8477}" srcId="{4F10CD44-2F8C-4FB2-8775-0011E65F3161}" destId="{CB56ABD2-83DA-446D-8381-63865C894218}" srcOrd="4" destOrd="0" parTransId="{34B18321-1D6D-4716-B1FA-FC5E3DDE38E3}" sibTransId="{F6CC3A7D-0910-4E63-87E5-EACFC941BBFC}"/>
    <dgm:cxn modelId="{8727C6C0-8DE1-4603-9976-94C0DE27C36F}" srcId="{4F10CD44-2F8C-4FB2-8775-0011E65F3161}" destId="{413800E3-05CD-4AF2-82E9-AA08E469AA48}" srcOrd="0" destOrd="0" parTransId="{28847C7E-1737-4F52-9924-8584F26C62FA}" sibTransId="{B3936D10-8BCB-4E22-88DD-62F933582C99}"/>
    <dgm:cxn modelId="{C905C322-F21E-4E09-8F94-E6634187C1F7}" srcId="{4F10CD44-2F8C-4FB2-8775-0011E65F3161}" destId="{5AE56D4B-5A3A-4822-95B8-980C7144CDEE}" srcOrd="1" destOrd="0" parTransId="{6B7A5C58-B904-4D1A-9342-E0B32FEED556}" sibTransId="{68B50056-3E5C-457A-A410-62D8C23A5EA0}"/>
    <dgm:cxn modelId="{A3601F9D-05E6-4540-A536-798A7908025B}" srcId="{4F10CD44-2F8C-4FB2-8775-0011E65F3161}" destId="{50D17754-6068-4185-B7DC-6C919DC8A727}" srcOrd="2" destOrd="0" parTransId="{9D337994-0F17-42B6-BB34-EDE709748C46}" sibTransId="{DBB19EE3-A048-49D9-A4B0-BC4E8FA38B5C}"/>
    <dgm:cxn modelId="{857FE1F1-E69F-4CE0-83EB-47CF265F5DAD}" type="presParOf" srcId="{620534FF-DD89-46BB-B6C6-18578AB529E1}" destId="{1FCDE9CE-1EC7-49BA-9558-56E40CC3F36F}" srcOrd="0" destOrd="0" presId="urn:microsoft.com/office/officeart/2005/8/layout/vList2"/>
    <dgm:cxn modelId="{AAAB4382-CE85-450C-8599-7E6ABBD65BF1}" type="presParOf" srcId="{620534FF-DD89-46BB-B6C6-18578AB529E1}" destId="{DAC8A8FB-0BB9-4CE4-9A9E-6447C093DD15}" srcOrd="1" destOrd="0" presId="urn:microsoft.com/office/officeart/2005/8/layout/vList2"/>
    <dgm:cxn modelId="{B6995B2B-7096-4D66-ACD3-7599A805AF12}" type="presParOf" srcId="{620534FF-DD89-46BB-B6C6-18578AB529E1}" destId="{16356A80-C543-427E-A764-AA1BE4951BF2}" srcOrd="2" destOrd="0" presId="urn:microsoft.com/office/officeart/2005/8/layout/vList2"/>
    <dgm:cxn modelId="{12A130E4-DC65-4E57-AAF8-D0B8F143A6B7}" type="presParOf" srcId="{620534FF-DD89-46BB-B6C6-18578AB529E1}" destId="{AAE450C6-17C9-4E31-9FE4-D61E8B968572}" srcOrd="3" destOrd="0" presId="urn:microsoft.com/office/officeart/2005/8/layout/vList2"/>
    <dgm:cxn modelId="{B930946E-C473-4441-BB4E-70B01777C78D}" type="presParOf" srcId="{620534FF-DD89-46BB-B6C6-18578AB529E1}" destId="{65373ADF-DE70-4812-9B0D-5FB5FBCF0A5D}" srcOrd="4" destOrd="0" presId="urn:microsoft.com/office/officeart/2005/8/layout/vList2"/>
    <dgm:cxn modelId="{D98A03DE-04BD-4681-9601-4683830B68A8}" type="presParOf" srcId="{620534FF-DD89-46BB-B6C6-18578AB529E1}" destId="{EBC5B2DA-BFC9-49AD-8BA5-97576426DAAB}" srcOrd="5" destOrd="0" presId="urn:microsoft.com/office/officeart/2005/8/layout/vList2"/>
    <dgm:cxn modelId="{FF62A8C3-66CE-43F8-9DE3-330E3CE1BC35}" type="presParOf" srcId="{620534FF-DD89-46BB-B6C6-18578AB529E1}" destId="{ACD8BAF6-F35F-4141-97AC-DEE8B6541DE9}" srcOrd="6" destOrd="0" presId="urn:microsoft.com/office/officeart/2005/8/layout/vList2"/>
    <dgm:cxn modelId="{D8CC2DF4-DB36-4B2D-8643-D0FCBE327BD4}" type="presParOf" srcId="{620534FF-DD89-46BB-B6C6-18578AB529E1}" destId="{B824FF4F-0D98-426F-B8EB-ED5A590622F1}" srcOrd="7" destOrd="0" presId="urn:microsoft.com/office/officeart/2005/8/layout/vList2"/>
    <dgm:cxn modelId="{081AB072-FAE3-44A7-935F-9CEC6C6FB8A6}" type="presParOf" srcId="{620534FF-DD89-46BB-B6C6-18578AB529E1}" destId="{BAF81008-F65F-468C-B7ED-0305B2183D0F}"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A77A55-DBD1-43C1-A528-5C2BED23D578}">
      <dgm:prSet>
        <dgm:style>
          <a:lnRef idx="0">
            <a:schemeClr val="accent5"/>
          </a:lnRef>
          <a:fillRef idx="3">
            <a:schemeClr val="accent5"/>
          </a:fillRef>
          <a:effectRef idx="3">
            <a:schemeClr val="accent5"/>
          </a:effectRef>
          <a:fontRef idx="minor">
            <a:schemeClr val="lt1"/>
          </a:fontRef>
        </dgm:style>
      </dgm:prSet>
      <dgm:spPr/>
      <dgm:t>
        <a:bodyPr/>
        <a:lstStyle/>
        <a:p>
          <a:r>
            <a:rPr lang="en-US" b="1" dirty="0" smtClean="0">
              <a:solidFill>
                <a:schemeClr val="bg1"/>
              </a:solidFill>
            </a:rPr>
            <a:t>Digressions allows for answering a common question outside of a business process and then return the user to where they left off in the process.</a:t>
          </a:r>
          <a:endParaRPr lang="en-US" b="1" dirty="0">
            <a:solidFill>
              <a:schemeClr val="bg1"/>
            </a:solidFill>
          </a:endParaRPr>
        </a:p>
      </dgm:t>
    </dgm:pt>
    <dgm:pt modelId="{60D3E96A-F2D0-422A-A800-8789DE5E1280}" type="parTrans" cxnId="{271958E6-7088-430F-8A35-EB4FECAC1CC9}">
      <dgm:prSet/>
      <dgm:spPr/>
      <dgm:t>
        <a:bodyPr/>
        <a:lstStyle/>
        <a:p>
          <a:endParaRPr lang="en-US"/>
        </a:p>
      </dgm:t>
    </dgm:pt>
    <dgm:pt modelId="{4B10CB35-7B2F-437A-A7F3-0D1E31A5556E}" type="sibTrans" cxnId="{271958E6-7088-430F-8A35-EB4FECAC1CC9}">
      <dgm:prSet/>
      <dgm:spPr/>
      <dgm:t>
        <a:bodyPr/>
        <a:lstStyle/>
        <a:p>
          <a:endParaRPr lang="en-US"/>
        </a:p>
      </dgm:t>
    </dgm:pt>
    <dgm:pt modelId="{1B1F3E4A-3373-4CDA-8B63-CCB0B74FC315}">
      <dgm:prSet>
        <dgm:style>
          <a:lnRef idx="0">
            <a:schemeClr val="accent5"/>
          </a:lnRef>
          <a:fillRef idx="3">
            <a:schemeClr val="accent5"/>
          </a:fillRef>
          <a:effectRef idx="3">
            <a:schemeClr val="accent5"/>
          </a:effectRef>
          <a:fontRef idx="minor">
            <a:schemeClr val="lt1"/>
          </a:fontRef>
        </dgm:style>
      </dgm:prSet>
      <dgm:spPr/>
      <dgm:t>
        <a:bodyPr/>
        <a:lstStyle/>
        <a:p>
          <a:r>
            <a:rPr lang="en-US" b="1" dirty="0">
              <a:solidFill>
                <a:schemeClr val="bg1"/>
              </a:solidFill>
            </a:rPr>
            <a:t>we do not define the start and end of a digression. The user is entirely in control of the digression flow at run time. we only specify how each node should or should not participate in a user-led digression. For each node, we configure whether:</a:t>
          </a:r>
        </a:p>
      </dgm:t>
    </dgm:pt>
    <dgm:pt modelId="{E377D9E6-7AB9-4662-8D22-53F3D71F33F8}" type="parTrans" cxnId="{CC37E94B-A5FC-40E2-9683-98E0EFA25368}">
      <dgm:prSet/>
      <dgm:spPr/>
      <dgm:t>
        <a:bodyPr/>
        <a:lstStyle/>
        <a:p>
          <a:endParaRPr lang="en-US"/>
        </a:p>
      </dgm:t>
    </dgm:pt>
    <dgm:pt modelId="{A6502FDA-7722-41F9-9F1F-01F2C8CCC930}" type="sibTrans" cxnId="{CC37E94B-A5FC-40E2-9683-98E0EFA25368}">
      <dgm:prSet/>
      <dgm:spPr/>
      <dgm:t>
        <a:bodyPr/>
        <a:lstStyle/>
        <a:p>
          <a:endParaRPr lang="en-US"/>
        </a:p>
      </dgm:t>
    </dgm:pt>
    <dgm:pt modelId="{A4097DE8-EA0A-40FD-837C-AC0B3B78B3C3}">
      <dgm:prSet>
        <dgm:style>
          <a:lnRef idx="0">
            <a:schemeClr val="accent5"/>
          </a:lnRef>
          <a:fillRef idx="3">
            <a:schemeClr val="accent5"/>
          </a:fillRef>
          <a:effectRef idx="3">
            <a:schemeClr val="accent5"/>
          </a:effectRef>
          <a:fontRef idx="minor">
            <a:schemeClr val="lt1"/>
          </a:fontRef>
        </dgm:style>
      </dgm:prSet>
      <dgm:spPr/>
      <dgm:t>
        <a:bodyPr/>
        <a:lstStyle/>
        <a:p>
          <a:r>
            <a:rPr lang="en-US" b="1" dirty="0">
              <a:solidFill>
                <a:schemeClr val="bg1"/>
              </a:solidFill>
            </a:rPr>
            <a:t>a digression can start from and leave the </a:t>
          </a:r>
          <a:r>
            <a:rPr lang="en-US" b="1" dirty="0" smtClean="0">
              <a:solidFill>
                <a:schemeClr val="bg1"/>
              </a:solidFill>
            </a:rPr>
            <a:t>node. Digression that starts elsewhere can target and enter the node. A digression that starts elsewhere and enters the node must return to the interrupted dialog flow after the current dialog flow is completed</a:t>
          </a:r>
          <a:endParaRPr lang="en-US" b="1" dirty="0">
            <a:solidFill>
              <a:schemeClr val="bg1"/>
            </a:solidFill>
          </a:endParaRPr>
        </a:p>
      </dgm:t>
    </dgm:pt>
    <dgm:pt modelId="{2095210E-084B-45F6-AF86-85AD3310747F}" type="parTrans" cxnId="{8D18D76E-BD75-4A1F-81D9-3849EFE781E8}">
      <dgm:prSet/>
      <dgm:spPr/>
      <dgm:t>
        <a:bodyPr/>
        <a:lstStyle/>
        <a:p>
          <a:endParaRPr lang="en-US"/>
        </a:p>
      </dgm:t>
    </dgm:pt>
    <dgm:pt modelId="{D6963759-AD50-4EE2-AB60-2256CCCBD772}" type="sibTrans" cxnId="{8D18D76E-BD75-4A1F-81D9-3849EFE781E8}">
      <dgm:prSet/>
      <dgm:spPr/>
      <dgm:t>
        <a:bodyPr/>
        <a:lstStyle/>
        <a:p>
          <a:endParaRPr lang="en-US"/>
        </a:p>
      </dgm:t>
    </dgm:pt>
    <dgm:pt modelId="{0771D2AA-C7C8-42A0-8FBD-C559F63B325E}">
      <dgm:prSet>
        <dgm:style>
          <a:lnRef idx="0">
            <a:schemeClr val="accent5"/>
          </a:lnRef>
          <a:fillRef idx="3">
            <a:schemeClr val="accent5"/>
          </a:fillRef>
          <a:effectRef idx="3">
            <a:schemeClr val="accent5"/>
          </a:effectRef>
          <a:fontRef idx="minor">
            <a:schemeClr val="lt1"/>
          </a:fontRef>
        </dgm:style>
      </dgm:prSet>
      <dgm:spPr/>
      <dgm:t>
        <a:bodyPr/>
        <a:lstStyle/>
        <a:p>
          <a:r>
            <a:rPr lang="en-US" b="1" dirty="0" smtClean="0">
              <a:solidFill>
                <a:schemeClr val="bg1"/>
              </a:solidFill>
            </a:rPr>
            <a:t>Slots are a configuration option within dialog to collect multiple pieces of information as needed to complete a complex task for a user, such as making a dinner reservation. Software products, unit testing etc. are some of the automated processes.</a:t>
          </a:r>
          <a:endParaRPr lang="en-US" b="1" dirty="0">
            <a:solidFill>
              <a:schemeClr val="bg1"/>
            </a:solidFill>
          </a:endParaRPr>
        </a:p>
      </dgm:t>
    </dgm:pt>
    <dgm:pt modelId="{F5C4C225-C7B5-427A-9BC7-6776099BBD12}" type="parTrans" cxnId="{16881850-C5A1-4629-A78E-AA72C4823C9A}">
      <dgm:prSet/>
      <dgm:spPr/>
      <dgm:t>
        <a:bodyPr/>
        <a:lstStyle/>
        <a:p>
          <a:endParaRPr lang="en-US"/>
        </a:p>
      </dgm:t>
    </dgm:pt>
    <dgm:pt modelId="{6C2AB0FD-13FD-40A1-BA9A-9BD62BBD6FB8}" type="sibTrans" cxnId="{16881850-C5A1-4629-A78E-AA72C4823C9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B1F8AC9-C43E-40D2-BB42-CCD26599224A}" type="pres">
      <dgm:prSet presAssocID="{0771D2AA-C7C8-42A0-8FBD-C559F63B325E}" presName="parentText" presStyleLbl="node1" presStyleIdx="0" presStyleCnt="4" custScaleY="141617">
        <dgm:presLayoutVars>
          <dgm:chMax val="0"/>
          <dgm:bulletEnabled val="1"/>
        </dgm:presLayoutVars>
      </dgm:prSet>
      <dgm:spPr/>
      <dgm:t>
        <a:bodyPr/>
        <a:lstStyle/>
        <a:p>
          <a:endParaRPr lang="en-US"/>
        </a:p>
      </dgm:t>
    </dgm:pt>
    <dgm:pt modelId="{48A6506E-233B-4647-8D54-0DDD0EB0DE2F}" type="pres">
      <dgm:prSet presAssocID="{6C2AB0FD-13FD-40A1-BA9A-9BD62BBD6FB8}" presName="spacer" presStyleCnt="0"/>
      <dgm:spPr/>
    </dgm:pt>
    <dgm:pt modelId="{3417EE70-C4E8-4158-A460-271E86124C6C}" type="pres">
      <dgm:prSet presAssocID="{77A77A55-DBD1-43C1-A528-5C2BED23D578}" presName="parentText" presStyleLbl="node1" presStyleIdx="1" presStyleCnt="4">
        <dgm:presLayoutVars>
          <dgm:chMax val="0"/>
          <dgm:bulletEnabled val="1"/>
        </dgm:presLayoutVars>
      </dgm:prSet>
      <dgm:spPr/>
      <dgm:t>
        <a:bodyPr/>
        <a:lstStyle/>
        <a:p>
          <a:endParaRPr lang="en-US"/>
        </a:p>
      </dgm:t>
    </dgm:pt>
    <dgm:pt modelId="{5F7B7B20-66C5-4934-B522-7D89AE162EAE}" type="pres">
      <dgm:prSet presAssocID="{4B10CB35-7B2F-437A-A7F3-0D1E31A5556E}" presName="spacer" presStyleCnt="0"/>
      <dgm:spPr/>
    </dgm:pt>
    <dgm:pt modelId="{246F8CCA-DC67-4187-8B55-98CD31574E1C}" type="pres">
      <dgm:prSet presAssocID="{1B1F3E4A-3373-4CDA-8B63-CCB0B74FC315}" presName="parentText" presStyleLbl="node1" presStyleIdx="2" presStyleCnt="4">
        <dgm:presLayoutVars>
          <dgm:chMax val="0"/>
          <dgm:bulletEnabled val="1"/>
        </dgm:presLayoutVars>
      </dgm:prSet>
      <dgm:spPr/>
      <dgm:t>
        <a:bodyPr/>
        <a:lstStyle/>
        <a:p>
          <a:endParaRPr lang="en-US"/>
        </a:p>
      </dgm:t>
    </dgm:pt>
    <dgm:pt modelId="{DF8ACB29-8EAF-4A74-9903-9600A8C779FF}" type="pres">
      <dgm:prSet presAssocID="{A6502FDA-7722-41F9-9F1F-01F2C8CCC930}" presName="spacer" presStyleCnt="0"/>
      <dgm:spPr/>
    </dgm:pt>
    <dgm:pt modelId="{65E41B3D-44B0-4F5E-A4A1-5C5A93AD1A3B}" type="pres">
      <dgm:prSet presAssocID="{A4097DE8-EA0A-40FD-837C-AC0B3B78B3C3}" presName="parentText" presStyleLbl="node1" presStyleIdx="3" presStyleCnt="4">
        <dgm:presLayoutVars>
          <dgm:chMax val="0"/>
          <dgm:bulletEnabled val="1"/>
        </dgm:presLayoutVars>
      </dgm:prSet>
      <dgm:spPr/>
      <dgm:t>
        <a:bodyPr/>
        <a:lstStyle/>
        <a:p>
          <a:endParaRPr lang="en-US"/>
        </a:p>
      </dgm:t>
    </dgm:pt>
  </dgm:ptLst>
  <dgm:cxnLst>
    <dgm:cxn modelId="{131769E3-8435-44DD-A2AE-B9DC055AE864}" type="presOf" srcId="{4F10CD44-2F8C-4FB2-8775-0011E65F3161}" destId="{620534FF-DD89-46BB-B6C6-18578AB529E1}" srcOrd="0" destOrd="0" presId="urn:microsoft.com/office/officeart/2005/8/layout/vList2"/>
    <dgm:cxn modelId="{CC37E94B-A5FC-40E2-9683-98E0EFA25368}" srcId="{4F10CD44-2F8C-4FB2-8775-0011E65F3161}" destId="{1B1F3E4A-3373-4CDA-8B63-CCB0B74FC315}" srcOrd="2" destOrd="0" parTransId="{E377D9E6-7AB9-4662-8D22-53F3D71F33F8}" sibTransId="{A6502FDA-7722-41F9-9F1F-01F2C8CCC930}"/>
    <dgm:cxn modelId="{1F9BFC0C-C85E-48FF-914B-259E0D4D2AAC}" type="presOf" srcId="{77A77A55-DBD1-43C1-A528-5C2BED23D578}" destId="{3417EE70-C4E8-4158-A460-271E86124C6C}" srcOrd="0" destOrd="0" presId="urn:microsoft.com/office/officeart/2005/8/layout/vList2"/>
    <dgm:cxn modelId="{16881850-C5A1-4629-A78E-AA72C4823C9A}" srcId="{4F10CD44-2F8C-4FB2-8775-0011E65F3161}" destId="{0771D2AA-C7C8-42A0-8FBD-C559F63B325E}" srcOrd="0" destOrd="0" parTransId="{F5C4C225-C7B5-427A-9BC7-6776099BBD12}" sibTransId="{6C2AB0FD-13FD-40A1-BA9A-9BD62BBD6FB8}"/>
    <dgm:cxn modelId="{271958E6-7088-430F-8A35-EB4FECAC1CC9}" srcId="{4F10CD44-2F8C-4FB2-8775-0011E65F3161}" destId="{77A77A55-DBD1-43C1-A528-5C2BED23D578}" srcOrd="1" destOrd="0" parTransId="{60D3E96A-F2D0-422A-A800-8789DE5E1280}" sibTransId="{4B10CB35-7B2F-437A-A7F3-0D1E31A5556E}"/>
    <dgm:cxn modelId="{8D18D76E-BD75-4A1F-81D9-3849EFE781E8}" srcId="{4F10CD44-2F8C-4FB2-8775-0011E65F3161}" destId="{A4097DE8-EA0A-40FD-837C-AC0B3B78B3C3}" srcOrd="3" destOrd="0" parTransId="{2095210E-084B-45F6-AF86-85AD3310747F}" sibTransId="{D6963759-AD50-4EE2-AB60-2256CCCBD772}"/>
    <dgm:cxn modelId="{2E9194F4-F67C-4A4B-A4D4-6F0D01139965}" type="presOf" srcId="{0771D2AA-C7C8-42A0-8FBD-C559F63B325E}" destId="{6B1F8AC9-C43E-40D2-BB42-CCD26599224A}" srcOrd="0" destOrd="0" presId="urn:microsoft.com/office/officeart/2005/8/layout/vList2"/>
    <dgm:cxn modelId="{67156879-8129-4950-B44A-D352B5B81C27}" type="presOf" srcId="{A4097DE8-EA0A-40FD-837C-AC0B3B78B3C3}" destId="{65E41B3D-44B0-4F5E-A4A1-5C5A93AD1A3B}" srcOrd="0" destOrd="0" presId="urn:microsoft.com/office/officeart/2005/8/layout/vList2"/>
    <dgm:cxn modelId="{A6E584C4-6600-4EC0-A679-73873DEA8448}" type="presOf" srcId="{1B1F3E4A-3373-4CDA-8B63-CCB0B74FC315}" destId="{246F8CCA-DC67-4187-8B55-98CD31574E1C}" srcOrd="0" destOrd="0" presId="urn:microsoft.com/office/officeart/2005/8/layout/vList2"/>
    <dgm:cxn modelId="{D92A2147-AFD6-4336-B04E-5A495D1B5424}" type="presParOf" srcId="{620534FF-DD89-46BB-B6C6-18578AB529E1}" destId="{6B1F8AC9-C43E-40D2-BB42-CCD26599224A}" srcOrd="0" destOrd="0" presId="urn:microsoft.com/office/officeart/2005/8/layout/vList2"/>
    <dgm:cxn modelId="{8825976B-51DD-4287-A48D-09A29E0730A0}" type="presParOf" srcId="{620534FF-DD89-46BB-B6C6-18578AB529E1}" destId="{48A6506E-233B-4647-8D54-0DDD0EB0DE2F}" srcOrd="1" destOrd="0" presId="urn:microsoft.com/office/officeart/2005/8/layout/vList2"/>
    <dgm:cxn modelId="{FB0BD656-6AB7-4D75-AF95-1B2DBBD1779F}" type="presParOf" srcId="{620534FF-DD89-46BB-B6C6-18578AB529E1}" destId="{3417EE70-C4E8-4158-A460-271E86124C6C}" srcOrd="2" destOrd="0" presId="urn:microsoft.com/office/officeart/2005/8/layout/vList2"/>
    <dgm:cxn modelId="{1CEC280A-1E31-4375-8CC0-3B8E130FF13E}" type="presParOf" srcId="{620534FF-DD89-46BB-B6C6-18578AB529E1}" destId="{5F7B7B20-66C5-4934-B522-7D89AE162EAE}" srcOrd="3" destOrd="0" presId="urn:microsoft.com/office/officeart/2005/8/layout/vList2"/>
    <dgm:cxn modelId="{3F7195A0-1701-430A-869F-47A817BC359A}" type="presParOf" srcId="{620534FF-DD89-46BB-B6C6-18578AB529E1}" destId="{246F8CCA-DC67-4187-8B55-98CD31574E1C}" srcOrd="4" destOrd="0" presId="urn:microsoft.com/office/officeart/2005/8/layout/vList2"/>
    <dgm:cxn modelId="{B7C38FB8-0710-48A9-8670-28F22A1D7D76}" type="presParOf" srcId="{620534FF-DD89-46BB-B6C6-18578AB529E1}" destId="{DF8ACB29-8EAF-4A74-9903-9600A8C779FF}" srcOrd="5" destOrd="0" presId="urn:microsoft.com/office/officeart/2005/8/layout/vList2"/>
    <dgm:cxn modelId="{59D8F232-7209-472F-83F3-117EDC1CB094}" type="presParOf" srcId="{620534FF-DD89-46BB-B6C6-18578AB529E1}" destId="{65E41B3D-44B0-4F5E-A4A1-5C5A93AD1A3B}"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214FA3-533E-4237-A835-5D87E51CB4CA}">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Created my Assistant Service </a:t>
          </a:r>
          <a:r>
            <a:rPr lang="en-US" b="1" dirty="0" smtClean="0">
              <a:solidFill>
                <a:schemeClr val="bg1"/>
              </a:solidFill>
            </a:rPr>
            <a:t>Instance. Accessed </a:t>
          </a:r>
          <a:r>
            <a:rPr lang="en-US" b="1" dirty="0">
              <a:solidFill>
                <a:schemeClr val="bg1"/>
              </a:solidFill>
            </a:rPr>
            <a:t>the IBM Cloud console by entering the URL and logging-in with my IBM Cloud ID.Located Assistant service by starting to type “assist…” into the search </a:t>
          </a:r>
          <a:r>
            <a:rPr lang="en-US" b="1" dirty="0" smtClean="0">
              <a:solidFill>
                <a:schemeClr val="bg1"/>
              </a:solidFill>
            </a:rPr>
            <a:t>field. Selected </a:t>
          </a:r>
          <a:r>
            <a:rPr lang="en-US" b="1" dirty="0">
              <a:solidFill>
                <a:schemeClr val="bg1"/>
              </a:solidFill>
            </a:rPr>
            <a:t>Watson </a:t>
          </a:r>
          <a:r>
            <a:rPr lang="en-US" b="1" dirty="0" smtClean="0">
              <a:solidFill>
                <a:schemeClr val="bg1"/>
              </a:solidFill>
            </a:rPr>
            <a:t>Assistant. Selected </a:t>
          </a:r>
          <a:r>
            <a:rPr lang="en-US" b="1" dirty="0">
              <a:solidFill>
                <a:schemeClr val="bg1"/>
              </a:solidFill>
            </a:rPr>
            <a:t>Lite </a:t>
          </a:r>
          <a:r>
            <a:rPr lang="en-US" b="1" dirty="0" smtClean="0">
              <a:solidFill>
                <a:schemeClr val="bg1"/>
              </a:solidFill>
            </a:rPr>
            <a:t>option. Located </a:t>
          </a:r>
          <a:r>
            <a:rPr lang="en-US" b="1" dirty="0">
              <a:solidFill>
                <a:schemeClr val="bg1"/>
              </a:solidFill>
            </a:rPr>
            <a:t>and clicked and Created Watson </a:t>
          </a:r>
          <a:r>
            <a:rPr lang="en-US" b="1" dirty="0" smtClean="0">
              <a:solidFill>
                <a:schemeClr val="bg1"/>
              </a:solidFill>
            </a:rPr>
            <a:t>Assistant. Typed </a:t>
          </a:r>
          <a:r>
            <a:rPr lang="en-US" b="1" dirty="0">
              <a:solidFill>
                <a:schemeClr val="bg1"/>
              </a:solidFill>
            </a:rPr>
            <a:t>a unique name and optional description,(i.e. Pizza order chatbot:Building a simple Pizza order </a:t>
          </a:r>
          <a:r>
            <a:rPr lang="en-US" b="1" dirty="0" smtClean="0">
              <a:solidFill>
                <a:schemeClr val="bg1"/>
              </a:solidFill>
            </a:rPr>
            <a:t>Chabot </a:t>
          </a:r>
          <a:r>
            <a:rPr lang="en-US" b="1" dirty="0">
              <a:solidFill>
                <a:schemeClr val="bg1"/>
              </a:solidFill>
            </a:rPr>
            <a:t>which takes inputs to create an order) keeping default of Enable Preview Link and click Create assistant.</a:t>
          </a:r>
        </a:p>
      </dgm:t>
    </dgm:pt>
    <dgm:pt modelId="{449FAFAA-CC08-4163-A5B7-7EBB2FB8368A}" type="parTrans" cxnId="{008DE3E5-7D1F-44F6-ADD5-D53DA62E2D6D}">
      <dgm:prSet/>
      <dgm:spPr/>
      <dgm:t>
        <a:bodyPr/>
        <a:lstStyle/>
        <a:p>
          <a:endParaRPr lang="en-US"/>
        </a:p>
      </dgm:t>
    </dgm:pt>
    <dgm:pt modelId="{44A86838-E3E5-4473-B385-1559716D2FDA}" type="sibTrans" cxnId="{008DE3E5-7D1F-44F6-ADD5-D53DA62E2D6D}">
      <dgm:prSet/>
      <dgm:spPr/>
      <dgm:t>
        <a:bodyPr/>
        <a:lstStyle/>
        <a:p>
          <a:endParaRPr lang="en-US"/>
        </a:p>
      </dgm:t>
    </dgm:pt>
    <dgm:pt modelId="{5EA8CFA8-6E26-4D8F-B7C6-B423BF0C4F9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Located and clicked Add dialog skill.   Typed a unique name and description and clicked Create dialog </a:t>
          </a:r>
          <a:r>
            <a:rPr lang="en-US" b="1" dirty="0" smtClean="0">
              <a:solidFill>
                <a:schemeClr val="bg1"/>
              </a:solidFill>
            </a:rPr>
            <a:t>skill. Clicked </a:t>
          </a:r>
          <a:r>
            <a:rPr lang="en-US" b="1" dirty="0">
              <a:solidFill>
                <a:schemeClr val="bg1"/>
              </a:solidFill>
            </a:rPr>
            <a:t>on the Skill name to launch the tooling</a:t>
          </a:r>
        </a:p>
      </dgm:t>
    </dgm:pt>
    <dgm:pt modelId="{579E6856-D46E-4456-A389-80FF042556D8}" type="parTrans" cxnId="{DB3B08A1-0379-49CB-B452-8A7542DB416F}">
      <dgm:prSet/>
      <dgm:spPr/>
      <dgm:t>
        <a:bodyPr/>
        <a:lstStyle/>
        <a:p>
          <a:endParaRPr lang="en-US"/>
        </a:p>
      </dgm:t>
    </dgm:pt>
    <dgm:pt modelId="{28C14310-516C-428B-AECF-65C29F1305FF}" type="sibTrans" cxnId="{DB3B08A1-0379-49CB-B452-8A7542DB416F}">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EBE211F-0A31-4D5D-A970-840443238005}" type="pres">
      <dgm:prSet presAssocID="{DA214FA3-533E-4237-A835-5D87E51CB4CA}" presName="parentText" presStyleLbl="node1" presStyleIdx="0" presStyleCnt="2" custScaleY="159384">
        <dgm:presLayoutVars>
          <dgm:chMax val="0"/>
          <dgm:bulletEnabled val="1"/>
        </dgm:presLayoutVars>
      </dgm:prSet>
      <dgm:spPr/>
      <dgm:t>
        <a:bodyPr/>
        <a:lstStyle/>
        <a:p>
          <a:endParaRPr lang="en-US"/>
        </a:p>
      </dgm:t>
    </dgm:pt>
    <dgm:pt modelId="{68AD61AC-CFEB-4502-9273-6D74633622DB}" type="pres">
      <dgm:prSet presAssocID="{44A86838-E3E5-4473-B385-1559716D2FDA}" presName="spacer" presStyleCnt="0"/>
      <dgm:spPr/>
    </dgm:pt>
    <dgm:pt modelId="{463B9AA1-7DCF-49AD-A546-FE1A83B1F522}" type="pres">
      <dgm:prSet presAssocID="{5EA8CFA8-6E26-4D8F-B7C6-B423BF0C4F94}" presName="parentText" presStyleLbl="node1" presStyleIdx="1" presStyleCnt="2">
        <dgm:presLayoutVars>
          <dgm:chMax val="0"/>
          <dgm:bulletEnabled val="1"/>
        </dgm:presLayoutVars>
      </dgm:prSet>
      <dgm:spPr/>
      <dgm:t>
        <a:bodyPr/>
        <a:lstStyle/>
        <a:p>
          <a:endParaRPr lang="en-US"/>
        </a:p>
      </dgm:t>
    </dgm:pt>
  </dgm:ptLst>
  <dgm:cxnLst>
    <dgm:cxn modelId="{416AAB7C-7472-4579-9D9E-F51D47037845}" type="presOf" srcId="{5EA8CFA8-6E26-4D8F-B7C6-B423BF0C4F94}" destId="{463B9AA1-7DCF-49AD-A546-FE1A83B1F522}" srcOrd="0" destOrd="0" presId="urn:microsoft.com/office/officeart/2005/8/layout/vList2"/>
    <dgm:cxn modelId="{8138F186-36A7-4D98-8F7A-2C9ED100AB59}" type="presOf" srcId="{4F10CD44-2F8C-4FB2-8775-0011E65F3161}" destId="{620534FF-DD89-46BB-B6C6-18578AB529E1}" srcOrd="0" destOrd="0" presId="urn:microsoft.com/office/officeart/2005/8/layout/vList2"/>
    <dgm:cxn modelId="{A16D571A-C358-4B3E-A275-D3EC6610DD31}" type="presOf" srcId="{DA214FA3-533E-4237-A835-5D87E51CB4CA}" destId="{5EBE211F-0A31-4D5D-A970-840443238005}" srcOrd="0" destOrd="0" presId="urn:microsoft.com/office/officeart/2005/8/layout/vList2"/>
    <dgm:cxn modelId="{008DE3E5-7D1F-44F6-ADD5-D53DA62E2D6D}" srcId="{4F10CD44-2F8C-4FB2-8775-0011E65F3161}" destId="{DA214FA3-533E-4237-A835-5D87E51CB4CA}" srcOrd="0" destOrd="0" parTransId="{449FAFAA-CC08-4163-A5B7-7EBB2FB8368A}" sibTransId="{44A86838-E3E5-4473-B385-1559716D2FDA}"/>
    <dgm:cxn modelId="{DB3B08A1-0379-49CB-B452-8A7542DB416F}" srcId="{4F10CD44-2F8C-4FB2-8775-0011E65F3161}" destId="{5EA8CFA8-6E26-4D8F-B7C6-B423BF0C4F94}" srcOrd="1" destOrd="0" parTransId="{579E6856-D46E-4456-A389-80FF042556D8}" sibTransId="{28C14310-516C-428B-AECF-65C29F1305FF}"/>
    <dgm:cxn modelId="{947543EF-D994-4396-833E-E44A896BA9F5}" type="presParOf" srcId="{620534FF-DD89-46BB-B6C6-18578AB529E1}" destId="{5EBE211F-0A31-4D5D-A970-840443238005}" srcOrd="0" destOrd="0" presId="urn:microsoft.com/office/officeart/2005/8/layout/vList2"/>
    <dgm:cxn modelId="{1426B2A8-80AC-4B9B-80F1-78966D50F906}" type="presParOf" srcId="{620534FF-DD89-46BB-B6C6-18578AB529E1}" destId="{68AD61AC-CFEB-4502-9273-6D74633622DB}" srcOrd="1" destOrd="0" presId="urn:microsoft.com/office/officeart/2005/8/layout/vList2"/>
    <dgm:cxn modelId="{C4FAEADF-3F4A-4880-95AC-0795A7B329C2}" type="presParOf" srcId="{620534FF-DD89-46BB-B6C6-18578AB529E1}" destId="{463B9AA1-7DCF-49AD-A546-FE1A83B1F522}"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50DF41-6DEF-4C0C-999A-2E611D06148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Navigated to Assistants in Left hand pane</a:t>
          </a:r>
        </a:p>
      </dgm:t>
    </dgm:pt>
    <dgm:pt modelId="{1E169037-5B89-4C5E-A773-77CDB2DC46C2}" type="parTrans" cxnId="{0280C30F-91AC-444C-BB61-28CBAFA3AD4F}">
      <dgm:prSet/>
      <dgm:spPr/>
      <dgm:t>
        <a:bodyPr/>
        <a:lstStyle/>
        <a:p>
          <a:endParaRPr lang="en-US"/>
        </a:p>
      </dgm:t>
    </dgm:pt>
    <dgm:pt modelId="{C6FF8F14-9065-4BCC-A9C7-962AF1A08388}" type="sibTrans" cxnId="{0280C30F-91AC-444C-BB61-28CBAFA3AD4F}">
      <dgm:prSet/>
      <dgm:spPr/>
      <dgm:t>
        <a:bodyPr/>
        <a:lstStyle/>
        <a:p>
          <a:endParaRPr lang="en-US"/>
        </a:p>
      </dgm:t>
    </dgm:pt>
    <dgm:pt modelId="{D016FE70-8A09-40D2-B12F-07377B22467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Selected my Assistant</a:t>
          </a:r>
        </a:p>
      </dgm:t>
    </dgm:pt>
    <dgm:pt modelId="{4F9711DA-190C-4096-BC66-1ADBBB58D7A0}" type="parTrans" cxnId="{41E65091-BE56-4A47-9FAF-A0676B6C4D66}">
      <dgm:prSet/>
      <dgm:spPr/>
      <dgm:t>
        <a:bodyPr/>
        <a:lstStyle/>
        <a:p>
          <a:endParaRPr lang="en-US"/>
        </a:p>
      </dgm:t>
    </dgm:pt>
    <dgm:pt modelId="{F1C6D27B-2D5B-46DC-A053-F15D350817E4}" type="sibTrans" cxnId="{41E65091-BE56-4A47-9FAF-A0676B6C4D66}">
      <dgm:prSet/>
      <dgm:spPr/>
      <dgm:t>
        <a:bodyPr/>
        <a:lstStyle/>
        <a:p>
          <a:endParaRPr lang="en-US"/>
        </a:p>
      </dgm:t>
    </dgm:pt>
    <dgm:pt modelId="{83C2C234-68EB-4F65-8815-C48A44E4C05D}">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Clicked on Preview Link</a:t>
          </a:r>
        </a:p>
      </dgm:t>
    </dgm:pt>
    <dgm:pt modelId="{D9D2506C-BC5A-4FC7-9B49-91BE9DA59327}" type="parTrans" cxnId="{9D23112C-1EB5-4DCC-91B6-67FD80B36469}">
      <dgm:prSet/>
      <dgm:spPr/>
      <dgm:t>
        <a:bodyPr/>
        <a:lstStyle/>
        <a:p>
          <a:endParaRPr lang="en-US"/>
        </a:p>
      </dgm:t>
    </dgm:pt>
    <dgm:pt modelId="{6A139357-FD3F-4773-BF1C-C14D55809D2F}" type="sibTrans" cxnId="{9D23112C-1EB5-4DCC-91B6-67FD80B36469}">
      <dgm:prSet/>
      <dgm:spPr/>
      <dgm:t>
        <a:bodyPr/>
        <a:lstStyle/>
        <a:p>
          <a:endParaRPr lang="en-US"/>
        </a:p>
      </dgm:t>
    </dgm:pt>
    <dgm:pt modelId="{96A1A749-6D00-4DFB-9D05-9D331D001938}">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Clicked on the Link to Try it </a:t>
          </a:r>
        </a:p>
      </dgm:t>
    </dgm:pt>
    <dgm:pt modelId="{96F30531-7E09-4ED3-BDEA-74667AE03A56}" type="parTrans" cxnId="{11ED8391-4E2A-4F2F-AC69-A419650294A7}">
      <dgm:prSet/>
      <dgm:spPr/>
      <dgm:t>
        <a:bodyPr/>
        <a:lstStyle/>
        <a:p>
          <a:endParaRPr lang="en-US"/>
        </a:p>
      </dgm:t>
    </dgm:pt>
    <dgm:pt modelId="{9B09F021-BE7F-4F98-B707-3692B5FF4242}" type="sibTrans" cxnId="{11ED8391-4E2A-4F2F-AC69-A419650294A7}">
      <dgm:prSet/>
      <dgm:spPr/>
      <dgm:t>
        <a:bodyPr/>
        <a:lstStyle/>
        <a:p>
          <a:endParaRPr lang="en-US"/>
        </a:p>
      </dgm:t>
    </dgm:pt>
    <dgm:pt modelId="{61374E97-6E89-4EE2-9149-F2E3172A5562}">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Tried out my Assistant!</a:t>
          </a:r>
        </a:p>
      </dgm:t>
    </dgm:pt>
    <dgm:pt modelId="{F2E1A8FB-B196-4F31-9F50-B1A8B3DBCB18}" type="parTrans" cxnId="{D8620439-C7A9-4FD4-963A-C62E496F3822}">
      <dgm:prSet/>
      <dgm:spPr/>
      <dgm:t>
        <a:bodyPr/>
        <a:lstStyle/>
        <a:p>
          <a:endParaRPr lang="en-US"/>
        </a:p>
      </dgm:t>
    </dgm:pt>
    <dgm:pt modelId="{51533802-F25B-4D83-A241-FDC40F5F3594}" type="sibTrans" cxnId="{D8620439-C7A9-4FD4-963A-C62E496F3822}">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74F1067E-F86D-4CAF-A50D-46210D02C83A}" type="pres">
      <dgm:prSet presAssocID="{A850DF41-6DEF-4C0C-999A-2E611D061483}" presName="parentText" presStyleLbl="node1" presStyleIdx="0" presStyleCnt="5">
        <dgm:presLayoutVars>
          <dgm:chMax val="0"/>
          <dgm:bulletEnabled val="1"/>
        </dgm:presLayoutVars>
      </dgm:prSet>
      <dgm:spPr/>
      <dgm:t>
        <a:bodyPr/>
        <a:lstStyle/>
        <a:p>
          <a:endParaRPr lang="en-US"/>
        </a:p>
      </dgm:t>
    </dgm:pt>
    <dgm:pt modelId="{E3C02039-FB49-42FA-809D-5831E9908AD1}" type="pres">
      <dgm:prSet presAssocID="{C6FF8F14-9065-4BCC-A9C7-962AF1A08388}" presName="spacer" presStyleCnt="0"/>
      <dgm:spPr/>
    </dgm:pt>
    <dgm:pt modelId="{BE4B372B-F114-461B-8275-99BE1B10DEDC}" type="pres">
      <dgm:prSet presAssocID="{D016FE70-8A09-40D2-B12F-07377B224674}" presName="parentText" presStyleLbl="node1" presStyleIdx="1" presStyleCnt="5">
        <dgm:presLayoutVars>
          <dgm:chMax val="0"/>
          <dgm:bulletEnabled val="1"/>
        </dgm:presLayoutVars>
      </dgm:prSet>
      <dgm:spPr/>
      <dgm:t>
        <a:bodyPr/>
        <a:lstStyle/>
        <a:p>
          <a:endParaRPr lang="en-US"/>
        </a:p>
      </dgm:t>
    </dgm:pt>
    <dgm:pt modelId="{47ADE048-F249-47A1-8F5D-17D990008379}" type="pres">
      <dgm:prSet presAssocID="{F1C6D27B-2D5B-46DC-A053-F15D350817E4}" presName="spacer" presStyleCnt="0"/>
      <dgm:spPr/>
    </dgm:pt>
    <dgm:pt modelId="{1ED7276A-4B1E-412E-A9D7-F9DE5F57D497}" type="pres">
      <dgm:prSet presAssocID="{83C2C234-68EB-4F65-8815-C48A44E4C05D}" presName="parentText" presStyleLbl="node1" presStyleIdx="2" presStyleCnt="5">
        <dgm:presLayoutVars>
          <dgm:chMax val="0"/>
          <dgm:bulletEnabled val="1"/>
        </dgm:presLayoutVars>
      </dgm:prSet>
      <dgm:spPr/>
      <dgm:t>
        <a:bodyPr/>
        <a:lstStyle/>
        <a:p>
          <a:endParaRPr lang="en-US"/>
        </a:p>
      </dgm:t>
    </dgm:pt>
    <dgm:pt modelId="{DD82E912-B57C-405F-A82F-2F78177FD9DD}" type="pres">
      <dgm:prSet presAssocID="{6A139357-FD3F-4773-BF1C-C14D55809D2F}" presName="spacer" presStyleCnt="0"/>
      <dgm:spPr/>
    </dgm:pt>
    <dgm:pt modelId="{B7E1DEB0-2CA4-405A-BD21-E4F933895862}" type="pres">
      <dgm:prSet presAssocID="{96A1A749-6D00-4DFB-9D05-9D331D001938}" presName="parentText" presStyleLbl="node1" presStyleIdx="3" presStyleCnt="5">
        <dgm:presLayoutVars>
          <dgm:chMax val="0"/>
          <dgm:bulletEnabled val="1"/>
        </dgm:presLayoutVars>
      </dgm:prSet>
      <dgm:spPr/>
      <dgm:t>
        <a:bodyPr/>
        <a:lstStyle/>
        <a:p>
          <a:endParaRPr lang="en-US"/>
        </a:p>
      </dgm:t>
    </dgm:pt>
    <dgm:pt modelId="{D30E24E4-FCD2-4F21-BCEA-669A474979D8}" type="pres">
      <dgm:prSet presAssocID="{9B09F021-BE7F-4F98-B707-3692B5FF4242}" presName="spacer" presStyleCnt="0"/>
      <dgm:spPr/>
    </dgm:pt>
    <dgm:pt modelId="{8E633990-E198-4A2D-86B2-B9DAD9BD20A6}" type="pres">
      <dgm:prSet presAssocID="{61374E97-6E89-4EE2-9149-F2E3172A5562}" presName="parentText" presStyleLbl="node1" presStyleIdx="4" presStyleCnt="5">
        <dgm:presLayoutVars>
          <dgm:chMax val="0"/>
          <dgm:bulletEnabled val="1"/>
        </dgm:presLayoutVars>
      </dgm:prSet>
      <dgm:spPr/>
      <dgm:t>
        <a:bodyPr/>
        <a:lstStyle/>
        <a:p>
          <a:endParaRPr lang="en-US"/>
        </a:p>
      </dgm:t>
    </dgm:pt>
  </dgm:ptLst>
  <dgm:cxnLst>
    <dgm:cxn modelId="{9D23112C-1EB5-4DCC-91B6-67FD80B36469}" srcId="{4F10CD44-2F8C-4FB2-8775-0011E65F3161}" destId="{83C2C234-68EB-4F65-8815-C48A44E4C05D}" srcOrd="2" destOrd="0" parTransId="{D9D2506C-BC5A-4FC7-9B49-91BE9DA59327}" sibTransId="{6A139357-FD3F-4773-BF1C-C14D55809D2F}"/>
    <dgm:cxn modelId="{DB24BBB5-A5DB-4633-BBA4-80C9F978E28B}" type="presOf" srcId="{A850DF41-6DEF-4C0C-999A-2E611D061483}" destId="{74F1067E-F86D-4CAF-A50D-46210D02C83A}" srcOrd="0" destOrd="0" presId="urn:microsoft.com/office/officeart/2005/8/layout/vList2"/>
    <dgm:cxn modelId="{D20E87FB-BB07-433C-A7A7-662A1F1FFF94}" type="presOf" srcId="{96A1A749-6D00-4DFB-9D05-9D331D001938}" destId="{B7E1DEB0-2CA4-405A-BD21-E4F933895862}" srcOrd="0" destOrd="0" presId="urn:microsoft.com/office/officeart/2005/8/layout/vList2"/>
    <dgm:cxn modelId="{41E65091-BE56-4A47-9FAF-A0676B6C4D66}" srcId="{4F10CD44-2F8C-4FB2-8775-0011E65F3161}" destId="{D016FE70-8A09-40D2-B12F-07377B224674}" srcOrd="1" destOrd="0" parTransId="{4F9711DA-190C-4096-BC66-1ADBBB58D7A0}" sibTransId="{F1C6D27B-2D5B-46DC-A053-F15D350817E4}"/>
    <dgm:cxn modelId="{11ED8391-4E2A-4F2F-AC69-A419650294A7}" srcId="{4F10CD44-2F8C-4FB2-8775-0011E65F3161}" destId="{96A1A749-6D00-4DFB-9D05-9D331D001938}" srcOrd="3" destOrd="0" parTransId="{96F30531-7E09-4ED3-BDEA-74667AE03A56}" sibTransId="{9B09F021-BE7F-4F98-B707-3692B5FF4242}"/>
    <dgm:cxn modelId="{8702C4BC-FE3B-49F6-BFDE-3E1F6C031BA2}" type="presOf" srcId="{D016FE70-8A09-40D2-B12F-07377B224674}" destId="{BE4B372B-F114-461B-8275-99BE1B10DEDC}" srcOrd="0" destOrd="0" presId="urn:microsoft.com/office/officeart/2005/8/layout/vList2"/>
    <dgm:cxn modelId="{B28059A8-C8A0-4A2D-925A-D37FC610E38F}" type="presOf" srcId="{61374E97-6E89-4EE2-9149-F2E3172A5562}" destId="{8E633990-E198-4A2D-86B2-B9DAD9BD20A6}" srcOrd="0" destOrd="0" presId="urn:microsoft.com/office/officeart/2005/8/layout/vList2"/>
    <dgm:cxn modelId="{0280C30F-91AC-444C-BB61-28CBAFA3AD4F}" srcId="{4F10CD44-2F8C-4FB2-8775-0011E65F3161}" destId="{A850DF41-6DEF-4C0C-999A-2E611D061483}" srcOrd="0" destOrd="0" parTransId="{1E169037-5B89-4C5E-A773-77CDB2DC46C2}" sibTransId="{C6FF8F14-9065-4BCC-A9C7-962AF1A08388}"/>
    <dgm:cxn modelId="{054E9701-948E-4AD9-9273-1363895579B6}" type="presOf" srcId="{83C2C234-68EB-4F65-8815-C48A44E4C05D}" destId="{1ED7276A-4B1E-412E-A9D7-F9DE5F57D497}" srcOrd="0" destOrd="0" presId="urn:microsoft.com/office/officeart/2005/8/layout/vList2"/>
    <dgm:cxn modelId="{D8620439-C7A9-4FD4-963A-C62E496F3822}" srcId="{4F10CD44-2F8C-4FB2-8775-0011E65F3161}" destId="{61374E97-6E89-4EE2-9149-F2E3172A5562}" srcOrd="4" destOrd="0" parTransId="{F2E1A8FB-B196-4F31-9F50-B1A8B3DBCB18}" sibTransId="{51533802-F25B-4D83-A241-FDC40F5F3594}"/>
    <dgm:cxn modelId="{174F7575-C248-4CBC-961B-D91E66F9F9F5}" type="presOf" srcId="{4F10CD44-2F8C-4FB2-8775-0011E65F3161}" destId="{620534FF-DD89-46BB-B6C6-18578AB529E1}" srcOrd="0" destOrd="0" presId="urn:microsoft.com/office/officeart/2005/8/layout/vList2"/>
    <dgm:cxn modelId="{82EF9E2D-94D5-4C24-B697-4A287F18F440}" type="presParOf" srcId="{620534FF-DD89-46BB-B6C6-18578AB529E1}" destId="{74F1067E-F86D-4CAF-A50D-46210D02C83A}" srcOrd="0" destOrd="0" presId="urn:microsoft.com/office/officeart/2005/8/layout/vList2"/>
    <dgm:cxn modelId="{4FF42C14-5428-45F9-968F-AE85846A2443}" type="presParOf" srcId="{620534FF-DD89-46BB-B6C6-18578AB529E1}" destId="{E3C02039-FB49-42FA-809D-5831E9908AD1}" srcOrd="1" destOrd="0" presId="urn:microsoft.com/office/officeart/2005/8/layout/vList2"/>
    <dgm:cxn modelId="{F4318DFB-78DA-4DB3-8871-3700C798281D}" type="presParOf" srcId="{620534FF-DD89-46BB-B6C6-18578AB529E1}" destId="{BE4B372B-F114-461B-8275-99BE1B10DEDC}" srcOrd="2" destOrd="0" presId="urn:microsoft.com/office/officeart/2005/8/layout/vList2"/>
    <dgm:cxn modelId="{BFB243F9-B86B-44A2-8FA7-2B4140B754CE}" type="presParOf" srcId="{620534FF-DD89-46BB-B6C6-18578AB529E1}" destId="{47ADE048-F249-47A1-8F5D-17D990008379}" srcOrd="3" destOrd="0" presId="urn:microsoft.com/office/officeart/2005/8/layout/vList2"/>
    <dgm:cxn modelId="{228F3BC1-B820-46A6-AE4D-73DB7B1BBE46}" type="presParOf" srcId="{620534FF-DD89-46BB-B6C6-18578AB529E1}" destId="{1ED7276A-4B1E-412E-A9D7-F9DE5F57D497}" srcOrd="4" destOrd="0" presId="urn:microsoft.com/office/officeart/2005/8/layout/vList2"/>
    <dgm:cxn modelId="{45327D5D-714A-4AED-87A7-191F6F8D6F36}" type="presParOf" srcId="{620534FF-DD89-46BB-B6C6-18578AB529E1}" destId="{DD82E912-B57C-405F-A82F-2F78177FD9DD}" srcOrd="5" destOrd="0" presId="urn:microsoft.com/office/officeart/2005/8/layout/vList2"/>
    <dgm:cxn modelId="{4F85325D-AE36-4248-8FE1-80AC9A3FCB40}" type="presParOf" srcId="{620534FF-DD89-46BB-B6C6-18578AB529E1}" destId="{B7E1DEB0-2CA4-405A-BD21-E4F933895862}" srcOrd="6" destOrd="0" presId="urn:microsoft.com/office/officeart/2005/8/layout/vList2"/>
    <dgm:cxn modelId="{8E30CB36-28CB-4CDD-AED6-D7487DF757CB}" type="presParOf" srcId="{620534FF-DD89-46BB-B6C6-18578AB529E1}" destId="{D30E24E4-FCD2-4F21-BCEA-669A474979D8}" srcOrd="7" destOrd="0" presId="urn:microsoft.com/office/officeart/2005/8/layout/vList2"/>
    <dgm:cxn modelId="{65B0F599-6ABE-45F8-BD60-79776837E6E8}" type="presParOf" srcId="{620534FF-DD89-46BB-B6C6-18578AB529E1}" destId="{8E633990-E198-4A2D-86B2-B9DAD9BD20A6}"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2BF8B7-7844-4028-AFE0-BA0005CFA501}">
      <dgm:prSet custT="1">
        <dgm:style>
          <a:lnRef idx="1">
            <a:schemeClr val="accent5"/>
          </a:lnRef>
          <a:fillRef idx="2">
            <a:schemeClr val="accent5"/>
          </a:fillRef>
          <a:effectRef idx="1">
            <a:schemeClr val="accent5"/>
          </a:effectRef>
          <a:fontRef idx="minor">
            <a:schemeClr val="dk1"/>
          </a:fontRef>
        </dgm:style>
      </dgm:prSet>
      <dgm:spPr/>
      <dgm:t>
        <a:bodyPr/>
        <a:lstStyle/>
        <a:p>
          <a:r>
            <a:rPr lang="en-US" sz="1600" b="1" dirty="0" smtClean="0">
              <a:solidFill>
                <a:schemeClr val="bg1"/>
              </a:solidFill>
            </a:rPr>
            <a:t>Tried it out and sharing the link of the assistant embedded in the web page as below:</a:t>
          </a:r>
          <a:endParaRPr lang="en-US" sz="1600" b="1" dirty="0">
            <a:solidFill>
              <a:schemeClr val="bg1"/>
            </a:solidFill>
          </a:endParaRPr>
        </a:p>
      </dgm:t>
    </dgm:pt>
    <dgm:pt modelId="{CC0CADC4-8C93-43E1-B100-52AFD10E1C49}" type="parTrans" cxnId="{8E2CA1C3-AC6B-4C9E-8B0D-C3091A4B6EF3}">
      <dgm:prSet/>
      <dgm:spPr/>
      <dgm:t>
        <a:bodyPr/>
        <a:lstStyle/>
        <a:p>
          <a:endParaRPr lang="en-US"/>
        </a:p>
      </dgm:t>
    </dgm:pt>
    <dgm:pt modelId="{EC834BA1-B5E2-4EC3-9972-B8BFC0ABAF02}" type="sibTrans" cxnId="{8E2CA1C3-AC6B-4C9E-8B0D-C3091A4B6EF3}">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205729F-A6ED-4668-A35D-C472A0E4E921}" type="pres">
      <dgm:prSet presAssocID="{842BF8B7-7844-4028-AFE0-BA0005CFA501}" presName="parentText" presStyleLbl="node1" presStyleIdx="0" presStyleCnt="1" custScaleY="430535" custLinFactY="-64851" custLinFactNeighborX="779" custLinFactNeighborY="-100000">
        <dgm:presLayoutVars>
          <dgm:chMax val="0"/>
          <dgm:bulletEnabled val="1"/>
        </dgm:presLayoutVars>
      </dgm:prSet>
      <dgm:spPr/>
      <dgm:t>
        <a:bodyPr/>
        <a:lstStyle/>
        <a:p>
          <a:endParaRPr lang="en-US"/>
        </a:p>
      </dgm:t>
    </dgm:pt>
  </dgm:ptLst>
  <dgm:cxnLst>
    <dgm:cxn modelId="{0246A9C6-E150-46EA-8BAA-28F2531CED21}" type="presOf" srcId="{4F10CD44-2F8C-4FB2-8775-0011E65F3161}" destId="{620534FF-DD89-46BB-B6C6-18578AB529E1}" srcOrd="0" destOrd="0" presId="urn:microsoft.com/office/officeart/2005/8/layout/vList2"/>
    <dgm:cxn modelId="{991D045B-AFB3-428A-B251-6C57650BADE0}" type="presOf" srcId="{842BF8B7-7844-4028-AFE0-BA0005CFA501}" destId="{A205729F-A6ED-4668-A35D-C472A0E4E921}" srcOrd="0" destOrd="0" presId="urn:microsoft.com/office/officeart/2005/8/layout/vList2"/>
    <dgm:cxn modelId="{8E2CA1C3-AC6B-4C9E-8B0D-C3091A4B6EF3}" srcId="{4F10CD44-2F8C-4FB2-8775-0011E65F3161}" destId="{842BF8B7-7844-4028-AFE0-BA0005CFA501}" srcOrd="0" destOrd="0" parTransId="{CC0CADC4-8C93-43E1-B100-52AFD10E1C49}" sibTransId="{EC834BA1-B5E2-4EC3-9972-B8BFC0ABAF02}"/>
    <dgm:cxn modelId="{FD06BCB6-2588-4B7C-BABD-6CC603072B34}" type="presParOf" srcId="{620534FF-DD89-46BB-B6C6-18578AB529E1}" destId="{A205729F-A6ED-4668-A35D-C472A0E4E921}"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B736D5-82E3-4EE5-AAE6-87A6F06DDF9E}">
      <dgm:prSet custT="1">
        <dgm:style>
          <a:lnRef idx="1">
            <a:schemeClr val="accent5"/>
          </a:lnRef>
          <a:fillRef idx="2">
            <a:schemeClr val="accent5"/>
          </a:fillRef>
          <a:effectRef idx="1">
            <a:schemeClr val="accent5"/>
          </a:effectRef>
          <a:fontRef idx="minor">
            <a:schemeClr val="dk1"/>
          </a:fontRef>
        </dgm:style>
      </dgm:prSet>
      <dgm:spPr/>
      <dgm:t>
        <a:bodyPr/>
        <a:lstStyle/>
        <a:p>
          <a:r>
            <a:rPr lang="en-US" sz="1600" b="1" dirty="0">
              <a:solidFill>
                <a:schemeClr val="bg1"/>
              </a:solidFill>
            </a:rPr>
            <a:t>https://web-chat.global.assistant.watson.cloud.ibm.com/preview.html?region=us-south&amp;integrationID=affa2de7-608c-43df-aa54-ba7b84db78f1&amp;serviceInstanceID=d6a0423c-5760-4b0b-a2a0-04b01bd986b5</a:t>
          </a:r>
        </a:p>
      </dgm:t>
    </dgm:pt>
    <dgm:pt modelId="{5D0F63AB-6642-4F4A-B3C2-E562FC111628}" type="parTrans" cxnId="{145053C1-ED9A-4BF9-9A1D-28AF58955C42}">
      <dgm:prSet/>
      <dgm:spPr/>
      <dgm:t>
        <a:bodyPr/>
        <a:lstStyle/>
        <a:p>
          <a:endParaRPr lang="en-US"/>
        </a:p>
      </dgm:t>
    </dgm:pt>
    <dgm:pt modelId="{FF3B4AD2-3F75-4D1A-9DB7-D273E2CD84C0}" type="sibTrans" cxnId="{145053C1-ED9A-4BF9-9A1D-28AF58955C42}">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33CC0190-47FD-456F-982E-5FC13AF5B6FC}" type="pres">
      <dgm:prSet presAssocID="{D2B736D5-82E3-4EE5-AAE6-87A6F06DDF9E}" presName="parentText" presStyleLbl="node1" presStyleIdx="0" presStyleCnt="1" custScaleY="279925">
        <dgm:presLayoutVars>
          <dgm:chMax val="0"/>
          <dgm:bulletEnabled val="1"/>
        </dgm:presLayoutVars>
      </dgm:prSet>
      <dgm:spPr/>
      <dgm:t>
        <a:bodyPr/>
        <a:lstStyle/>
        <a:p>
          <a:endParaRPr lang="en-US"/>
        </a:p>
      </dgm:t>
    </dgm:pt>
  </dgm:ptLst>
  <dgm:cxnLst>
    <dgm:cxn modelId="{9877FD29-A74C-4A73-AF3B-040EB97A0DE4}" type="presOf" srcId="{D2B736D5-82E3-4EE5-AAE6-87A6F06DDF9E}" destId="{33CC0190-47FD-456F-982E-5FC13AF5B6FC}" srcOrd="0" destOrd="0" presId="urn:microsoft.com/office/officeart/2005/8/layout/vList2"/>
    <dgm:cxn modelId="{7FFC9C15-A538-4194-AFAB-D6AF16679287}" type="presOf" srcId="{4F10CD44-2F8C-4FB2-8775-0011E65F3161}" destId="{620534FF-DD89-46BB-B6C6-18578AB529E1}" srcOrd="0" destOrd="0" presId="urn:microsoft.com/office/officeart/2005/8/layout/vList2"/>
    <dgm:cxn modelId="{145053C1-ED9A-4BF9-9A1D-28AF58955C42}" srcId="{4F10CD44-2F8C-4FB2-8775-0011E65F3161}" destId="{D2B736D5-82E3-4EE5-AAE6-87A6F06DDF9E}" srcOrd="0" destOrd="0" parTransId="{5D0F63AB-6642-4F4A-B3C2-E562FC111628}" sibTransId="{FF3B4AD2-3F75-4D1A-9DB7-D273E2CD84C0}"/>
    <dgm:cxn modelId="{A5B1B9DD-856C-4B81-A3BC-0B0E8D2AF3C2}" type="presParOf" srcId="{620534FF-DD89-46BB-B6C6-18578AB529E1}" destId="{33CC0190-47FD-456F-982E-5FC13AF5B6FC}"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7A38F1-079E-40BE-9B2E-92C6FEE87F83}">
      <dgm:prSet/>
      <dgm:spPr/>
      <dgm:t>
        <a:bodyPr/>
        <a:lstStyle/>
        <a:p>
          <a:r>
            <a:rPr lang="en-US" b="1" dirty="0">
              <a:solidFill>
                <a:schemeClr val="bg1"/>
              </a:solidFill>
            </a:rPr>
            <a:t>Deploying the bot using preview link.</a:t>
          </a:r>
        </a:p>
      </dgm:t>
    </dgm:pt>
    <dgm:pt modelId="{AD2771E9-9A5C-4F7B-BEB7-1E0A15217382}" type="parTrans" cxnId="{FC8253EB-1896-48B5-A659-48112B6663F2}">
      <dgm:prSet/>
      <dgm:spPr/>
      <dgm:t>
        <a:bodyPr/>
        <a:lstStyle/>
        <a:p>
          <a:endParaRPr lang="en-US"/>
        </a:p>
      </dgm:t>
    </dgm:pt>
    <dgm:pt modelId="{83F1C207-1793-41DE-817B-27D71AFD09B0}" type="sibTrans" cxnId="{FC8253EB-1896-48B5-A659-48112B6663F2}">
      <dgm:prSet/>
      <dgm:spPr/>
      <dgm:t>
        <a:bodyPr/>
        <a:lstStyle/>
        <a:p>
          <a:endParaRPr lang="en-US"/>
        </a:p>
      </dgm:t>
    </dgm:pt>
    <dgm:pt modelId="{611C0E74-28E1-4B1B-8E7B-DC4577461D5E}">
      <dgm:prSet/>
      <dgm:spPr/>
      <dgm:t>
        <a:bodyPr/>
        <a:lstStyle/>
        <a:p>
          <a:r>
            <a:rPr lang="en-US" b="1" dirty="0">
              <a:solidFill>
                <a:schemeClr val="bg1"/>
              </a:solidFill>
            </a:rPr>
            <a:t>Allowing digression during the order to answer general questions.</a:t>
          </a:r>
        </a:p>
      </dgm:t>
    </dgm:pt>
    <dgm:pt modelId="{74FAAE32-3ED0-4302-A15F-888C61C979E7}" type="parTrans" cxnId="{54B876E4-B5A5-4E9D-AA50-D3AAD291DE00}">
      <dgm:prSet/>
      <dgm:spPr/>
      <dgm:t>
        <a:bodyPr/>
        <a:lstStyle/>
        <a:p>
          <a:endParaRPr lang="en-US"/>
        </a:p>
      </dgm:t>
    </dgm:pt>
    <dgm:pt modelId="{4E282A40-79E2-4F6F-A1A0-6547CFA83A7D}" type="sibTrans" cxnId="{54B876E4-B5A5-4E9D-AA50-D3AAD291DE00}">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96A496D2-D1C7-49B1-A909-D4160645DF77}" type="pres">
      <dgm:prSet presAssocID="{FE7A38F1-079E-40BE-9B2E-92C6FEE87F83}" presName="parentText" presStyleLbl="node1" presStyleIdx="0" presStyleCnt="2">
        <dgm:presLayoutVars>
          <dgm:chMax val="0"/>
          <dgm:bulletEnabled val="1"/>
        </dgm:presLayoutVars>
      </dgm:prSet>
      <dgm:spPr/>
      <dgm:t>
        <a:bodyPr/>
        <a:lstStyle/>
        <a:p>
          <a:endParaRPr lang="en-US"/>
        </a:p>
      </dgm:t>
    </dgm:pt>
    <dgm:pt modelId="{9D3E9EF8-A5FE-487C-A438-ADE73C63FBA1}" type="pres">
      <dgm:prSet presAssocID="{83F1C207-1793-41DE-817B-27D71AFD09B0}" presName="spacer" presStyleCnt="0"/>
      <dgm:spPr/>
    </dgm:pt>
    <dgm:pt modelId="{61212806-8B26-46D5-8ADD-B68B7A9FC07E}" type="pres">
      <dgm:prSet presAssocID="{611C0E74-28E1-4B1B-8E7B-DC4577461D5E}" presName="parentText" presStyleLbl="node1" presStyleIdx="1" presStyleCnt="2">
        <dgm:presLayoutVars>
          <dgm:chMax val="0"/>
          <dgm:bulletEnabled val="1"/>
        </dgm:presLayoutVars>
      </dgm:prSet>
      <dgm:spPr/>
      <dgm:t>
        <a:bodyPr/>
        <a:lstStyle/>
        <a:p>
          <a:endParaRPr lang="en-US"/>
        </a:p>
      </dgm:t>
    </dgm:pt>
  </dgm:ptLst>
  <dgm:cxnLst>
    <dgm:cxn modelId="{FC8253EB-1896-48B5-A659-48112B6663F2}" srcId="{4F10CD44-2F8C-4FB2-8775-0011E65F3161}" destId="{FE7A38F1-079E-40BE-9B2E-92C6FEE87F83}" srcOrd="0" destOrd="0" parTransId="{AD2771E9-9A5C-4F7B-BEB7-1E0A15217382}" sibTransId="{83F1C207-1793-41DE-817B-27D71AFD09B0}"/>
    <dgm:cxn modelId="{2D502BF1-E315-4CDA-8BAE-410C445514C2}" type="presOf" srcId="{611C0E74-28E1-4B1B-8E7B-DC4577461D5E}" destId="{61212806-8B26-46D5-8ADD-B68B7A9FC07E}" srcOrd="0" destOrd="0" presId="urn:microsoft.com/office/officeart/2005/8/layout/vList2"/>
    <dgm:cxn modelId="{517D9A79-2C2B-401F-9531-6D80A437B144}" type="presOf" srcId="{4F10CD44-2F8C-4FB2-8775-0011E65F3161}" destId="{620534FF-DD89-46BB-B6C6-18578AB529E1}" srcOrd="0" destOrd="0" presId="urn:microsoft.com/office/officeart/2005/8/layout/vList2"/>
    <dgm:cxn modelId="{54B876E4-B5A5-4E9D-AA50-D3AAD291DE00}" srcId="{4F10CD44-2F8C-4FB2-8775-0011E65F3161}" destId="{611C0E74-28E1-4B1B-8E7B-DC4577461D5E}" srcOrd="1" destOrd="0" parTransId="{74FAAE32-3ED0-4302-A15F-888C61C979E7}" sibTransId="{4E282A40-79E2-4F6F-A1A0-6547CFA83A7D}"/>
    <dgm:cxn modelId="{0DD3A270-5530-4BF0-ACDB-0F20375D99FB}" type="presOf" srcId="{FE7A38F1-079E-40BE-9B2E-92C6FEE87F83}" destId="{96A496D2-D1C7-49B1-A909-D4160645DF77}" srcOrd="0" destOrd="0" presId="urn:microsoft.com/office/officeart/2005/8/layout/vList2"/>
    <dgm:cxn modelId="{50C7EE79-21B6-41ED-8FE3-56D174EC455B}" type="presParOf" srcId="{620534FF-DD89-46BB-B6C6-18578AB529E1}" destId="{96A496D2-D1C7-49B1-A909-D4160645DF77}" srcOrd="0" destOrd="0" presId="urn:microsoft.com/office/officeart/2005/8/layout/vList2"/>
    <dgm:cxn modelId="{01A2ED09-E850-44BD-B910-FB8621CE05D4}" type="presParOf" srcId="{620534FF-DD89-46BB-B6C6-18578AB529E1}" destId="{9D3E9EF8-A5FE-487C-A438-ADE73C63FBA1}" srcOrd="1" destOrd="0" presId="urn:microsoft.com/office/officeart/2005/8/layout/vList2"/>
    <dgm:cxn modelId="{CBD3A614-E780-4D7E-8EE0-944B7B50A681}" type="presParOf" srcId="{620534FF-DD89-46BB-B6C6-18578AB529E1}" destId="{61212806-8B26-46D5-8ADD-B68B7A9FC07E}"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E8D159-E69E-41A8-994D-6A2A84A3B8A2}">
      <dgm:prSet/>
      <dgm:spPr/>
      <dgm:t>
        <a:bodyPr/>
        <a:lstStyle/>
        <a:p>
          <a:r>
            <a:rPr lang="en-US" b="1" i="0" dirty="0" smtClean="0">
              <a:solidFill>
                <a:schemeClr val="bg1"/>
              </a:solidFill>
            </a:rPr>
            <a:t>Built a simple Pizza order chatbot which takes below inputs to create an order:1.Size of Pizza (small, medium, large)2.Toppings (onion, tomato, etc.)</a:t>
          </a:r>
          <a:endParaRPr lang="en-US" b="1" dirty="0">
            <a:solidFill>
              <a:schemeClr val="bg1"/>
            </a:solidFill>
          </a:endParaRPr>
        </a:p>
      </dgm:t>
    </dgm:pt>
    <dgm:pt modelId="{975E6D04-4D64-42D7-A3D8-84381C96111F}" type="parTrans" cxnId="{621DFC22-ADA6-466C-9C7D-CDE27BD0DDE4}">
      <dgm:prSet/>
      <dgm:spPr/>
      <dgm:t>
        <a:bodyPr/>
        <a:lstStyle/>
        <a:p>
          <a:endParaRPr lang="en-US"/>
        </a:p>
      </dgm:t>
    </dgm:pt>
    <dgm:pt modelId="{1E931C94-22AE-401D-B8D2-202AC167BE17}" type="sibTrans" cxnId="{621DFC22-ADA6-466C-9C7D-CDE27BD0DDE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ED650561-708F-4BA3-BC8D-9630372DC740}" type="pres">
      <dgm:prSet presAssocID="{93E8D159-E69E-41A8-994D-6A2A84A3B8A2}" presName="parentText" presStyleLbl="node1" presStyleIdx="0" presStyleCnt="1">
        <dgm:presLayoutVars>
          <dgm:chMax val="0"/>
          <dgm:bulletEnabled val="1"/>
        </dgm:presLayoutVars>
      </dgm:prSet>
      <dgm:spPr/>
      <dgm:t>
        <a:bodyPr/>
        <a:lstStyle/>
        <a:p>
          <a:endParaRPr lang="en-US"/>
        </a:p>
      </dgm:t>
    </dgm:pt>
  </dgm:ptLst>
  <dgm:cxnLst>
    <dgm:cxn modelId="{0BEF18B3-1050-4548-BED3-CE8F65C5113D}" type="presOf" srcId="{4F10CD44-2F8C-4FB2-8775-0011E65F3161}" destId="{620534FF-DD89-46BB-B6C6-18578AB529E1}" srcOrd="0" destOrd="0" presId="urn:microsoft.com/office/officeart/2005/8/layout/vList2"/>
    <dgm:cxn modelId="{621DFC22-ADA6-466C-9C7D-CDE27BD0DDE4}" srcId="{4F10CD44-2F8C-4FB2-8775-0011E65F3161}" destId="{93E8D159-E69E-41A8-994D-6A2A84A3B8A2}" srcOrd="0" destOrd="0" parTransId="{975E6D04-4D64-42D7-A3D8-84381C96111F}" sibTransId="{1E931C94-22AE-401D-B8D2-202AC167BE17}"/>
    <dgm:cxn modelId="{A8DE495E-6A5A-49F0-B604-8F93D0EBB9FE}" type="presOf" srcId="{93E8D159-E69E-41A8-994D-6A2A84A3B8A2}" destId="{ED650561-708F-4BA3-BC8D-9630372DC740}" srcOrd="0" destOrd="0" presId="urn:microsoft.com/office/officeart/2005/8/layout/vList2"/>
    <dgm:cxn modelId="{1CC195F4-66D9-4E85-8B4A-3CA2721D0978}" type="presParOf" srcId="{620534FF-DD89-46BB-B6C6-18578AB529E1}" destId="{ED650561-708F-4BA3-BC8D-9630372DC740}"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B8C000-820C-4881-A0AE-3D8BF2DA71D5}">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solidFill>
                <a:schemeClr val="bg1"/>
              </a:solidFill>
            </a:rPr>
            <a:t>Assistant Service Instance: An Assistant service instance is created on the IBM Cloud console. The procedure is identical to that of creating other Watson services.</a:t>
          </a:r>
          <a:endParaRPr lang="en-US" b="1" dirty="0">
            <a:solidFill>
              <a:schemeClr val="bg1"/>
            </a:solidFill>
          </a:endParaRPr>
        </a:p>
      </dgm:t>
    </dgm:pt>
    <dgm:pt modelId="{EC7AA99D-F5C6-4E80-9FEB-75FD7D4DBF1D}" type="parTrans" cxnId="{2D38B1C1-29EB-4F5E-9459-B1A236DDB00C}">
      <dgm:prSet/>
      <dgm:spPr/>
      <dgm:t>
        <a:bodyPr/>
        <a:lstStyle/>
        <a:p>
          <a:endParaRPr lang="en-US"/>
        </a:p>
      </dgm:t>
    </dgm:pt>
    <dgm:pt modelId="{E1872A5C-465D-4D3F-A354-E58EA0D3B58F}" type="sibTrans" cxnId="{2D38B1C1-29EB-4F5E-9459-B1A236DDB00C}">
      <dgm:prSet/>
      <dgm:spPr/>
      <dgm:t>
        <a:bodyPr/>
        <a:lstStyle/>
        <a:p>
          <a:endParaRPr lang="en-US"/>
        </a:p>
      </dgm:t>
    </dgm:pt>
    <dgm:pt modelId="{42FD398C-2A9B-48E3-A390-E4660667617E}">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solidFill>
                <a:schemeClr val="bg1"/>
              </a:solidFill>
            </a:rPr>
            <a:t>Assistant: An Assistant is the application layer that interacts with your end users.</a:t>
          </a:r>
          <a:endParaRPr lang="en-US" b="1" dirty="0">
            <a:solidFill>
              <a:schemeClr val="bg1"/>
            </a:solidFill>
          </a:endParaRPr>
        </a:p>
      </dgm:t>
    </dgm:pt>
    <dgm:pt modelId="{38643CE6-8E32-455A-81BF-F3AF4C3D4B30}" type="parTrans" cxnId="{A70AA379-EEA2-4625-8684-EE7835DF2FB8}">
      <dgm:prSet/>
      <dgm:spPr/>
      <dgm:t>
        <a:bodyPr/>
        <a:lstStyle/>
        <a:p>
          <a:endParaRPr lang="en-US"/>
        </a:p>
      </dgm:t>
    </dgm:pt>
    <dgm:pt modelId="{A85C090B-B20D-4C86-A911-13DBBCB2750D}" type="sibTrans" cxnId="{A70AA379-EEA2-4625-8684-EE7835DF2FB8}">
      <dgm:prSet/>
      <dgm:spPr/>
      <dgm:t>
        <a:bodyPr/>
        <a:lstStyle/>
        <a:p>
          <a:endParaRPr lang="en-US"/>
        </a:p>
      </dgm:t>
    </dgm:pt>
    <dgm:pt modelId="{2F067734-6AC6-4EF6-80C4-B70AC9B44026}">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Dialog </a:t>
          </a:r>
          <a:r>
            <a:rPr lang="en-US" b="1" dirty="0" smtClean="0">
              <a:solidFill>
                <a:schemeClr val="bg1"/>
              </a:solidFill>
            </a:rPr>
            <a:t>skill: A skill is a unique development and test environment where business and technical users can update the logic for their assistant system. When calling the Watson Assistant Service API, you must specify a Skill ID. The service credentials for your service tile will remain across all 5 skills (20 skills for Standard plan) per tile.</a:t>
          </a:r>
          <a:endParaRPr lang="en-US" b="1" dirty="0">
            <a:solidFill>
              <a:schemeClr val="bg1"/>
            </a:solidFill>
          </a:endParaRPr>
        </a:p>
      </dgm:t>
    </dgm:pt>
    <dgm:pt modelId="{E8A5DE88-1EE1-4E79-8376-54D661B6F8C1}" type="parTrans" cxnId="{0B64E01E-067C-4DF9-84B9-2DA5D72CF2E1}">
      <dgm:prSet/>
      <dgm:spPr/>
      <dgm:t>
        <a:bodyPr/>
        <a:lstStyle/>
        <a:p>
          <a:endParaRPr lang="en-US"/>
        </a:p>
      </dgm:t>
    </dgm:pt>
    <dgm:pt modelId="{E06082D0-43E1-4B39-948A-E2F3A2C393AE}" type="sibTrans" cxnId="{0B64E01E-067C-4DF9-84B9-2DA5D72CF2E1}">
      <dgm:prSet/>
      <dgm:spPr/>
      <dgm:t>
        <a:bodyPr/>
        <a:lstStyle/>
        <a:p>
          <a:endParaRPr lang="en-US"/>
        </a:p>
      </dgm:t>
    </dgm:pt>
    <dgm:pt modelId="{830A8C49-2957-4D2E-B35D-AEE94A3F042A}">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Search Assistant allows to quickly find information within the Intent, Entities and Dialog pages.</a:t>
          </a:r>
        </a:p>
      </dgm:t>
    </dgm:pt>
    <dgm:pt modelId="{20D9D57F-889C-4A81-8B36-C6F296341F62}" type="parTrans" cxnId="{0286F25B-8D6A-43DC-89FE-D9157CD52018}">
      <dgm:prSet/>
      <dgm:spPr/>
      <dgm:t>
        <a:bodyPr/>
        <a:lstStyle/>
        <a:p>
          <a:endParaRPr lang="en-US"/>
        </a:p>
      </dgm:t>
    </dgm:pt>
    <dgm:pt modelId="{3811ED80-5E37-4B65-A3C6-345F728CC23B}" type="sibTrans" cxnId="{0286F25B-8D6A-43DC-89FE-D9157CD5201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3F3743C8-2C8B-4366-84C5-42C395FC1AB8}" type="pres">
      <dgm:prSet presAssocID="{8BB8C000-820C-4881-A0AE-3D8BF2DA71D5}" presName="parentText" presStyleLbl="node1" presStyleIdx="0" presStyleCnt="4">
        <dgm:presLayoutVars>
          <dgm:chMax val="0"/>
          <dgm:bulletEnabled val="1"/>
        </dgm:presLayoutVars>
      </dgm:prSet>
      <dgm:spPr/>
      <dgm:t>
        <a:bodyPr/>
        <a:lstStyle/>
        <a:p>
          <a:endParaRPr lang="en-US"/>
        </a:p>
      </dgm:t>
    </dgm:pt>
    <dgm:pt modelId="{9D516A9E-397B-431E-A641-402302B38A10}" type="pres">
      <dgm:prSet presAssocID="{E1872A5C-465D-4D3F-A354-E58EA0D3B58F}" presName="spacer" presStyleCnt="0"/>
      <dgm:spPr/>
    </dgm:pt>
    <dgm:pt modelId="{266D15C1-891A-44E7-9E4D-3F4A739AAFE5}" type="pres">
      <dgm:prSet presAssocID="{42FD398C-2A9B-48E3-A390-E4660667617E}" presName="parentText" presStyleLbl="node1" presStyleIdx="1" presStyleCnt="4">
        <dgm:presLayoutVars>
          <dgm:chMax val="0"/>
          <dgm:bulletEnabled val="1"/>
        </dgm:presLayoutVars>
      </dgm:prSet>
      <dgm:spPr/>
      <dgm:t>
        <a:bodyPr/>
        <a:lstStyle/>
        <a:p>
          <a:endParaRPr lang="en-US"/>
        </a:p>
      </dgm:t>
    </dgm:pt>
    <dgm:pt modelId="{87E31A6E-E523-4B51-BB9B-8AF3FB9A78A6}" type="pres">
      <dgm:prSet presAssocID="{A85C090B-B20D-4C86-A911-13DBBCB2750D}" presName="spacer" presStyleCnt="0"/>
      <dgm:spPr/>
    </dgm:pt>
    <dgm:pt modelId="{2FF11A8D-0BCF-4122-AC5F-04CE3D661674}" type="pres">
      <dgm:prSet presAssocID="{2F067734-6AC6-4EF6-80C4-B70AC9B44026}" presName="parentText" presStyleLbl="node1" presStyleIdx="2" presStyleCnt="4">
        <dgm:presLayoutVars>
          <dgm:chMax val="0"/>
          <dgm:bulletEnabled val="1"/>
        </dgm:presLayoutVars>
      </dgm:prSet>
      <dgm:spPr/>
      <dgm:t>
        <a:bodyPr/>
        <a:lstStyle/>
        <a:p>
          <a:endParaRPr lang="en-US"/>
        </a:p>
      </dgm:t>
    </dgm:pt>
    <dgm:pt modelId="{C29FECE7-6F69-43AC-AC6D-6153A9F7BAE9}" type="pres">
      <dgm:prSet presAssocID="{E06082D0-43E1-4B39-948A-E2F3A2C393AE}" presName="spacer" presStyleCnt="0"/>
      <dgm:spPr/>
    </dgm:pt>
    <dgm:pt modelId="{95CB8114-ED24-4ED6-B4D8-7F17728244B3}" type="pres">
      <dgm:prSet presAssocID="{830A8C49-2957-4D2E-B35D-AEE94A3F042A}" presName="parentText" presStyleLbl="node1" presStyleIdx="3" presStyleCnt="4">
        <dgm:presLayoutVars>
          <dgm:chMax val="0"/>
          <dgm:bulletEnabled val="1"/>
        </dgm:presLayoutVars>
      </dgm:prSet>
      <dgm:spPr/>
      <dgm:t>
        <a:bodyPr/>
        <a:lstStyle/>
        <a:p>
          <a:endParaRPr lang="en-US"/>
        </a:p>
      </dgm:t>
    </dgm:pt>
  </dgm:ptLst>
  <dgm:cxnLst>
    <dgm:cxn modelId="{2A4A48A6-CF54-4C9E-B2A4-A15778246A52}" type="presOf" srcId="{42FD398C-2A9B-48E3-A390-E4660667617E}" destId="{266D15C1-891A-44E7-9E4D-3F4A739AAFE5}" srcOrd="0" destOrd="0" presId="urn:microsoft.com/office/officeart/2005/8/layout/vList2"/>
    <dgm:cxn modelId="{0B64E01E-067C-4DF9-84B9-2DA5D72CF2E1}" srcId="{4F10CD44-2F8C-4FB2-8775-0011E65F3161}" destId="{2F067734-6AC6-4EF6-80C4-B70AC9B44026}" srcOrd="2" destOrd="0" parTransId="{E8A5DE88-1EE1-4E79-8376-54D661B6F8C1}" sibTransId="{E06082D0-43E1-4B39-948A-E2F3A2C393AE}"/>
    <dgm:cxn modelId="{BC9A4CC9-26E2-4425-9FAB-D4E7709E0D31}" type="presOf" srcId="{830A8C49-2957-4D2E-B35D-AEE94A3F042A}" destId="{95CB8114-ED24-4ED6-B4D8-7F17728244B3}" srcOrd="0" destOrd="0" presId="urn:microsoft.com/office/officeart/2005/8/layout/vList2"/>
    <dgm:cxn modelId="{0286F25B-8D6A-43DC-89FE-D9157CD52018}" srcId="{4F10CD44-2F8C-4FB2-8775-0011E65F3161}" destId="{830A8C49-2957-4D2E-B35D-AEE94A3F042A}" srcOrd="3" destOrd="0" parTransId="{20D9D57F-889C-4A81-8B36-C6F296341F62}" sibTransId="{3811ED80-5E37-4B65-A3C6-345F728CC23B}"/>
    <dgm:cxn modelId="{BAEFC8BF-6702-49E5-973D-112730686DCF}" type="presOf" srcId="{8BB8C000-820C-4881-A0AE-3D8BF2DA71D5}" destId="{3F3743C8-2C8B-4366-84C5-42C395FC1AB8}" srcOrd="0" destOrd="0" presId="urn:microsoft.com/office/officeart/2005/8/layout/vList2"/>
    <dgm:cxn modelId="{2D38B1C1-29EB-4F5E-9459-B1A236DDB00C}" srcId="{4F10CD44-2F8C-4FB2-8775-0011E65F3161}" destId="{8BB8C000-820C-4881-A0AE-3D8BF2DA71D5}" srcOrd="0" destOrd="0" parTransId="{EC7AA99D-F5C6-4E80-9FEB-75FD7D4DBF1D}" sibTransId="{E1872A5C-465D-4D3F-A354-E58EA0D3B58F}"/>
    <dgm:cxn modelId="{A70AA379-EEA2-4625-8684-EE7835DF2FB8}" srcId="{4F10CD44-2F8C-4FB2-8775-0011E65F3161}" destId="{42FD398C-2A9B-48E3-A390-E4660667617E}" srcOrd="1" destOrd="0" parTransId="{38643CE6-8E32-455A-81BF-F3AF4C3D4B30}" sibTransId="{A85C090B-B20D-4C86-A911-13DBBCB2750D}"/>
    <dgm:cxn modelId="{912BE610-AFAF-4954-926B-9DCC5057379D}" type="presOf" srcId="{4F10CD44-2F8C-4FB2-8775-0011E65F3161}" destId="{620534FF-DD89-46BB-B6C6-18578AB529E1}" srcOrd="0" destOrd="0" presId="urn:microsoft.com/office/officeart/2005/8/layout/vList2"/>
    <dgm:cxn modelId="{ADAE0D54-F2E1-4C32-8500-39FE11BF2932}" type="presOf" srcId="{2F067734-6AC6-4EF6-80C4-B70AC9B44026}" destId="{2FF11A8D-0BCF-4122-AC5F-04CE3D661674}" srcOrd="0" destOrd="0" presId="urn:microsoft.com/office/officeart/2005/8/layout/vList2"/>
    <dgm:cxn modelId="{DF6E5648-1735-4850-93AE-61807A9B02B5}" type="presParOf" srcId="{620534FF-DD89-46BB-B6C6-18578AB529E1}" destId="{3F3743C8-2C8B-4366-84C5-42C395FC1AB8}" srcOrd="0" destOrd="0" presId="urn:microsoft.com/office/officeart/2005/8/layout/vList2"/>
    <dgm:cxn modelId="{AEA2979D-7EE7-487D-B53B-351D76933E75}" type="presParOf" srcId="{620534FF-DD89-46BB-B6C6-18578AB529E1}" destId="{9D516A9E-397B-431E-A641-402302B38A10}" srcOrd="1" destOrd="0" presId="urn:microsoft.com/office/officeart/2005/8/layout/vList2"/>
    <dgm:cxn modelId="{B44627E3-F380-4D57-B417-95B651598CD4}" type="presParOf" srcId="{620534FF-DD89-46BB-B6C6-18578AB529E1}" destId="{266D15C1-891A-44E7-9E4D-3F4A739AAFE5}" srcOrd="2" destOrd="0" presId="urn:microsoft.com/office/officeart/2005/8/layout/vList2"/>
    <dgm:cxn modelId="{88796F05-A2C7-431A-885E-626948082F7E}" type="presParOf" srcId="{620534FF-DD89-46BB-B6C6-18578AB529E1}" destId="{87E31A6E-E523-4B51-BB9B-8AF3FB9A78A6}" srcOrd="3" destOrd="0" presId="urn:microsoft.com/office/officeart/2005/8/layout/vList2"/>
    <dgm:cxn modelId="{B275B71F-BDB2-4FC5-9277-A79D001E9C7B}" type="presParOf" srcId="{620534FF-DD89-46BB-B6C6-18578AB529E1}" destId="{2FF11A8D-0BCF-4122-AC5F-04CE3D661674}" srcOrd="4" destOrd="0" presId="urn:microsoft.com/office/officeart/2005/8/layout/vList2"/>
    <dgm:cxn modelId="{A7961FEF-AF77-4B4B-ABCA-73F0E27E1547}" type="presParOf" srcId="{620534FF-DD89-46BB-B6C6-18578AB529E1}" destId="{C29FECE7-6F69-43AC-AC6D-6153A9F7BAE9}" srcOrd="5" destOrd="0" presId="urn:microsoft.com/office/officeart/2005/8/layout/vList2"/>
    <dgm:cxn modelId="{943510F1-2689-4069-8647-6A1226A50B89}" type="presParOf" srcId="{620534FF-DD89-46BB-B6C6-18578AB529E1}" destId="{95CB8114-ED24-4ED6-B4D8-7F17728244B3}"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97B6DB-363D-490F-98C0-A4FADA7AB87C}">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In the Intents tab clicked on ‘Create Intent’ button to create new intents.</a:t>
          </a:r>
        </a:p>
      </dgm:t>
    </dgm:pt>
    <dgm:pt modelId="{1C110484-CE60-4276-8250-A433FDA7D6F9}" type="parTrans" cxnId="{40A5CC5B-580D-41E8-AE7F-91DFF427BB2B}">
      <dgm:prSet/>
      <dgm:spPr/>
      <dgm:t>
        <a:bodyPr/>
        <a:lstStyle/>
        <a:p>
          <a:endParaRPr lang="en-US"/>
        </a:p>
      </dgm:t>
    </dgm:pt>
    <dgm:pt modelId="{52BC09C9-FCD9-41AE-ABA9-13313D4E5E5E}" type="sibTrans" cxnId="{40A5CC5B-580D-41E8-AE7F-91DFF427BB2B}">
      <dgm:prSet/>
      <dgm:spPr/>
      <dgm:t>
        <a:bodyPr/>
        <a:lstStyle/>
        <a:p>
          <a:endParaRPr lang="en-US"/>
        </a:p>
      </dgm:t>
    </dgm:pt>
    <dgm:pt modelId="{43D5502E-C745-4E8E-85CE-602805A501F9}">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created the following intents:</a:t>
          </a:r>
        </a:p>
      </dgm:t>
    </dgm:pt>
    <dgm:pt modelId="{2106559F-9518-48C3-80A5-BDE0C89DF29B}" type="parTrans" cxnId="{3BB7C772-1658-4513-8A51-1E77DD48E3AF}">
      <dgm:prSet/>
      <dgm:spPr/>
      <dgm:t>
        <a:bodyPr/>
        <a:lstStyle/>
        <a:p>
          <a:endParaRPr lang="en-US"/>
        </a:p>
      </dgm:t>
    </dgm:pt>
    <dgm:pt modelId="{113CE320-F070-44EA-AEFE-89F5194AC16C}" type="sibTrans" cxnId="{3BB7C772-1658-4513-8A51-1E77DD48E3AF}">
      <dgm:prSet/>
      <dgm:spPr/>
      <dgm:t>
        <a:bodyPr/>
        <a:lstStyle/>
        <a:p>
          <a:endParaRPr lang="en-US"/>
        </a:p>
      </dgm:t>
    </dgm:pt>
    <dgm:pt modelId="{955D0F90-EAA5-449E-9781-AD0CB3E721C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#Intent name-Alerts-Account_pizza-order;User examples (3)-I want pizza </a:t>
          </a:r>
          <a:r>
            <a:rPr lang="en-US" b="1" dirty="0" smtClean="0">
              <a:solidFill>
                <a:schemeClr val="bg1"/>
              </a:solidFill>
            </a:rPr>
            <a:t>delivered, take </a:t>
          </a:r>
          <a:r>
            <a:rPr lang="en-US" b="1" dirty="0">
              <a:solidFill>
                <a:schemeClr val="bg1"/>
              </a:solidFill>
            </a:rPr>
            <a:t>my pizza </a:t>
          </a:r>
          <a:r>
            <a:rPr lang="en-US" b="1" dirty="0" smtClean="0">
              <a:solidFill>
                <a:schemeClr val="bg1"/>
              </a:solidFill>
            </a:rPr>
            <a:t>order, what </a:t>
          </a:r>
          <a:r>
            <a:rPr lang="en-US" b="1" dirty="0">
              <a:solidFill>
                <a:schemeClr val="bg1"/>
              </a:solidFill>
            </a:rPr>
            <a:t>are your timings for pizza orders.</a:t>
          </a:r>
        </a:p>
      </dgm:t>
    </dgm:pt>
    <dgm:pt modelId="{E31DE366-8D56-4367-8608-03686C5103CC}" type="parTrans" cxnId="{EC6F3C03-DD0E-4F01-B541-0BA1BFDA7CB3}">
      <dgm:prSet/>
      <dgm:spPr/>
      <dgm:t>
        <a:bodyPr/>
        <a:lstStyle/>
        <a:p>
          <a:endParaRPr lang="en-US"/>
        </a:p>
      </dgm:t>
    </dgm:pt>
    <dgm:pt modelId="{51BD4DB0-1C19-43C8-87F0-CAE9D28FEE9C}" type="sibTrans" cxnId="{EC6F3C03-DD0E-4F01-B541-0BA1BFDA7CB3}">
      <dgm:prSet/>
      <dgm:spPr/>
      <dgm:t>
        <a:bodyPr/>
        <a:lstStyle/>
        <a:p>
          <a:endParaRPr lang="en-US"/>
        </a:p>
      </dgm:t>
    </dgm:pt>
    <dgm:pt modelId="{8F8A8B85-A885-42C0-849C-217DA68FB98E}">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#Customer_Care_Store_Hours;User examples (3)-opened?,closed?,Are you open on holidays?.</a:t>
          </a:r>
        </a:p>
      </dgm:t>
    </dgm:pt>
    <dgm:pt modelId="{6C4B4042-A388-4A3D-AF5E-E501FDB34F20}" type="parTrans" cxnId="{E6B37790-3774-4B78-83A2-63CA55292275}">
      <dgm:prSet/>
      <dgm:spPr/>
      <dgm:t>
        <a:bodyPr/>
        <a:lstStyle/>
        <a:p>
          <a:endParaRPr lang="en-US"/>
        </a:p>
      </dgm:t>
    </dgm:pt>
    <dgm:pt modelId="{ABE95406-88DA-40A0-B91E-F0A8C27E1AFA}" type="sibTrans" cxnId="{E6B37790-3774-4B78-83A2-63CA55292275}">
      <dgm:prSet/>
      <dgm:spPr/>
      <dgm:t>
        <a:bodyPr/>
        <a:lstStyle/>
        <a:p>
          <a:endParaRPr lang="en-US"/>
        </a:p>
      </dgm:t>
    </dgm:pt>
    <dgm:pt modelId="{F9C495FE-F559-4F53-B8B2-BFE480B4FDA7}">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#Customer_Care_Store_Location;</a:t>
          </a:r>
        </a:p>
      </dgm:t>
    </dgm:pt>
    <dgm:pt modelId="{5D1942F1-45F6-4EEF-A223-356CF1755BF8}" type="parTrans" cxnId="{3CFE8CB6-44FE-4ACE-AF38-7D1E59124355}">
      <dgm:prSet/>
      <dgm:spPr/>
      <dgm:t>
        <a:bodyPr/>
        <a:lstStyle/>
        <a:p>
          <a:endParaRPr lang="en-US"/>
        </a:p>
      </dgm:t>
    </dgm:pt>
    <dgm:pt modelId="{E1F5CDDC-D7DB-45AC-AFA0-ABB8E903880D}" type="sibTrans" cxnId="{3CFE8CB6-44FE-4ACE-AF38-7D1E59124355}">
      <dgm:prSet/>
      <dgm:spPr/>
      <dgm:t>
        <a:bodyPr/>
        <a:lstStyle/>
        <a:p>
          <a:endParaRPr lang="en-US"/>
        </a:p>
      </dgm:t>
    </dgm:pt>
    <dgm:pt modelId="{A613C139-D209-419D-8EA8-1E3B22BBBE6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#General_Greetings;User examples (3)-good </a:t>
          </a:r>
          <a:r>
            <a:rPr lang="en-US" b="1" dirty="0" smtClean="0">
              <a:solidFill>
                <a:schemeClr val="bg1"/>
              </a:solidFill>
            </a:rPr>
            <a:t>day, good morning, good </a:t>
          </a:r>
          <a:r>
            <a:rPr lang="en-US" b="1" dirty="0">
              <a:solidFill>
                <a:schemeClr val="bg1"/>
              </a:solidFill>
            </a:rPr>
            <a:t>to see you.</a:t>
          </a:r>
        </a:p>
      </dgm:t>
    </dgm:pt>
    <dgm:pt modelId="{0F58D4B4-3281-42FD-906D-9BD59A96CB02}" type="parTrans" cxnId="{A2267B4E-113A-4AEA-88AB-05969960661A}">
      <dgm:prSet/>
      <dgm:spPr/>
      <dgm:t>
        <a:bodyPr/>
        <a:lstStyle/>
        <a:p>
          <a:endParaRPr lang="en-US"/>
        </a:p>
      </dgm:t>
    </dgm:pt>
    <dgm:pt modelId="{6CA1EE02-9C35-46AF-9379-922012EC93CD}" type="sibTrans" cxnId="{A2267B4E-113A-4AEA-88AB-05969960661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79532FD8-ACB3-436D-93A2-D02B1927C9E6}" type="pres">
      <dgm:prSet presAssocID="{AB97B6DB-363D-490F-98C0-A4FADA7AB87C}" presName="parentText" presStyleLbl="node1" presStyleIdx="0" presStyleCnt="6">
        <dgm:presLayoutVars>
          <dgm:chMax val="0"/>
          <dgm:bulletEnabled val="1"/>
        </dgm:presLayoutVars>
      </dgm:prSet>
      <dgm:spPr/>
      <dgm:t>
        <a:bodyPr/>
        <a:lstStyle/>
        <a:p>
          <a:endParaRPr lang="en-US"/>
        </a:p>
      </dgm:t>
    </dgm:pt>
    <dgm:pt modelId="{A2621066-5807-4124-91F0-E4C450430077}" type="pres">
      <dgm:prSet presAssocID="{52BC09C9-FCD9-41AE-ABA9-13313D4E5E5E}" presName="spacer" presStyleCnt="0"/>
      <dgm:spPr/>
    </dgm:pt>
    <dgm:pt modelId="{278A2E47-C9D3-40E1-81FD-870003F90B16}" type="pres">
      <dgm:prSet presAssocID="{43D5502E-C745-4E8E-85CE-602805A501F9}" presName="parentText" presStyleLbl="node1" presStyleIdx="1" presStyleCnt="6">
        <dgm:presLayoutVars>
          <dgm:chMax val="0"/>
          <dgm:bulletEnabled val="1"/>
        </dgm:presLayoutVars>
      </dgm:prSet>
      <dgm:spPr/>
      <dgm:t>
        <a:bodyPr/>
        <a:lstStyle/>
        <a:p>
          <a:endParaRPr lang="en-US"/>
        </a:p>
      </dgm:t>
    </dgm:pt>
    <dgm:pt modelId="{2F3DE5CE-27ED-402A-A822-06B72F390B3A}" type="pres">
      <dgm:prSet presAssocID="{113CE320-F070-44EA-AEFE-89F5194AC16C}" presName="spacer" presStyleCnt="0"/>
      <dgm:spPr/>
    </dgm:pt>
    <dgm:pt modelId="{BA443A6F-047A-460C-97B7-3BC890ADE98E}" type="pres">
      <dgm:prSet presAssocID="{955D0F90-EAA5-449E-9781-AD0CB3E721C3}" presName="parentText" presStyleLbl="node1" presStyleIdx="2" presStyleCnt="6">
        <dgm:presLayoutVars>
          <dgm:chMax val="0"/>
          <dgm:bulletEnabled val="1"/>
        </dgm:presLayoutVars>
      </dgm:prSet>
      <dgm:spPr/>
      <dgm:t>
        <a:bodyPr/>
        <a:lstStyle/>
        <a:p>
          <a:endParaRPr lang="en-US"/>
        </a:p>
      </dgm:t>
    </dgm:pt>
    <dgm:pt modelId="{E9DA6D58-CA05-4FA6-B8F5-98DAA44E91F2}" type="pres">
      <dgm:prSet presAssocID="{51BD4DB0-1C19-43C8-87F0-CAE9D28FEE9C}" presName="spacer" presStyleCnt="0"/>
      <dgm:spPr/>
    </dgm:pt>
    <dgm:pt modelId="{855B7DF4-A56F-4D4A-A1BB-6D82E9D47C70}" type="pres">
      <dgm:prSet presAssocID="{8F8A8B85-A885-42C0-849C-217DA68FB98E}" presName="parentText" presStyleLbl="node1" presStyleIdx="3" presStyleCnt="6">
        <dgm:presLayoutVars>
          <dgm:chMax val="0"/>
          <dgm:bulletEnabled val="1"/>
        </dgm:presLayoutVars>
      </dgm:prSet>
      <dgm:spPr/>
      <dgm:t>
        <a:bodyPr/>
        <a:lstStyle/>
        <a:p>
          <a:endParaRPr lang="en-US"/>
        </a:p>
      </dgm:t>
    </dgm:pt>
    <dgm:pt modelId="{9D131C8C-D9A3-4D96-816A-918FD41C1C46}" type="pres">
      <dgm:prSet presAssocID="{ABE95406-88DA-40A0-B91E-F0A8C27E1AFA}" presName="spacer" presStyleCnt="0"/>
      <dgm:spPr/>
    </dgm:pt>
    <dgm:pt modelId="{F27A9BD0-4703-4D82-A048-FDD375DAF73A}" type="pres">
      <dgm:prSet presAssocID="{F9C495FE-F559-4F53-B8B2-BFE480B4FDA7}" presName="parentText" presStyleLbl="node1" presStyleIdx="4" presStyleCnt="6">
        <dgm:presLayoutVars>
          <dgm:chMax val="0"/>
          <dgm:bulletEnabled val="1"/>
        </dgm:presLayoutVars>
      </dgm:prSet>
      <dgm:spPr/>
      <dgm:t>
        <a:bodyPr/>
        <a:lstStyle/>
        <a:p>
          <a:endParaRPr lang="en-US"/>
        </a:p>
      </dgm:t>
    </dgm:pt>
    <dgm:pt modelId="{FF6EF0E7-B74E-40A8-921F-5EF4138A202C}" type="pres">
      <dgm:prSet presAssocID="{E1F5CDDC-D7DB-45AC-AFA0-ABB8E903880D}" presName="spacer" presStyleCnt="0"/>
      <dgm:spPr/>
    </dgm:pt>
    <dgm:pt modelId="{5F30132D-8C2B-4EE5-A107-50A80A8796D9}" type="pres">
      <dgm:prSet presAssocID="{A613C139-D209-419D-8EA8-1E3B22BBBE64}" presName="parentText" presStyleLbl="node1" presStyleIdx="5" presStyleCnt="6">
        <dgm:presLayoutVars>
          <dgm:chMax val="0"/>
          <dgm:bulletEnabled val="1"/>
        </dgm:presLayoutVars>
      </dgm:prSet>
      <dgm:spPr/>
      <dgm:t>
        <a:bodyPr/>
        <a:lstStyle/>
        <a:p>
          <a:endParaRPr lang="en-US"/>
        </a:p>
      </dgm:t>
    </dgm:pt>
  </dgm:ptLst>
  <dgm:cxnLst>
    <dgm:cxn modelId="{B5624B29-CF64-44AA-9764-96B4A72CA6E2}" type="presOf" srcId="{955D0F90-EAA5-449E-9781-AD0CB3E721C3}" destId="{BA443A6F-047A-460C-97B7-3BC890ADE98E}" srcOrd="0" destOrd="0" presId="urn:microsoft.com/office/officeart/2005/8/layout/vList2"/>
    <dgm:cxn modelId="{EC6F3C03-DD0E-4F01-B541-0BA1BFDA7CB3}" srcId="{4F10CD44-2F8C-4FB2-8775-0011E65F3161}" destId="{955D0F90-EAA5-449E-9781-AD0CB3E721C3}" srcOrd="2" destOrd="0" parTransId="{E31DE366-8D56-4367-8608-03686C5103CC}" sibTransId="{51BD4DB0-1C19-43C8-87F0-CAE9D28FEE9C}"/>
    <dgm:cxn modelId="{A2267B4E-113A-4AEA-88AB-05969960661A}" srcId="{4F10CD44-2F8C-4FB2-8775-0011E65F3161}" destId="{A613C139-D209-419D-8EA8-1E3B22BBBE64}" srcOrd="5" destOrd="0" parTransId="{0F58D4B4-3281-42FD-906D-9BD59A96CB02}" sibTransId="{6CA1EE02-9C35-46AF-9379-922012EC93CD}"/>
    <dgm:cxn modelId="{DF412B8D-14D6-486F-A66F-563354F2B328}" type="presOf" srcId="{4F10CD44-2F8C-4FB2-8775-0011E65F3161}" destId="{620534FF-DD89-46BB-B6C6-18578AB529E1}" srcOrd="0" destOrd="0" presId="urn:microsoft.com/office/officeart/2005/8/layout/vList2"/>
    <dgm:cxn modelId="{367FCE6D-7072-4A8F-9887-52DDFF5D2AB9}" type="presOf" srcId="{43D5502E-C745-4E8E-85CE-602805A501F9}" destId="{278A2E47-C9D3-40E1-81FD-870003F90B16}" srcOrd="0" destOrd="0" presId="urn:microsoft.com/office/officeart/2005/8/layout/vList2"/>
    <dgm:cxn modelId="{E6B37790-3774-4B78-83A2-63CA55292275}" srcId="{4F10CD44-2F8C-4FB2-8775-0011E65F3161}" destId="{8F8A8B85-A885-42C0-849C-217DA68FB98E}" srcOrd="3" destOrd="0" parTransId="{6C4B4042-A388-4A3D-AF5E-E501FDB34F20}" sibTransId="{ABE95406-88DA-40A0-B91E-F0A8C27E1AFA}"/>
    <dgm:cxn modelId="{3BB7C772-1658-4513-8A51-1E77DD48E3AF}" srcId="{4F10CD44-2F8C-4FB2-8775-0011E65F3161}" destId="{43D5502E-C745-4E8E-85CE-602805A501F9}" srcOrd="1" destOrd="0" parTransId="{2106559F-9518-48C3-80A5-BDE0C89DF29B}" sibTransId="{113CE320-F070-44EA-AEFE-89F5194AC16C}"/>
    <dgm:cxn modelId="{490D8159-A47D-4C29-82D4-582753066835}" type="presOf" srcId="{8F8A8B85-A885-42C0-849C-217DA68FB98E}" destId="{855B7DF4-A56F-4D4A-A1BB-6D82E9D47C70}" srcOrd="0" destOrd="0" presId="urn:microsoft.com/office/officeart/2005/8/layout/vList2"/>
    <dgm:cxn modelId="{3CFE8CB6-44FE-4ACE-AF38-7D1E59124355}" srcId="{4F10CD44-2F8C-4FB2-8775-0011E65F3161}" destId="{F9C495FE-F559-4F53-B8B2-BFE480B4FDA7}" srcOrd="4" destOrd="0" parTransId="{5D1942F1-45F6-4EEF-A223-356CF1755BF8}" sibTransId="{E1F5CDDC-D7DB-45AC-AFA0-ABB8E903880D}"/>
    <dgm:cxn modelId="{D741D385-06B3-41C1-A1DD-133E4E9370AC}" type="presOf" srcId="{AB97B6DB-363D-490F-98C0-A4FADA7AB87C}" destId="{79532FD8-ACB3-436D-93A2-D02B1927C9E6}" srcOrd="0" destOrd="0" presId="urn:microsoft.com/office/officeart/2005/8/layout/vList2"/>
    <dgm:cxn modelId="{1B1B1A13-9C81-43AF-8527-61EF050BD914}" type="presOf" srcId="{A613C139-D209-419D-8EA8-1E3B22BBBE64}" destId="{5F30132D-8C2B-4EE5-A107-50A80A8796D9}" srcOrd="0" destOrd="0" presId="urn:microsoft.com/office/officeart/2005/8/layout/vList2"/>
    <dgm:cxn modelId="{40A5CC5B-580D-41E8-AE7F-91DFF427BB2B}" srcId="{4F10CD44-2F8C-4FB2-8775-0011E65F3161}" destId="{AB97B6DB-363D-490F-98C0-A4FADA7AB87C}" srcOrd="0" destOrd="0" parTransId="{1C110484-CE60-4276-8250-A433FDA7D6F9}" sibTransId="{52BC09C9-FCD9-41AE-ABA9-13313D4E5E5E}"/>
    <dgm:cxn modelId="{BCDCC3C7-EDC4-43C2-B411-163D2C444CD3}" type="presOf" srcId="{F9C495FE-F559-4F53-B8B2-BFE480B4FDA7}" destId="{F27A9BD0-4703-4D82-A048-FDD375DAF73A}" srcOrd="0" destOrd="0" presId="urn:microsoft.com/office/officeart/2005/8/layout/vList2"/>
    <dgm:cxn modelId="{48289166-6FB5-44E4-8D30-57518F26A047}" type="presParOf" srcId="{620534FF-DD89-46BB-B6C6-18578AB529E1}" destId="{79532FD8-ACB3-436D-93A2-D02B1927C9E6}" srcOrd="0" destOrd="0" presId="urn:microsoft.com/office/officeart/2005/8/layout/vList2"/>
    <dgm:cxn modelId="{24EC9256-2151-44CC-BEA1-957D1DD9F2EB}" type="presParOf" srcId="{620534FF-DD89-46BB-B6C6-18578AB529E1}" destId="{A2621066-5807-4124-91F0-E4C450430077}" srcOrd="1" destOrd="0" presId="urn:microsoft.com/office/officeart/2005/8/layout/vList2"/>
    <dgm:cxn modelId="{69E1C87F-7360-484B-A197-78328E48E24A}" type="presParOf" srcId="{620534FF-DD89-46BB-B6C6-18578AB529E1}" destId="{278A2E47-C9D3-40E1-81FD-870003F90B16}" srcOrd="2" destOrd="0" presId="urn:microsoft.com/office/officeart/2005/8/layout/vList2"/>
    <dgm:cxn modelId="{D990FA4A-7FEB-4C63-B943-8F1AA514DD02}" type="presParOf" srcId="{620534FF-DD89-46BB-B6C6-18578AB529E1}" destId="{2F3DE5CE-27ED-402A-A822-06B72F390B3A}" srcOrd="3" destOrd="0" presId="urn:microsoft.com/office/officeart/2005/8/layout/vList2"/>
    <dgm:cxn modelId="{0F85D794-6C09-44F5-8C8D-144FEB680CAC}" type="presParOf" srcId="{620534FF-DD89-46BB-B6C6-18578AB529E1}" destId="{BA443A6F-047A-460C-97B7-3BC890ADE98E}" srcOrd="4" destOrd="0" presId="urn:microsoft.com/office/officeart/2005/8/layout/vList2"/>
    <dgm:cxn modelId="{A0D3F6C7-4199-4622-A5F2-B981CC328333}" type="presParOf" srcId="{620534FF-DD89-46BB-B6C6-18578AB529E1}" destId="{E9DA6D58-CA05-4FA6-B8F5-98DAA44E91F2}" srcOrd="5" destOrd="0" presId="urn:microsoft.com/office/officeart/2005/8/layout/vList2"/>
    <dgm:cxn modelId="{2A83E48F-6E25-4E97-833C-E58C8CF1E827}" type="presParOf" srcId="{620534FF-DD89-46BB-B6C6-18578AB529E1}" destId="{855B7DF4-A56F-4D4A-A1BB-6D82E9D47C70}" srcOrd="6" destOrd="0" presId="urn:microsoft.com/office/officeart/2005/8/layout/vList2"/>
    <dgm:cxn modelId="{8BF2912F-925F-4F0A-90C4-0C0ECCCD1D4E}" type="presParOf" srcId="{620534FF-DD89-46BB-B6C6-18578AB529E1}" destId="{9D131C8C-D9A3-4D96-816A-918FD41C1C46}" srcOrd="7" destOrd="0" presId="urn:microsoft.com/office/officeart/2005/8/layout/vList2"/>
    <dgm:cxn modelId="{595240AE-D622-40DE-92BF-54A13C0EDC4F}" type="presParOf" srcId="{620534FF-DD89-46BB-B6C6-18578AB529E1}" destId="{F27A9BD0-4703-4D82-A048-FDD375DAF73A}" srcOrd="8" destOrd="0" presId="urn:microsoft.com/office/officeart/2005/8/layout/vList2"/>
    <dgm:cxn modelId="{BF982F25-F0D5-4D91-B4A7-2EFA472DCD0C}" type="presParOf" srcId="{620534FF-DD89-46BB-B6C6-18578AB529E1}" destId="{FF6EF0E7-B74E-40A8-921F-5EF4138A202C}" srcOrd="9" destOrd="0" presId="urn:microsoft.com/office/officeart/2005/8/layout/vList2"/>
    <dgm:cxn modelId="{5985D97E-96FA-443A-AC9D-31576632A587}" type="presParOf" srcId="{620534FF-DD89-46BB-B6C6-18578AB529E1}" destId="{5F30132D-8C2B-4EE5-A107-50A80A8796D9}" srcOrd="1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6D97BB-DEA2-4F4D-9E1F-DB79A35C55B4}">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Switched to the Entities tab.</a:t>
          </a:r>
        </a:p>
      </dgm:t>
    </dgm:pt>
    <dgm:pt modelId="{FEFD8AF2-8F21-43AF-9CAD-2B9C579A234D}" type="parTrans" cxnId="{130AA648-B15D-4154-B4EC-73E547527507}">
      <dgm:prSet/>
      <dgm:spPr/>
      <dgm:t>
        <a:bodyPr/>
        <a:lstStyle/>
        <a:p>
          <a:endParaRPr lang="en-US"/>
        </a:p>
      </dgm:t>
    </dgm:pt>
    <dgm:pt modelId="{82BC2659-3AB6-43F6-BBCE-48919C612145}" type="sibTrans" cxnId="{130AA648-B15D-4154-B4EC-73E547527507}">
      <dgm:prSet/>
      <dgm:spPr/>
      <dgm:t>
        <a:bodyPr/>
        <a:lstStyle/>
        <a:p>
          <a:endParaRPr lang="en-US"/>
        </a:p>
      </dgm:t>
    </dgm:pt>
    <dgm:pt modelId="{0F1D2B28-573A-4D67-AF9A-9CC224941262}">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In the Entities tab clicked on ‘Create Intent’ button to create new Entities.</a:t>
          </a:r>
        </a:p>
      </dgm:t>
    </dgm:pt>
    <dgm:pt modelId="{2B40E40F-3ECA-486F-81FF-86C25180A914}" type="parTrans" cxnId="{F12BC19D-6901-4BE9-B004-7DBEB011A913}">
      <dgm:prSet/>
      <dgm:spPr/>
      <dgm:t>
        <a:bodyPr/>
        <a:lstStyle/>
        <a:p>
          <a:endParaRPr lang="en-US"/>
        </a:p>
      </dgm:t>
    </dgm:pt>
    <dgm:pt modelId="{D007ECB8-1C15-4232-9F9C-9C46C15E279D}" type="sibTrans" cxnId="{F12BC19D-6901-4BE9-B004-7DBEB011A913}">
      <dgm:prSet/>
      <dgm:spPr/>
      <dgm:t>
        <a:bodyPr/>
        <a:lstStyle/>
        <a:p>
          <a:endParaRPr lang="en-US"/>
        </a:p>
      </dgm:t>
    </dgm:pt>
    <dgm:pt modelId="{AB9851ED-D989-470E-B369-A47E573DBB8F}">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created the following Entities:</a:t>
          </a:r>
        </a:p>
      </dgm:t>
    </dgm:pt>
    <dgm:pt modelId="{D4ABB4ED-2379-4EA6-B2A2-7634C34AB659}" type="parTrans" cxnId="{F39371E1-EAC1-439E-B75E-9EE677F16728}">
      <dgm:prSet/>
      <dgm:spPr/>
      <dgm:t>
        <a:bodyPr/>
        <a:lstStyle/>
        <a:p>
          <a:endParaRPr lang="en-US"/>
        </a:p>
      </dgm:t>
    </dgm:pt>
    <dgm:pt modelId="{1C3CC7B0-7F8A-4111-9A10-3B923285C47C}" type="sibTrans" cxnId="{F39371E1-EAC1-439E-B75E-9EE677F16728}">
      <dgm:prSet/>
      <dgm:spPr/>
      <dgm:t>
        <a:bodyPr/>
        <a:lstStyle/>
        <a:p>
          <a:endParaRPr lang="en-US"/>
        </a:p>
      </dgm:t>
    </dgm:pt>
    <dgm:pt modelId="{BD09E193-AB64-44EE-BE48-28BCF8C132B7}">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1)Entity name-</a:t>
          </a:r>
          <a:r>
            <a:rPr lang="en-US" b="1" dirty="0" smtClean="0">
              <a:solidFill>
                <a:schemeClr val="bg1"/>
              </a:solidFill>
            </a:rPr>
            <a:t>@holidays; Values </a:t>
          </a:r>
          <a:r>
            <a:rPr lang="en-US" b="1" dirty="0">
              <a:solidFill>
                <a:schemeClr val="bg1"/>
              </a:solidFill>
            </a:rPr>
            <a:t>(2</a:t>
          </a:r>
          <a:r>
            <a:rPr lang="en-US" b="1" dirty="0" smtClean="0">
              <a:solidFill>
                <a:schemeClr val="bg1"/>
              </a:solidFill>
            </a:rPr>
            <a:t>)-Thursday, Sunday(synonyms-weekend</a:t>
          </a:r>
          <a:r>
            <a:rPr lang="en-US" b="1" dirty="0">
              <a:solidFill>
                <a:schemeClr val="bg1"/>
              </a:solidFill>
            </a:rPr>
            <a:t>)</a:t>
          </a:r>
        </a:p>
      </dgm:t>
    </dgm:pt>
    <dgm:pt modelId="{10EE2E72-56FB-4DE8-AA62-9FB055A62552}" type="parTrans" cxnId="{39A7B864-38B4-410F-919E-92D3D164E431}">
      <dgm:prSet/>
      <dgm:spPr/>
      <dgm:t>
        <a:bodyPr/>
        <a:lstStyle/>
        <a:p>
          <a:endParaRPr lang="en-US"/>
        </a:p>
      </dgm:t>
    </dgm:pt>
    <dgm:pt modelId="{C6B6126C-F558-4313-A4D0-0DE2C8143CCA}" type="sibTrans" cxnId="{39A7B864-38B4-410F-919E-92D3D164E431}">
      <dgm:prSet/>
      <dgm:spPr/>
      <dgm:t>
        <a:bodyPr/>
        <a:lstStyle/>
        <a:p>
          <a:endParaRPr lang="en-US"/>
        </a:p>
      </dgm:t>
    </dgm:pt>
    <dgm:pt modelId="{32F2E41C-401A-4256-86DF-C8975A1E587C}">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2)Entity name-</a:t>
          </a:r>
          <a:r>
            <a:rPr lang="en-US" b="1" dirty="0" smtClean="0">
              <a:solidFill>
                <a:schemeClr val="bg1"/>
              </a:solidFill>
            </a:rPr>
            <a:t>@location; Values </a:t>
          </a:r>
          <a:r>
            <a:rPr lang="en-US" b="1" dirty="0">
              <a:solidFill>
                <a:schemeClr val="bg1"/>
              </a:solidFill>
            </a:rPr>
            <a:t>(3)-bellandur,indiranagar,jaynagar</a:t>
          </a:r>
        </a:p>
      </dgm:t>
    </dgm:pt>
    <dgm:pt modelId="{A812C0D4-CC49-4080-8DFA-CCCF337A7D13}" type="parTrans" cxnId="{DAF2ED91-EC59-479F-9A56-7820BCDA7772}">
      <dgm:prSet/>
      <dgm:spPr/>
      <dgm:t>
        <a:bodyPr/>
        <a:lstStyle/>
        <a:p>
          <a:endParaRPr lang="en-US"/>
        </a:p>
      </dgm:t>
    </dgm:pt>
    <dgm:pt modelId="{ED2C2B1C-73AE-4D18-9462-F1DD6420341A}" type="sibTrans" cxnId="{DAF2ED91-EC59-479F-9A56-7820BCDA7772}">
      <dgm:prSet/>
      <dgm:spPr/>
      <dgm:t>
        <a:bodyPr/>
        <a:lstStyle/>
        <a:p>
          <a:endParaRPr lang="en-US"/>
        </a:p>
      </dgm:t>
    </dgm:pt>
    <dgm:pt modelId="{BACE75AB-E5F8-4C5C-BB0C-925531BAF7B0}">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3)Entity name-@mode-of_delivery;Values (2)-cash on </a:t>
          </a:r>
          <a:r>
            <a:rPr lang="en-US" b="1" dirty="0" smtClean="0">
              <a:solidFill>
                <a:schemeClr val="bg1"/>
              </a:solidFill>
            </a:rPr>
            <a:t>delivery, online </a:t>
          </a:r>
          <a:r>
            <a:rPr lang="en-US" b="1" dirty="0">
              <a:solidFill>
                <a:schemeClr val="bg1"/>
              </a:solidFill>
            </a:rPr>
            <a:t>payment(synonyms-online)</a:t>
          </a:r>
        </a:p>
      </dgm:t>
    </dgm:pt>
    <dgm:pt modelId="{61BFBBD9-99CE-44F0-9DE7-BFF2207DCC1A}" type="parTrans" cxnId="{AE4156D6-EF43-4A72-B315-F2BE2E87CD8A}">
      <dgm:prSet/>
      <dgm:spPr/>
      <dgm:t>
        <a:bodyPr/>
        <a:lstStyle/>
        <a:p>
          <a:endParaRPr lang="en-US"/>
        </a:p>
      </dgm:t>
    </dgm:pt>
    <dgm:pt modelId="{4C4B2630-693A-4A3C-88FF-C060ED304EF8}" type="sibTrans" cxnId="{AE4156D6-EF43-4A72-B315-F2BE2E87CD8A}">
      <dgm:prSet/>
      <dgm:spPr/>
      <dgm:t>
        <a:bodyPr/>
        <a:lstStyle/>
        <a:p>
          <a:endParaRPr lang="en-US"/>
        </a:p>
      </dgm:t>
    </dgm:pt>
    <dgm:pt modelId="{DCFEFEC9-1213-4013-91F7-7F9B6162F05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4)Entity name-@pizza_size;Values (5)-large,medium,small,ultra </a:t>
          </a:r>
          <a:r>
            <a:rPr lang="en-US" b="1" dirty="0" smtClean="0">
              <a:solidFill>
                <a:schemeClr val="bg1"/>
              </a:solidFill>
            </a:rPr>
            <a:t>large, ultra </a:t>
          </a:r>
          <a:r>
            <a:rPr lang="en-US" b="1" dirty="0">
              <a:solidFill>
                <a:schemeClr val="bg1"/>
              </a:solidFill>
            </a:rPr>
            <a:t>mini</a:t>
          </a:r>
        </a:p>
      </dgm:t>
    </dgm:pt>
    <dgm:pt modelId="{EC9923ED-BB78-46A8-9945-A4F50367861A}" type="parTrans" cxnId="{907D34DD-ABD9-49E9-A9AA-5D68B65F3211}">
      <dgm:prSet/>
      <dgm:spPr/>
      <dgm:t>
        <a:bodyPr/>
        <a:lstStyle/>
        <a:p>
          <a:endParaRPr lang="en-US"/>
        </a:p>
      </dgm:t>
    </dgm:pt>
    <dgm:pt modelId="{B8F64452-536F-4B23-8615-7038AD61BD3E}" type="sibTrans" cxnId="{907D34DD-ABD9-49E9-A9AA-5D68B65F3211}">
      <dgm:prSet/>
      <dgm:spPr/>
      <dgm:t>
        <a:bodyPr/>
        <a:lstStyle/>
        <a:p>
          <a:endParaRPr lang="en-US"/>
        </a:p>
      </dgm:t>
    </dgm:pt>
    <dgm:pt modelId="{C7064F72-EDCA-4F46-8BE5-0F0F0428EF20}">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5)Entity name-</a:t>
          </a:r>
          <a:r>
            <a:rPr lang="en-US" b="1" dirty="0" smtClean="0">
              <a:solidFill>
                <a:schemeClr val="bg1"/>
              </a:solidFill>
            </a:rPr>
            <a:t>@toppings; Values </a:t>
          </a:r>
          <a:r>
            <a:rPr lang="en-US" b="1" dirty="0">
              <a:solidFill>
                <a:schemeClr val="bg1"/>
              </a:solidFill>
            </a:rPr>
            <a:t>(6)-BBQ Meatlovers,cheese,Garlic butter prawns and chilli,onion,Sausage &amp; </a:t>
          </a:r>
          <a:r>
            <a:rPr lang="en-US" b="1" dirty="0" smtClean="0">
              <a:solidFill>
                <a:schemeClr val="bg1"/>
              </a:solidFill>
            </a:rPr>
            <a:t>Kale, tomato</a:t>
          </a:r>
          <a:endParaRPr lang="en-US" b="1" dirty="0">
            <a:solidFill>
              <a:schemeClr val="bg1"/>
            </a:solidFill>
          </a:endParaRPr>
        </a:p>
      </dgm:t>
    </dgm:pt>
    <dgm:pt modelId="{464A52E0-B8C5-4471-9C23-15AFE5475972}" type="parTrans" cxnId="{D3B5DC9F-39AD-4B61-8CDA-6B9BAFD74C2E}">
      <dgm:prSet/>
      <dgm:spPr/>
      <dgm:t>
        <a:bodyPr/>
        <a:lstStyle/>
        <a:p>
          <a:endParaRPr lang="en-US"/>
        </a:p>
      </dgm:t>
    </dgm:pt>
    <dgm:pt modelId="{56C8F678-00F1-4D42-8E8D-20A343D8E439}" type="sibTrans" cxnId="{D3B5DC9F-39AD-4B61-8CDA-6B9BAFD74C2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06046A6-6D98-4AC1-8105-B3AE23749072}" type="pres">
      <dgm:prSet presAssocID="{8B6D97BB-DEA2-4F4D-9E1F-DB79A35C55B4}" presName="parentText" presStyleLbl="node1" presStyleIdx="0" presStyleCnt="8">
        <dgm:presLayoutVars>
          <dgm:chMax val="0"/>
          <dgm:bulletEnabled val="1"/>
        </dgm:presLayoutVars>
      </dgm:prSet>
      <dgm:spPr/>
      <dgm:t>
        <a:bodyPr/>
        <a:lstStyle/>
        <a:p>
          <a:endParaRPr lang="en-US"/>
        </a:p>
      </dgm:t>
    </dgm:pt>
    <dgm:pt modelId="{601967AB-C23C-45F0-925C-C00B0CB62972}" type="pres">
      <dgm:prSet presAssocID="{82BC2659-3AB6-43F6-BBCE-48919C612145}" presName="spacer" presStyleCnt="0"/>
      <dgm:spPr/>
    </dgm:pt>
    <dgm:pt modelId="{497FA3F3-EC48-4FE9-A34D-967CA87A9740}" type="pres">
      <dgm:prSet presAssocID="{0F1D2B28-573A-4D67-AF9A-9CC224941262}" presName="parentText" presStyleLbl="node1" presStyleIdx="1" presStyleCnt="8">
        <dgm:presLayoutVars>
          <dgm:chMax val="0"/>
          <dgm:bulletEnabled val="1"/>
        </dgm:presLayoutVars>
      </dgm:prSet>
      <dgm:spPr/>
      <dgm:t>
        <a:bodyPr/>
        <a:lstStyle/>
        <a:p>
          <a:endParaRPr lang="en-US"/>
        </a:p>
      </dgm:t>
    </dgm:pt>
    <dgm:pt modelId="{A1695078-0406-4429-B900-F74A5A042910}" type="pres">
      <dgm:prSet presAssocID="{D007ECB8-1C15-4232-9F9C-9C46C15E279D}" presName="spacer" presStyleCnt="0"/>
      <dgm:spPr/>
    </dgm:pt>
    <dgm:pt modelId="{2A1D5524-FAA9-4631-B6D3-42C898DF0386}" type="pres">
      <dgm:prSet presAssocID="{AB9851ED-D989-470E-B369-A47E573DBB8F}" presName="parentText" presStyleLbl="node1" presStyleIdx="2" presStyleCnt="8">
        <dgm:presLayoutVars>
          <dgm:chMax val="0"/>
          <dgm:bulletEnabled val="1"/>
        </dgm:presLayoutVars>
      </dgm:prSet>
      <dgm:spPr/>
      <dgm:t>
        <a:bodyPr/>
        <a:lstStyle/>
        <a:p>
          <a:endParaRPr lang="en-US"/>
        </a:p>
      </dgm:t>
    </dgm:pt>
    <dgm:pt modelId="{B707DBEC-5AFF-4E5C-8A14-35BD887F4454}" type="pres">
      <dgm:prSet presAssocID="{1C3CC7B0-7F8A-4111-9A10-3B923285C47C}" presName="spacer" presStyleCnt="0"/>
      <dgm:spPr/>
    </dgm:pt>
    <dgm:pt modelId="{4E72AD0B-67E5-4DB1-A640-F51374B59171}" type="pres">
      <dgm:prSet presAssocID="{BD09E193-AB64-44EE-BE48-28BCF8C132B7}" presName="parentText" presStyleLbl="node1" presStyleIdx="3" presStyleCnt="8">
        <dgm:presLayoutVars>
          <dgm:chMax val="0"/>
          <dgm:bulletEnabled val="1"/>
        </dgm:presLayoutVars>
      </dgm:prSet>
      <dgm:spPr/>
      <dgm:t>
        <a:bodyPr/>
        <a:lstStyle/>
        <a:p>
          <a:endParaRPr lang="en-US"/>
        </a:p>
      </dgm:t>
    </dgm:pt>
    <dgm:pt modelId="{4AF268FE-1724-4BE4-8024-74147BD424A4}" type="pres">
      <dgm:prSet presAssocID="{C6B6126C-F558-4313-A4D0-0DE2C8143CCA}" presName="spacer" presStyleCnt="0"/>
      <dgm:spPr/>
    </dgm:pt>
    <dgm:pt modelId="{FB62AE36-C451-4E59-A593-3FB37DFDF102}" type="pres">
      <dgm:prSet presAssocID="{32F2E41C-401A-4256-86DF-C8975A1E587C}" presName="parentText" presStyleLbl="node1" presStyleIdx="4" presStyleCnt="8">
        <dgm:presLayoutVars>
          <dgm:chMax val="0"/>
          <dgm:bulletEnabled val="1"/>
        </dgm:presLayoutVars>
      </dgm:prSet>
      <dgm:spPr/>
      <dgm:t>
        <a:bodyPr/>
        <a:lstStyle/>
        <a:p>
          <a:endParaRPr lang="en-US"/>
        </a:p>
      </dgm:t>
    </dgm:pt>
    <dgm:pt modelId="{788BE278-B9B6-4108-BAF0-B99DA06368D7}" type="pres">
      <dgm:prSet presAssocID="{ED2C2B1C-73AE-4D18-9462-F1DD6420341A}" presName="spacer" presStyleCnt="0"/>
      <dgm:spPr/>
    </dgm:pt>
    <dgm:pt modelId="{10245065-B12A-4308-A62C-371BE001A675}" type="pres">
      <dgm:prSet presAssocID="{BACE75AB-E5F8-4C5C-BB0C-925531BAF7B0}" presName="parentText" presStyleLbl="node1" presStyleIdx="5" presStyleCnt="8">
        <dgm:presLayoutVars>
          <dgm:chMax val="0"/>
          <dgm:bulletEnabled val="1"/>
        </dgm:presLayoutVars>
      </dgm:prSet>
      <dgm:spPr/>
      <dgm:t>
        <a:bodyPr/>
        <a:lstStyle/>
        <a:p>
          <a:endParaRPr lang="en-US"/>
        </a:p>
      </dgm:t>
    </dgm:pt>
    <dgm:pt modelId="{55A8D288-FE48-4AB9-971B-B67A8F213085}" type="pres">
      <dgm:prSet presAssocID="{4C4B2630-693A-4A3C-88FF-C060ED304EF8}" presName="spacer" presStyleCnt="0"/>
      <dgm:spPr/>
    </dgm:pt>
    <dgm:pt modelId="{DD68FC97-CD6C-459E-AC6F-23ADEA9652AC}" type="pres">
      <dgm:prSet presAssocID="{DCFEFEC9-1213-4013-91F7-7F9B6162F053}" presName="parentText" presStyleLbl="node1" presStyleIdx="6" presStyleCnt="8">
        <dgm:presLayoutVars>
          <dgm:chMax val="0"/>
          <dgm:bulletEnabled val="1"/>
        </dgm:presLayoutVars>
      </dgm:prSet>
      <dgm:spPr/>
      <dgm:t>
        <a:bodyPr/>
        <a:lstStyle/>
        <a:p>
          <a:endParaRPr lang="en-US"/>
        </a:p>
      </dgm:t>
    </dgm:pt>
    <dgm:pt modelId="{DD972A8E-A585-445D-BF17-F37FB5BEC1E2}" type="pres">
      <dgm:prSet presAssocID="{B8F64452-536F-4B23-8615-7038AD61BD3E}" presName="spacer" presStyleCnt="0"/>
      <dgm:spPr/>
    </dgm:pt>
    <dgm:pt modelId="{49C9B17B-8D97-4947-911B-27814FA576E6}" type="pres">
      <dgm:prSet presAssocID="{C7064F72-EDCA-4F46-8BE5-0F0F0428EF20}" presName="parentText" presStyleLbl="node1" presStyleIdx="7" presStyleCnt="8">
        <dgm:presLayoutVars>
          <dgm:chMax val="0"/>
          <dgm:bulletEnabled val="1"/>
        </dgm:presLayoutVars>
      </dgm:prSet>
      <dgm:spPr/>
      <dgm:t>
        <a:bodyPr/>
        <a:lstStyle/>
        <a:p>
          <a:endParaRPr lang="en-US"/>
        </a:p>
      </dgm:t>
    </dgm:pt>
  </dgm:ptLst>
  <dgm:cxnLst>
    <dgm:cxn modelId="{82E7A7C0-5A8D-4B15-BC43-02E792463CC4}" type="presOf" srcId="{0F1D2B28-573A-4D67-AF9A-9CC224941262}" destId="{497FA3F3-EC48-4FE9-A34D-967CA87A9740}" srcOrd="0" destOrd="0" presId="urn:microsoft.com/office/officeart/2005/8/layout/vList2"/>
    <dgm:cxn modelId="{D3B5DC9F-39AD-4B61-8CDA-6B9BAFD74C2E}" srcId="{4F10CD44-2F8C-4FB2-8775-0011E65F3161}" destId="{C7064F72-EDCA-4F46-8BE5-0F0F0428EF20}" srcOrd="7" destOrd="0" parTransId="{464A52E0-B8C5-4471-9C23-15AFE5475972}" sibTransId="{56C8F678-00F1-4D42-8E8D-20A343D8E439}"/>
    <dgm:cxn modelId="{BD218DA0-0486-4830-8D9D-B7763BCE3AF7}" type="presOf" srcId="{AB9851ED-D989-470E-B369-A47E573DBB8F}" destId="{2A1D5524-FAA9-4631-B6D3-42C898DF0386}" srcOrd="0" destOrd="0" presId="urn:microsoft.com/office/officeart/2005/8/layout/vList2"/>
    <dgm:cxn modelId="{18E9E517-C2F0-4DCE-9D35-C2708E5CCD21}" type="presOf" srcId="{BACE75AB-E5F8-4C5C-BB0C-925531BAF7B0}" destId="{10245065-B12A-4308-A62C-371BE001A675}" srcOrd="0" destOrd="0" presId="urn:microsoft.com/office/officeart/2005/8/layout/vList2"/>
    <dgm:cxn modelId="{1E0D8AA9-44A1-40AB-B31E-FBC0D6AB1EFD}" type="presOf" srcId="{4F10CD44-2F8C-4FB2-8775-0011E65F3161}" destId="{620534FF-DD89-46BB-B6C6-18578AB529E1}" srcOrd="0" destOrd="0" presId="urn:microsoft.com/office/officeart/2005/8/layout/vList2"/>
    <dgm:cxn modelId="{CF336068-9250-4DC5-BFD0-B0963484EA10}" type="presOf" srcId="{C7064F72-EDCA-4F46-8BE5-0F0F0428EF20}" destId="{49C9B17B-8D97-4947-911B-27814FA576E6}" srcOrd="0" destOrd="0" presId="urn:microsoft.com/office/officeart/2005/8/layout/vList2"/>
    <dgm:cxn modelId="{AE00019C-3221-4765-AA85-37DF1F4F2491}" type="presOf" srcId="{DCFEFEC9-1213-4013-91F7-7F9B6162F053}" destId="{DD68FC97-CD6C-459E-AC6F-23ADEA9652AC}" srcOrd="0" destOrd="0" presId="urn:microsoft.com/office/officeart/2005/8/layout/vList2"/>
    <dgm:cxn modelId="{8AC1BD4B-84F9-4AF1-A8A7-3DC7912B3401}" type="presOf" srcId="{32F2E41C-401A-4256-86DF-C8975A1E587C}" destId="{FB62AE36-C451-4E59-A593-3FB37DFDF102}" srcOrd="0" destOrd="0" presId="urn:microsoft.com/office/officeart/2005/8/layout/vList2"/>
    <dgm:cxn modelId="{DAF2ED91-EC59-479F-9A56-7820BCDA7772}" srcId="{4F10CD44-2F8C-4FB2-8775-0011E65F3161}" destId="{32F2E41C-401A-4256-86DF-C8975A1E587C}" srcOrd="4" destOrd="0" parTransId="{A812C0D4-CC49-4080-8DFA-CCCF337A7D13}" sibTransId="{ED2C2B1C-73AE-4D18-9462-F1DD6420341A}"/>
    <dgm:cxn modelId="{130AA648-B15D-4154-B4EC-73E547527507}" srcId="{4F10CD44-2F8C-4FB2-8775-0011E65F3161}" destId="{8B6D97BB-DEA2-4F4D-9E1F-DB79A35C55B4}" srcOrd="0" destOrd="0" parTransId="{FEFD8AF2-8F21-43AF-9CAD-2B9C579A234D}" sibTransId="{82BC2659-3AB6-43F6-BBCE-48919C612145}"/>
    <dgm:cxn modelId="{A2B3134B-A40E-4D04-8AFD-D65B7FC8696D}" type="presOf" srcId="{BD09E193-AB64-44EE-BE48-28BCF8C132B7}" destId="{4E72AD0B-67E5-4DB1-A640-F51374B59171}" srcOrd="0" destOrd="0" presId="urn:microsoft.com/office/officeart/2005/8/layout/vList2"/>
    <dgm:cxn modelId="{F39371E1-EAC1-439E-B75E-9EE677F16728}" srcId="{4F10CD44-2F8C-4FB2-8775-0011E65F3161}" destId="{AB9851ED-D989-470E-B369-A47E573DBB8F}" srcOrd="2" destOrd="0" parTransId="{D4ABB4ED-2379-4EA6-B2A2-7634C34AB659}" sibTransId="{1C3CC7B0-7F8A-4111-9A10-3B923285C47C}"/>
    <dgm:cxn modelId="{907D34DD-ABD9-49E9-A9AA-5D68B65F3211}" srcId="{4F10CD44-2F8C-4FB2-8775-0011E65F3161}" destId="{DCFEFEC9-1213-4013-91F7-7F9B6162F053}" srcOrd="6" destOrd="0" parTransId="{EC9923ED-BB78-46A8-9945-A4F50367861A}" sibTransId="{B8F64452-536F-4B23-8615-7038AD61BD3E}"/>
    <dgm:cxn modelId="{2DD05ACD-227D-44F8-BFDF-8739CD4072B7}" type="presOf" srcId="{8B6D97BB-DEA2-4F4D-9E1F-DB79A35C55B4}" destId="{106046A6-6D98-4AC1-8105-B3AE23749072}" srcOrd="0" destOrd="0" presId="urn:microsoft.com/office/officeart/2005/8/layout/vList2"/>
    <dgm:cxn modelId="{AE4156D6-EF43-4A72-B315-F2BE2E87CD8A}" srcId="{4F10CD44-2F8C-4FB2-8775-0011E65F3161}" destId="{BACE75AB-E5F8-4C5C-BB0C-925531BAF7B0}" srcOrd="5" destOrd="0" parTransId="{61BFBBD9-99CE-44F0-9DE7-BFF2207DCC1A}" sibTransId="{4C4B2630-693A-4A3C-88FF-C060ED304EF8}"/>
    <dgm:cxn modelId="{39A7B864-38B4-410F-919E-92D3D164E431}" srcId="{4F10CD44-2F8C-4FB2-8775-0011E65F3161}" destId="{BD09E193-AB64-44EE-BE48-28BCF8C132B7}" srcOrd="3" destOrd="0" parTransId="{10EE2E72-56FB-4DE8-AA62-9FB055A62552}" sibTransId="{C6B6126C-F558-4313-A4D0-0DE2C8143CCA}"/>
    <dgm:cxn modelId="{F12BC19D-6901-4BE9-B004-7DBEB011A913}" srcId="{4F10CD44-2F8C-4FB2-8775-0011E65F3161}" destId="{0F1D2B28-573A-4D67-AF9A-9CC224941262}" srcOrd="1" destOrd="0" parTransId="{2B40E40F-3ECA-486F-81FF-86C25180A914}" sibTransId="{D007ECB8-1C15-4232-9F9C-9C46C15E279D}"/>
    <dgm:cxn modelId="{CCB982B7-5DD6-47D3-B7E9-C753F24ED9ED}" type="presParOf" srcId="{620534FF-DD89-46BB-B6C6-18578AB529E1}" destId="{106046A6-6D98-4AC1-8105-B3AE23749072}" srcOrd="0" destOrd="0" presId="urn:microsoft.com/office/officeart/2005/8/layout/vList2"/>
    <dgm:cxn modelId="{C1F3CFCD-49FE-46D9-8D62-640ED06ABB47}" type="presParOf" srcId="{620534FF-DD89-46BB-B6C6-18578AB529E1}" destId="{601967AB-C23C-45F0-925C-C00B0CB62972}" srcOrd="1" destOrd="0" presId="urn:microsoft.com/office/officeart/2005/8/layout/vList2"/>
    <dgm:cxn modelId="{A4BC2120-2194-4BFF-8D35-AE64E0B55260}" type="presParOf" srcId="{620534FF-DD89-46BB-B6C6-18578AB529E1}" destId="{497FA3F3-EC48-4FE9-A34D-967CA87A9740}" srcOrd="2" destOrd="0" presId="urn:microsoft.com/office/officeart/2005/8/layout/vList2"/>
    <dgm:cxn modelId="{99102910-893A-4084-A9E3-857F4C00BA4B}" type="presParOf" srcId="{620534FF-DD89-46BB-B6C6-18578AB529E1}" destId="{A1695078-0406-4429-B900-F74A5A042910}" srcOrd="3" destOrd="0" presId="urn:microsoft.com/office/officeart/2005/8/layout/vList2"/>
    <dgm:cxn modelId="{9FB295CA-48B6-4558-AE37-7E6EC91A6999}" type="presParOf" srcId="{620534FF-DD89-46BB-B6C6-18578AB529E1}" destId="{2A1D5524-FAA9-4631-B6D3-42C898DF0386}" srcOrd="4" destOrd="0" presId="urn:microsoft.com/office/officeart/2005/8/layout/vList2"/>
    <dgm:cxn modelId="{AA26A389-B810-4A23-A107-3434DD32FACE}" type="presParOf" srcId="{620534FF-DD89-46BB-B6C6-18578AB529E1}" destId="{B707DBEC-5AFF-4E5C-8A14-35BD887F4454}" srcOrd="5" destOrd="0" presId="urn:microsoft.com/office/officeart/2005/8/layout/vList2"/>
    <dgm:cxn modelId="{42D72E26-AA63-4EAA-932D-93CD2B9B1429}" type="presParOf" srcId="{620534FF-DD89-46BB-B6C6-18578AB529E1}" destId="{4E72AD0B-67E5-4DB1-A640-F51374B59171}" srcOrd="6" destOrd="0" presId="urn:microsoft.com/office/officeart/2005/8/layout/vList2"/>
    <dgm:cxn modelId="{418FF38E-7BE7-409D-B38A-DC5BD6F59976}" type="presParOf" srcId="{620534FF-DD89-46BB-B6C6-18578AB529E1}" destId="{4AF268FE-1724-4BE4-8024-74147BD424A4}" srcOrd="7" destOrd="0" presId="urn:microsoft.com/office/officeart/2005/8/layout/vList2"/>
    <dgm:cxn modelId="{0540D690-8D6D-451E-B70F-5250534D3A83}" type="presParOf" srcId="{620534FF-DD89-46BB-B6C6-18578AB529E1}" destId="{FB62AE36-C451-4E59-A593-3FB37DFDF102}" srcOrd="8" destOrd="0" presId="urn:microsoft.com/office/officeart/2005/8/layout/vList2"/>
    <dgm:cxn modelId="{084F9216-A833-41FC-B6E6-C98C23C5858A}" type="presParOf" srcId="{620534FF-DD89-46BB-B6C6-18578AB529E1}" destId="{788BE278-B9B6-4108-BAF0-B99DA06368D7}" srcOrd="9" destOrd="0" presId="urn:microsoft.com/office/officeart/2005/8/layout/vList2"/>
    <dgm:cxn modelId="{896A2E96-1A51-4275-B015-F4ECB1B069A7}" type="presParOf" srcId="{620534FF-DD89-46BB-B6C6-18578AB529E1}" destId="{10245065-B12A-4308-A62C-371BE001A675}" srcOrd="10" destOrd="0" presId="urn:microsoft.com/office/officeart/2005/8/layout/vList2"/>
    <dgm:cxn modelId="{D35EC96E-7D76-4143-ACD8-91261EFF0EF1}" type="presParOf" srcId="{620534FF-DD89-46BB-B6C6-18578AB529E1}" destId="{55A8D288-FE48-4AB9-971B-B67A8F213085}" srcOrd="11" destOrd="0" presId="urn:microsoft.com/office/officeart/2005/8/layout/vList2"/>
    <dgm:cxn modelId="{AEF06C17-DD8F-42A5-9772-2C0B96E971C9}" type="presParOf" srcId="{620534FF-DD89-46BB-B6C6-18578AB529E1}" destId="{DD68FC97-CD6C-459E-AC6F-23ADEA9652AC}" srcOrd="12" destOrd="0" presId="urn:microsoft.com/office/officeart/2005/8/layout/vList2"/>
    <dgm:cxn modelId="{6E7324BE-6796-434D-A6B4-D164AE809FFB}" type="presParOf" srcId="{620534FF-DD89-46BB-B6C6-18578AB529E1}" destId="{DD972A8E-A585-445D-BF17-F37FB5BEC1E2}" srcOrd="13" destOrd="0" presId="urn:microsoft.com/office/officeart/2005/8/layout/vList2"/>
    <dgm:cxn modelId="{D0598A76-D50F-4D4B-B641-74BFAA47D0DD}" type="presParOf" srcId="{620534FF-DD89-46BB-B6C6-18578AB529E1}" destId="{49C9B17B-8D97-4947-911B-27814FA576E6}" srcOrd="1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24B93D-1C77-4749-94A8-FBED1341FB45}">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Planning Responses (Using Core Intents and Entities):</a:t>
          </a:r>
        </a:p>
      </dgm:t>
    </dgm:pt>
    <dgm:pt modelId="{9C6200DD-8D02-4C15-9CDA-1EAE1F6C9140}" type="parTrans" cxnId="{5EFA1E6A-A77E-4C1B-A8C5-2E306D9EDAEF}">
      <dgm:prSet/>
      <dgm:spPr/>
      <dgm:t>
        <a:bodyPr/>
        <a:lstStyle/>
        <a:p>
          <a:endParaRPr lang="en-US"/>
        </a:p>
      </dgm:t>
    </dgm:pt>
    <dgm:pt modelId="{BF2DE3EB-0226-4279-B036-128F1FC73DFA}" type="sibTrans" cxnId="{5EFA1E6A-A77E-4C1B-A8C5-2E306D9EDAEF}">
      <dgm:prSet/>
      <dgm:spPr/>
      <dgm:t>
        <a:bodyPr/>
        <a:lstStyle/>
        <a:p>
          <a:endParaRPr lang="en-US"/>
        </a:p>
      </dgm:t>
    </dgm:pt>
    <dgm:pt modelId="{F6060B9E-1E80-457C-97D1-34AAF4BDCF08}">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A response is what the Assistant service returns to the end-user based on the intents and entities it recognizes in inputs. Not all answers are text; some are actions. </a:t>
          </a:r>
        </a:p>
      </dgm:t>
    </dgm:pt>
    <dgm:pt modelId="{46CA2BEA-EC99-4D60-9500-A4691068D800}" type="parTrans" cxnId="{E0CE9275-C185-4D12-B44B-7730234D7D2C}">
      <dgm:prSet/>
      <dgm:spPr/>
      <dgm:t>
        <a:bodyPr/>
        <a:lstStyle/>
        <a:p>
          <a:endParaRPr lang="en-US"/>
        </a:p>
      </dgm:t>
    </dgm:pt>
    <dgm:pt modelId="{BC1E1F80-ACA7-460D-A9FA-19147D9126B0}" type="sibTrans" cxnId="{E0CE9275-C185-4D12-B44B-7730234D7D2C}">
      <dgm:prSet/>
      <dgm:spPr/>
      <dgm:t>
        <a:bodyPr/>
        <a:lstStyle/>
        <a:p>
          <a:endParaRPr lang="en-US"/>
        </a:p>
      </dgm:t>
    </dgm:pt>
    <dgm:pt modelId="{61F38E74-6020-4351-8675-43820FF8F91F}">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Ground Truth is the grouping of end-user examples with intents. Watson Assistant service uses the Ground Truth mapping to train its cognitive models. The utterances in Ground Truth are collected from end users in line with question collection best practices.</a:t>
          </a:r>
        </a:p>
      </dgm:t>
    </dgm:pt>
    <dgm:pt modelId="{F9653684-0C80-49CF-B337-D80944F976B5}" type="parTrans" cxnId="{FFE0C4A2-AAE3-4598-984E-5F3269165F8D}">
      <dgm:prSet/>
      <dgm:spPr/>
      <dgm:t>
        <a:bodyPr/>
        <a:lstStyle/>
        <a:p>
          <a:endParaRPr lang="en-US"/>
        </a:p>
      </dgm:t>
    </dgm:pt>
    <dgm:pt modelId="{0197038F-05F9-4DE8-AFE6-D6503BCB6A08}" type="sibTrans" cxnId="{FFE0C4A2-AAE3-4598-984E-5F3269165F8D}">
      <dgm:prSet/>
      <dgm:spPr/>
      <dgm:t>
        <a:bodyPr/>
        <a:lstStyle/>
        <a:p>
          <a:endParaRPr lang="en-US"/>
        </a:p>
      </dgm:t>
    </dgm:pt>
    <dgm:pt modelId="{DD64175E-7428-4CEE-B506-E1FE60509F01}">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The dialog uses the intents and entities, plus context from the application, to interact with the user and ultimately provide a useful response. The response might be the answer to a question, guide a user through a process, or execute a command.  </a:t>
          </a:r>
        </a:p>
      </dgm:t>
    </dgm:pt>
    <dgm:pt modelId="{1FEB0346-6EEE-45F2-BF9B-0CDD06D432B5}" type="parTrans" cxnId="{8C98E5D6-E21B-4BD6-85CE-3F9DA8A839B8}">
      <dgm:prSet/>
      <dgm:spPr/>
      <dgm:t>
        <a:bodyPr/>
        <a:lstStyle/>
        <a:p>
          <a:endParaRPr lang="en-US"/>
        </a:p>
      </dgm:t>
    </dgm:pt>
    <dgm:pt modelId="{CF4D913C-FCED-496C-A42F-9F663A6E91A8}" type="sibTrans" cxnId="{8C98E5D6-E21B-4BD6-85CE-3F9DA8A839B8}">
      <dgm:prSet/>
      <dgm:spPr/>
      <dgm:t>
        <a:bodyPr/>
        <a:lstStyle/>
        <a:p>
          <a:endParaRPr lang="en-US"/>
        </a:p>
      </dgm:t>
    </dgm:pt>
    <dgm:pt modelId="{B7FBEB76-9C98-4DC7-B48D-6E0D53D5BE71}">
      <dgm:prSet>
        <dgm:style>
          <a:lnRef idx="1">
            <a:schemeClr val="accent1"/>
          </a:lnRef>
          <a:fillRef idx="2">
            <a:schemeClr val="accent1"/>
          </a:fillRef>
          <a:effectRef idx="1">
            <a:schemeClr val="accent1"/>
          </a:effectRef>
          <a:fontRef idx="minor">
            <a:schemeClr val="dk1"/>
          </a:fontRef>
        </dgm:style>
      </dgm:prSet>
      <dgm:spPr/>
      <dgm:t>
        <a:bodyPr/>
        <a:lstStyle/>
        <a:p>
          <a:r>
            <a:rPr lang="en-US" b="1" dirty="0">
              <a:solidFill>
                <a:schemeClr val="bg1"/>
              </a:solidFill>
            </a:rPr>
            <a:t>The intent and entity might be enough information to identify the correct response, or the dialog might ask the user for more input that is needed to respond correctly.</a:t>
          </a:r>
        </a:p>
      </dgm:t>
    </dgm:pt>
    <dgm:pt modelId="{0422DD08-480C-4B27-A925-E1D337C2E4D1}" type="parTrans" cxnId="{83886A8B-5BDD-48A5-94B1-55522F08AFED}">
      <dgm:prSet/>
      <dgm:spPr/>
      <dgm:t>
        <a:bodyPr/>
        <a:lstStyle/>
        <a:p>
          <a:endParaRPr lang="en-US"/>
        </a:p>
      </dgm:t>
    </dgm:pt>
    <dgm:pt modelId="{759A2F16-BC27-4D72-A2AD-903605BA7118}" type="sibTrans" cxnId="{83886A8B-5BDD-48A5-94B1-55522F08AFED}">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649FF7D0-F485-48DB-B2ED-0B1F147CAEE9}" type="pres">
      <dgm:prSet presAssocID="{9F24B93D-1C77-4749-94A8-FBED1341FB45}" presName="parentText" presStyleLbl="node1" presStyleIdx="0" presStyleCnt="5">
        <dgm:presLayoutVars>
          <dgm:chMax val="0"/>
          <dgm:bulletEnabled val="1"/>
        </dgm:presLayoutVars>
      </dgm:prSet>
      <dgm:spPr/>
      <dgm:t>
        <a:bodyPr/>
        <a:lstStyle/>
        <a:p>
          <a:endParaRPr lang="en-US"/>
        </a:p>
      </dgm:t>
    </dgm:pt>
    <dgm:pt modelId="{54868CD1-5DEB-46D0-AEE5-772E7CBCFEDD}" type="pres">
      <dgm:prSet presAssocID="{BF2DE3EB-0226-4279-B036-128F1FC73DFA}" presName="spacer" presStyleCnt="0"/>
      <dgm:spPr/>
    </dgm:pt>
    <dgm:pt modelId="{759ADA00-287B-4E1B-9683-E4FF4DA2DC18}" type="pres">
      <dgm:prSet presAssocID="{F6060B9E-1E80-457C-97D1-34AAF4BDCF08}" presName="parentText" presStyleLbl="node1" presStyleIdx="1" presStyleCnt="5">
        <dgm:presLayoutVars>
          <dgm:chMax val="0"/>
          <dgm:bulletEnabled val="1"/>
        </dgm:presLayoutVars>
      </dgm:prSet>
      <dgm:spPr/>
      <dgm:t>
        <a:bodyPr/>
        <a:lstStyle/>
        <a:p>
          <a:endParaRPr lang="en-US"/>
        </a:p>
      </dgm:t>
    </dgm:pt>
    <dgm:pt modelId="{9865C369-5B33-437C-9E60-F9ED135CBACA}" type="pres">
      <dgm:prSet presAssocID="{BC1E1F80-ACA7-460D-A9FA-19147D9126B0}" presName="spacer" presStyleCnt="0"/>
      <dgm:spPr/>
    </dgm:pt>
    <dgm:pt modelId="{3CD10436-F3CB-4716-AF71-239B2A1B3D67}" type="pres">
      <dgm:prSet presAssocID="{61F38E74-6020-4351-8675-43820FF8F91F}" presName="parentText" presStyleLbl="node1" presStyleIdx="2" presStyleCnt="5">
        <dgm:presLayoutVars>
          <dgm:chMax val="0"/>
          <dgm:bulletEnabled val="1"/>
        </dgm:presLayoutVars>
      </dgm:prSet>
      <dgm:spPr/>
      <dgm:t>
        <a:bodyPr/>
        <a:lstStyle/>
        <a:p>
          <a:endParaRPr lang="en-US"/>
        </a:p>
      </dgm:t>
    </dgm:pt>
    <dgm:pt modelId="{2BB247D0-8A35-4F53-A3D2-0753A236E97D}" type="pres">
      <dgm:prSet presAssocID="{0197038F-05F9-4DE8-AFE6-D6503BCB6A08}" presName="spacer" presStyleCnt="0"/>
      <dgm:spPr/>
    </dgm:pt>
    <dgm:pt modelId="{2BE4B12E-16CD-463F-83CF-21D1AE18B163}" type="pres">
      <dgm:prSet presAssocID="{DD64175E-7428-4CEE-B506-E1FE60509F01}" presName="parentText" presStyleLbl="node1" presStyleIdx="3" presStyleCnt="5">
        <dgm:presLayoutVars>
          <dgm:chMax val="0"/>
          <dgm:bulletEnabled val="1"/>
        </dgm:presLayoutVars>
      </dgm:prSet>
      <dgm:spPr/>
      <dgm:t>
        <a:bodyPr/>
        <a:lstStyle/>
        <a:p>
          <a:endParaRPr lang="en-US"/>
        </a:p>
      </dgm:t>
    </dgm:pt>
    <dgm:pt modelId="{A1755279-9CAB-4CA4-8CDC-654786B9321D}" type="pres">
      <dgm:prSet presAssocID="{CF4D913C-FCED-496C-A42F-9F663A6E91A8}" presName="spacer" presStyleCnt="0"/>
      <dgm:spPr/>
    </dgm:pt>
    <dgm:pt modelId="{ACCABFF0-08E5-4AA0-8624-AE6538912D2E}" type="pres">
      <dgm:prSet presAssocID="{B7FBEB76-9C98-4DC7-B48D-6E0D53D5BE71}" presName="parentText" presStyleLbl="node1" presStyleIdx="4" presStyleCnt="5">
        <dgm:presLayoutVars>
          <dgm:chMax val="0"/>
          <dgm:bulletEnabled val="1"/>
        </dgm:presLayoutVars>
      </dgm:prSet>
      <dgm:spPr/>
      <dgm:t>
        <a:bodyPr/>
        <a:lstStyle/>
        <a:p>
          <a:endParaRPr lang="en-US"/>
        </a:p>
      </dgm:t>
    </dgm:pt>
  </dgm:ptLst>
  <dgm:cxnLst>
    <dgm:cxn modelId="{FFE0C4A2-AAE3-4598-984E-5F3269165F8D}" srcId="{4F10CD44-2F8C-4FB2-8775-0011E65F3161}" destId="{61F38E74-6020-4351-8675-43820FF8F91F}" srcOrd="2" destOrd="0" parTransId="{F9653684-0C80-49CF-B337-D80944F976B5}" sibTransId="{0197038F-05F9-4DE8-AFE6-D6503BCB6A08}"/>
    <dgm:cxn modelId="{3912889B-B4C2-4DB1-AC0A-B6149261AAA8}" type="presOf" srcId="{4F10CD44-2F8C-4FB2-8775-0011E65F3161}" destId="{620534FF-DD89-46BB-B6C6-18578AB529E1}" srcOrd="0" destOrd="0" presId="urn:microsoft.com/office/officeart/2005/8/layout/vList2"/>
    <dgm:cxn modelId="{ADA2A88E-9DE0-46C7-B6AA-07EB9614163D}" type="presOf" srcId="{DD64175E-7428-4CEE-B506-E1FE60509F01}" destId="{2BE4B12E-16CD-463F-83CF-21D1AE18B163}" srcOrd="0" destOrd="0" presId="urn:microsoft.com/office/officeart/2005/8/layout/vList2"/>
    <dgm:cxn modelId="{8D0713FC-DFC7-4641-A785-4F9BBA8B6DC4}" type="presOf" srcId="{F6060B9E-1E80-457C-97D1-34AAF4BDCF08}" destId="{759ADA00-287B-4E1B-9683-E4FF4DA2DC18}" srcOrd="0" destOrd="0" presId="urn:microsoft.com/office/officeart/2005/8/layout/vList2"/>
    <dgm:cxn modelId="{8C98E5D6-E21B-4BD6-85CE-3F9DA8A839B8}" srcId="{4F10CD44-2F8C-4FB2-8775-0011E65F3161}" destId="{DD64175E-7428-4CEE-B506-E1FE60509F01}" srcOrd="3" destOrd="0" parTransId="{1FEB0346-6EEE-45F2-BF9B-0CDD06D432B5}" sibTransId="{CF4D913C-FCED-496C-A42F-9F663A6E91A8}"/>
    <dgm:cxn modelId="{E0CE9275-C185-4D12-B44B-7730234D7D2C}" srcId="{4F10CD44-2F8C-4FB2-8775-0011E65F3161}" destId="{F6060B9E-1E80-457C-97D1-34AAF4BDCF08}" srcOrd="1" destOrd="0" parTransId="{46CA2BEA-EC99-4D60-9500-A4691068D800}" sibTransId="{BC1E1F80-ACA7-460D-A9FA-19147D9126B0}"/>
    <dgm:cxn modelId="{1F713387-90D1-48CA-AF44-67FF03AB0AB9}" type="presOf" srcId="{9F24B93D-1C77-4749-94A8-FBED1341FB45}" destId="{649FF7D0-F485-48DB-B2ED-0B1F147CAEE9}" srcOrd="0" destOrd="0" presId="urn:microsoft.com/office/officeart/2005/8/layout/vList2"/>
    <dgm:cxn modelId="{83886A8B-5BDD-48A5-94B1-55522F08AFED}" srcId="{4F10CD44-2F8C-4FB2-8775-0011E65F3161}" destId="{B7FBEB76-9C98-4DC7-B48D-6E0D53D5BE71}" srcOrd="4" destOrd="0" parTransId="{0422DD08-480C-4B27-A925-E1D337C2E4D1}" sibTransId="{759A2F16-BC27-4D72-A2AD-903605BA7118}"/>
    <dgm:cxn modelId="{0D0B8AED-6C25-45F0-9E26-8859F25124CB}" type="presOf" srcId="{B7FBEB76-9C98-4DC7-B48D-6E0D53D5BE71}" destId="{ACCABFF0-08E5-4AA0-8624-AE6538912D2E}" srcOrd="0" destOrd="0" presId="urn:microsoft.com/office/officeart/2005/8/layout/vList2"/>
    <dgm:cxn modelId="{9C889AB8-CFCF-42CD-A574-D6CFA01A8FF0}" type="presOf" srcId="{61F38E74-6020-4351-8675-43820FF8F91F}" destId="{3CD10436-F3CB-4716-AF71-239B2A1B3D67}" srcOrd="0" destOrd="0" presId="urn:microsoft.com/office/officeart/2005/8/layout/vList2"/>
    <dgm:cxn modelId="{5EFA1E6A-A77E-4C1B-A8C5-2E306D9EDAEF}" srcId="{4F10CD44-2F8C-4FB2-8775-0011E65F3161}" destId="{9F24B93D-1C77-4749-94A8-FBED1341FB45}" srcOrd="0" destOrd="0" parTransId="{9C6200DD-8D02-4C15-9CDA-1EAE1F6C9140}" sibTransId="{BF2DE3EB-0226-4279-B036-128F1FC73DFA}"/>
    <dgm:cxn modelId="{BC034F6A-F9EA-4E5E-AF07-91CBA1B3E30F}" type="presParOf" srcId="{620534FF-DD89-46BB-B6C6-18578AB529E1}" destId="{649FF7D0-F485-48DB-B2ED-0B1F147CAEE9}" srcOrd="0" destOrd="0" presId="urn:microsoft.com/office/officeart/2005/8/layout/vList2"/>
    <dgm:cxn modelId="{9078306F-D376-47BC-BBBB-05408942A268}" type="presParOf" srcId="{620534FF-DD89-46BB-B6C6-18578AB529E1}" destId="{54868CD1-5DEB-46D0-AEE5-772E7CBCFEDD}" srcOrd="1" destOrd="0" presId="urn:microsoft.com/office/officeart/2005/8/layout/vList2"/>
    <dgm:cxn modelId="{1B986779-EFE3-4750-AFF9-89CFB7C01854}" type="presParOf" srcId="{620534FF-DD89-46BB-B6C6-18578AB529E1}" destId="{759ADA00-287B-4E1B-9683-E4FF4DA2DC18}" srcOrd="2" destOrd="0" presId="urn:microsoft.com/office/officeart/2005/8/layout/vList2"/>
    <dgm:cxn modelId="{081D05EE-B442-417E-8C4E-04EF47FA0866}" type="presParOf" srcId="{620534FF-DD89-46BB-B6C6-18578AB529E1}" destId="{9865C369-5B33-437C-9E60-F9ED135CBACA}" srcOrd="3" destOrd="0" presId="urn:microsoft.com/office/officeart/2005/8/layout/vList2"/>
    <dgm:cxn modelId="{FA25600A-4E6B-43B3-80EC-6F4D10969BAD}" type="presParOf" srcId="{620534FF-DD89-46BB-B6C6-18578AB529E1}" destId="{3CD10436-F3CB-4716-AF71-239B2A1B3D67}" srcOrd="4" destOrd="0" presId="urn:microsoft.com/office/officeart/2005/8/layout/vList2"/>
    <dgm:cxn modelId="{42D6E6B8-F9F8-423E-B98E-4F178D926DD2}" type="presParOf" srcId="{620534FF-DD89-46BB-B6C6-18578AB529E1}" destId="{2BB247D0-8A35-4F53-A3D2-0753A236E97D}" srcOrd="5" destOrd="0" presId="urn:microsoft.com/office/officeart/2005/8/layout/vList2"/>
    <dgm:cxn modelId="{5B9257A6-EBC6-47ED-9C57-3BF41E18C5D2}" type="presParOf" srcId="{620534FF-DD89-46BB-B6C6-18578AB529E1}" destId="{2BE4B12E-16CD-463F-83CF-21D1AE18B163}" srcOrd="6" destOrd="0" presId="urn:microsoft.com/office/officeart/2005/8/layout/vList2"/>
    <dgm:cxn modelId="{431718FD-3821-41C2-9082-16BC8384961A}" type="presParOf" srcId="{620534FF-DD89-46BB-B6C6-18578AB529E1}" destId="{A1755279-9CAB-4CA4-8CDC-654786B9321D}" srcOrd="7" destOrd="0" presId="urn:microsoft.com/office/officeart/2005/8/layout/vList2"/>
    <dgm:cxn modelId="{EE76406B-38DC-4BD2-90D2-8BFE56AC6427}" type="presParOf" srcId="{620534FF-DD89-46BB-B6C6-18578AB529E1}" destId="{ACCABFF0-08E5-4AA0-8624-AE6538912D2E}"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B68286-200C-4F9F-B338-3696CA3B6259}">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Conditions</a:t>
          </a:r>
        </a:p>
      </dgm:t>
    </dgm:pt>
    <dgm:pt modelId="{E3C3A957-78E6-4B26-BF27-0C385D6B3EF3}" type="parTrans" cxnId="{6D2A1492-1A63-44DA-9393-D9B057D59BEF}">
      <dgm:prSet/>
      <dgm:spPr/>
      <dgm:t>
        <a:bodyPr/>
        <a:lstStyle/>
        <a:p>
          <a:endParaRPr lang="en-US"/>
        </a:p>
      </dgm:t>
    </dgm:pt>
    <dgm:pt modelId="{7182880D-9327-415A-9F68-D0CEC36AAF9A}" type="sibTrans" cxnId="{6D2A1492-1A63-44DA-9393-D9B057D59BEF}">
      <dgm:prSet/>
      <dgm:spPr/>
      <dgm:t>
        <a:bodyPr/>
        <a:lstStyle/>
        <a:p>
          <a:endParaRPr lang="en-US"/>
        </a:p>
      </dgm:t>
    </dgm:pt>
    <dgm:pt modelId="{9831E09F-EDD9-472A-AD73-532F5ACF465A}">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we can use one or more of the following artifacts in any combination to define a condition:</a:t>
          </a:r>
        </a:p>
      </dgm:t>
    </dgm:pt>
    <dgm:pt modelId="{EFA83C89-363D-4038-BB49-7A2030AF6274}" type="parTrans" cxnId="{AE7362FE-9022-4747-883F-0F69591B143D}">
      <dgm:prSet/>
      <dgm:spPr/>
      <dgm:t>
        <a:bodyPr/>
        <a:lstStyle/>
        <a:p>
          <a:endParaRPr lang="en-US"/>
        </a:p>
      </dgm:t>
    </dgm:pt>
    <dgm:pt modelId="{72FC71C6-300B-457A-9399-DBF98F6C5926}" type="sibTrans" cxnId="{AE7362FE-9022-4747-883F-0F69591B143D}">
      <dgm:prSet/>
      <dgm:spPr/>
      <dgm:t>
        <a:bodyPr/>
        <a:lstStyle/>
        <a:p>
          <a:endParaRPr lang="en-US"/>
        </a:p>
      </dgm:t>
    </dgm:pt>
    <dgm:pt modelId="{21B8934D-987A-473D-B37F-FDB6A20E51A8}">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Intent: The simplest condition is a single intent. The node is used if the user's input maps to that intent. we can Use the </a:t>
          </a:r>
          <a:r>
            <a:rPr lang="en-US" b="1" dirty="0" smtClean="0">
              <a:solidFill>
                <a:schemeClr val="bg1"/>
              </a:solidFill>
            </a:rPr>
            <a:t>syntax </a:t>
          </a:r>
          <a:r>
            <a:rPr lang="en-US" b="1" dirty="0">
              <a:solidFill>
                <a:schemeClr val="bg1"/>
              </a:solidFill>
            </a:rPr>
            <a:t>#{intent-name}. For example, #weather checks if the intent detected in the user input is weather. If so, the node is processed.</a:t>
          </a:r>
        </a:p>
      </dgm:t>
    </dgm:pt>
    <dgm:pt modelId="{CDCAFCDA-7442-4EBD-A337-4A5EE3B50F0C}" type="parTrans" cxnId="{249570FB-8F1D-4AC5-9F6C-7DCC5BB62F29}">
      <dgm:prSet/>
      <dgm:spPr/>
      <dgm:t>
        <a:bodyPr/>
        <a:lstStyle/>
        <a:p>
          <a:endParaRPr lang="en-US"/>
        </a:p>
      </dgm:t>
    </dgm:pt>
    <dgm:pt modelId="{4BF5F527-39C0-4AEC-9F59-AF2F98B5BD19}" type="sibTrans" cxnId="{249570FB-8F1D-4AC5-9F6C-7DCC5BB62F29}">
      <dgm:prSet/>
      <dgm:spPr/>
      <dgm:t>
        <a:bodyPr/>
        <a:lstStyle/>
        <a:p>
          <a:endParaRPr lang="en-US"/>
        </a:p>
      </dgm:t>
    </dgm:pt>
    <dgm:pt modelId="{DC69BF69-ED9E-489E-B2E6-2E6B6FF284E7}">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Entity: The node is used when any value or synonym for the entity is recognized in the user </a:t>
          </a:r>
          <a:r>
            <a:rPr lang="en-US" b="1" dirty="0" smtClean="0">
              <a:solidFill>
                <a:schemeClr val="bg1"/>
              </a:solidFill>
            </a:rPr>
            <a:t>input. We </a:t>
          </a:r>
          <a:r>
            <a:rPr lang="en-US" b="1" dirty="0">
              <a:solidFill>
                <a:schemeClr val="bg1"/>
              </a:solidFill>
            </a:rPr>
            <a:t>can Use the syntax </a:t>
          </a:r>
          <a:r>
            <a:rPr lang="en-US" b="1" dirty="0" smtClean="0">
              <a:solidFill>
                <a:schemeClr val="bg1"/>
              </a:solidFill>
            </a:rPr>
            <a:t>@{entity name}.</a:t>
          </a:r>
          <a:endParaRPr lang="en-US" b="1" dirty="0">
            <a:solidFill>
              <a:schemeClr val="bg1"/>
            </a:solidFill>
          </a:endParaRPr>
        </a:p>
      </dgm:t>
    </dgm:pt>
    <dgm:pt modelId="{4DE5CFA7-4659-44CB-9006-3E47F5787E0C}" type="parTrans" cxnId="{0FC62962-D950-4E3F-B4C3-442AD4532ABC}">
      <dgm:prSet/>
      <dgm:spPr/>
      <dgm:t>
        <a:bodyPr/>
        <a:lstStyle/>
        <a:p>
          <a:endParaRPr lang="en-US"/>
        </a:p>
      </dgm:t>
    </dgm:pt>
    <dgm:pt modelId="{3A18BEFD-B0E3-457F-B262-FB86403C8DB7}" type="sibTrans" cxnId="{0FC62962-D950-4E3F-B4C3-442AD4532ABC}">
      <dgm:prSet/>
      <dgm:spPr/>
      <dgm:t>
        <a:bodyPr/>
        <a:lstStyle/>
        <a:p>
          <a:endParaRPr lang="en-US"/>
        </a:p>
      </dgm:t>
    </dgm:pt>
    <dgm:pt modelId="{6E95063E-2EA3-452B-A31B-241F87059F09}">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Entity value: The node is used if the entity value is detected in the user input. we can Use the syntax </a:t>
          </a:r>
          <a:r>
            <a:rPr lang="en-US" b="1" dirty="0" smtClean="0">
              <a:solidFill>
                <a:schemeClr val="bg1"/>
              </a:solidFill>
            </a:rPr>
            <a:t>@{entity name}:{</a:t>
          </a:r>
          <a:r>
            <a:rPr lang="en-US" b="1" dirty="0">
              <a:solidFill>
                <a:schemeClr val="bg1"/>
              </a:solidFill>
            </a:rPr>
            <a:t>value}. we can Specify a defined value for the entity, not a synonym.</a:t>
          </a:r>
        </a:p>
      </dgm:t>
    </dgm:pt>
    <dgm:pt modelId="{00B6DDBD-B01B-42C9-9BE1-C7BC9B10BE43}" type="parTrans" cxnId="{62306A03-7D91-41C0-AD65-AB1F45F34967}">
      <dgm:prSet/>
      <dgm:spPr/>
      <dgm:t>
        <a:bodyPr/>
        <a:lstStyle/>
        <a:p>
          <a:endParaRPr lang="en-US"/>
        </a:p>
      </dgm:t>
    </dgm:pt>
    <dgm:pt modelId="{E2974C97-6395-4EDA-BAD3-916DC8D18439}" type="sibTrans" cxnId="{62306A03-7D91-41C0-AD65-AB1F45F34967}">
      <dgm:prSet/>
      <dgm:spPr/>
      <dgm:t>
        <a:bodyPr/>
        <a:lstStyle/>
        <a:p>
          <a:endParaRPr lang="en-US"/>
        </a:p>
      </dgm:t>
    </dgm:pt>
    <dgm:pt modelId="{42387F2E-1305-45A2-945B-DFDB5C2F6101}">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Context variable: The node is used if the context variable equation that you specify is </a:t>
          </a:r>
          <a:r>
            <a:rPr lang="en-US" b="1" dirty="0" smtClean="0">
              <a:solidFill>
                <a:schemeClr val="bg1"/>
              </a:solidFill>
            </a:rPr>
            <a:t>true. We </a:t>
          </a:r>
          <a:r>
            <a:rPr lang="en-US" b="1" dirty="0">
              <a:solidFill>
                <a:schemeClr val="bg1"/>
              </a:solidFill>
            </a:rPr>
            <a:t>can Use the syntax $variable_name:value or </a:t>
          </a:r>
          <a:r>
            <a:rPr lang="en-US" b="1" dirty="0" smtClean="0">
              <a:solidFill>
                <a:schemeClr val="bg1"/>
              </a:solidFill>
            </a:rPr>
            <a:t>$variable name </a:t>
          </a:r>
          <a:r>
            <a:rPr lang="en-US" b="1" dirty="0">
              <a:solidFill>
                <a:schemeClr val="bg1"/>
              </a:solidFill>
            </a:rPr>
            <a:t>== 'value‘</a:t>
          </a:r>
        </a:p>
      </dgm:t>
    </dgm:pt>
    <dgm:pt modelId="{7EFFF0D0-49C8-4E51-8C22-A02DB7327ABC}" type="parTrans" cxnId="{0515EFC3-8999-4550-922B-B39320AEE63B}">
      <dgm:prSet/>
      <dgm:spPr/>
      <dgm:t>
        <a:bodyPr/>
        <a:lstStyle/>
        <a:p>
          <a:endParaRPr lang="en-US"/>
        </a:p>
      </dgm:t>
    </dgm:pt>
    <dgm:pt modelId="{C288E154-E48A-4A44-A191-18840B5395D4}" type="sibTrans" cxnId="{0515EFC3-8999-4550-922B-B39320AEE63B}">
      <dgm:prSet/>
      <dgm:spPr/>
      <dgm:t>
        <a:bodyPr/>
        <a:lstStyle/>
        <a:p>
          <a:endParaRPr lang="en-US"/>
        </a:p>
      </dgm:t>
    </dgm:pt>
    <dgm:pt modelId="{F3C52C2F-1FCE-4D38-985C-D6F6FC9A2C76}">
      <dgm:prSet>
        <dgm:style>
          <a:lnRef idx="0">
            <a:schemeClr val="accent4"/>
          </a:lnRef>
          <a:fillRef idx="3">
            <a:schemeClr val="accent4"/>
          </a:fillRef>
          <a:effectRef idx="3">
            <a:schemeClr val="accent4"/>
          </a:effectRef>
          <a:fontRef idx="minor">
            <a:schemeClr val="lt1"/>
          </a:fontRef>
        </dgm:style>
      </dgm:prSet>
      <dgm:spPr/>
      <dgm:t>
        <a:bodyPr/>
        <a:lstStyle/>
        <a:p>
          <a:r>
            <a:rPr lang="en-US" b="1" dirty="0">
              <a:solidFill>
                <a:schemeClr val="bg1"/>
              </a:solidFill>
            </a:rPr>
            <a:t>Special conditions:  </a:t>
          </a:r>
          <a:r>
            <a:rPr lang="en-US" b="1" dirty="0" smtClean="0">
              <a:solidFill>
                <a:schemeClr val="bg1"/>
              </a:solidFill>
            </a:rPr>
            <a:t>anything else, conversation start, </a:t>
          </a:r>
          <a:r>
            <a:rPr lang="en-US" b="1" dirty="0">
              <a:solidFill>
                <a:schemeClr val="bg1"/>
              </a:solidFill>
            </a:rPr>
            <a:t>false, irrelevant, true, welcome.</a:t>
          </a:r>
        </a:p>
      </dgm:t>
    </dgm:pt>
    <dgm:pt modelId="{57A19343-CF0F-4EDA-8FC4-D452E0BD569A}" type="parTrans" cxnId="{2660F283-51F1-40F1-9CE0-67C36F6FBA28}">
      <dgm:prSet/>
      <dgm:spPr/>
      <dgm:t>
        <a:bodyPr/>
        <a:lstStyle/>
        <a:p>
          <a:endParaRPr lang="en-US"/>
        </a:p>
      </dgm:t>
    </dgm:pt>
    <dgm:pt modelId="{D7C9939A-4D8F-47D3-86B0-71EF16EB7779}" type="sibTrans" cxnId="{2660F283-51F1-40F1-9CE0-67C36F6FBA2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2814D1E-7758-4141-BEA8-B28549876EB3}" type="pres">
      <dgm:prSet presAssocID="{E9B68286-200C-4F9F-B338-3696CA3B6259}" presName="parentText" presStyleLbl="node1" presStyleIdx="0" presStyleCnt="7">
        <dgm:presLayoutVars>
          <dgm:chMax val="0"/>
          <dgm:bulletEnabled val="1"/>
        </dgm:presLayoutVars>
      </dgm:prSet>
      <dgm:spPr/>
      <dgm:t>
        <a:bodyPr/>
        <a:lstStyle/>
        <a:p>
          <a:endParaRPr lang="en-US"/>
        </a:p>
      </dgm:t>
    </dgm:pt>
    <dgm:pt modelId="{2A713C5D-882D-44D2-B1D9-D23EF23815DF}" type="pres">
      <dgm:prSet presAssocID="{7182880D-9327-415A-9F68-D0CEC36AAF9A}" presName="spacer" presStyleCnt="0"/>
      <dgm:spPr/>
    </dgm:pt>
    <dgm:pt modelId="{DC41102F-ED6E-480E-9188-E9C15EF84CF1}" type="pres">
      <dgm:prSet presAssocID="{9831E09F-EDD9-472A-AD73-532F5ACF465A}" presName="parentText" presStyleLbl="node1" presStyleIdx="1" presStyleCnt="7">
        <dgm:presLayoutVars>
          <dgm:chMax val="0"/>
          <dgm:bulletEnabled val="1"/>
        </dgm:presLayoutVars>
      </dgm:prSet>
      <dgm:spPr/>
      <dgm:t>
        <a:bodyPr/>
        <a:lstStyle/>
        <a:p>
          <a:endParaRPr lang="en-US"/>
        </a:p>
      </dgm:t>
    </dgm:pt>
    <dgm:pt modelId="{D1255693-F04C-4A82-A12B-2EDF8F8DF8F0}" type="pres">
      <dgm:prSet presAssocID="{72FC71C6-300B-457A-9399-DBF98F6C5926}" presName="spacer" presStyleCnt="0"/>
      <dgm:spPr/>
    </dgm:pt>
    <dgm:pt modelId="{92C19CC7-15BE-43DC-9AC9-2DB029A80003}" type="pres">
      <dgm:prSet presAssocID="{21B8934D-987A-473D-B37F-FDB6A20E51A8}" presName="parentText" presStyleLbl="node1" presStyleIdx="2" presStyleCnt="7">
        <dgm:presLayoutVars>
          <dgm:chMax val="0"/>
          <dgm:bulletEnabled val="1"/>
        </dgm:presLayoutVars>
      </dgm:prSet>
      <dgm:spPr/>
      <dgm:t>
        <a:bodyPr/>
        <a:lstStyle/>
        <a:p>
          <a:endParaRPr lang="en-US"/>
        </a:p>
      </dgm:t>
    </dgm:pt>
    <dgm:pt modelId="{4C185A66-4C95-4637-B1D7-8CC7E08B00BD}" type="pres">
      <dgm:prSet presAssocID="{4BF5F527-39C0-4AEC-9F59-AF2F98B5BD19}" presName="spacer" presStyleCnt="0"/>
      <dgm:spPr/>
    </dgm:pt>
    <dgm:pt modelId="{0739BEAC-C8C6-43D5-B470-C86B0C398542}" type="pres">
      <dgm:prSet presAssocID="{DC69BF69-ED9E-489E-B2E6-2E6B6FF284E7}" presName="parentText" presStyleLbl="node1" presStyleIdx="3" presStyleCnt="7">
        <dgm:presLayoutVars>
          <dgm:chMax val="0"/>
          <dgm:bulletEnabled val="1"/>
        </dgm:presLayoutVars>
      </dgm:prSet>
      <dgm:spPr/>
      <dgm:t>
        <a:bodyPr/>
        <a:lstStyle/>
        <a:p>
          <a:endParaRPr lang="en-US"/>
        </a:p>
      </dgm:t>
    </dgm:pt>
    <dgm:pt modelId="{B08F1F95-7A0F-4FE8-A925-F8F8698954D4}" type="pres">
      <dgm:prSet presAssocID="{3A18BEFD-B0E3-457F-B262-FB86403C8DB7}" presName="spacer" presStyleCnt="0"/>
      <dgm:spPr/>
    </dgm:pt>
    <dgm:pt modelId="{B8703A9F-83EC-44B9-AEF3-BC4778E375DA}" type="pres">
      <dgm:prSet presAssocID="{6E95063E-2EA3-452B-A31B-241F87059F09}" presName="parentText" presStyleLbl="node1" presStyleIdx="4" presStyleCnt="7">
        <dgm:presLayoutVars>
          <dgm:chMax val="0"/>
          <dgm:bulletEnabled val="1"/>
        </dgm:presLayoutVars>
      </dgm:prSet>
      <dgm:spPr/>
      <dgm:t>
        <a:bodyPr/>
        <a:lstStyle/>
        <a:p>
          <a:endParaRPr lang="en-US"/>
        </a:p>
      </dgm:t>
    </dgm:pt>
    <dgm:pt modelId="{C2CE0D2A-BC2F-4C76-A3D4-BE504D63F7B1}" type="pres">
      <dgm:prSet presAssocID="{E2974C97-6395-4EDA-BAD3-916DC8D18439}" presName="spacer" presStyleCnt="0"/>
      <dgm:spPr/>
    </dgm:pt>
    <dgm:pt modelId="{6A4E9BAD-E86C-4CFE-81DE-881923324F97}" type="pres">
      <dgm:prSet presAssocID="{42387F2E-1305-45A2-945B-DFDB5C2F6101}" presName="parentText" presStyleLbl="node1" presStyleIdx="5" presStyleCnt="7">
        <dgm:presLayoutVars>
          <dgm:chMax val="0"/>
          <dgm:bulletEnabled val="1"/>
        </dgm:presLayoutVars>
      </dgm:prSet>
      <dgm:spPr/>
      <dgm:t>
        <a:bodyPr/>
        <a:lstStyle/>
        <a:p>
          <a:endParaRPr lang="en-US"/>
        </a:p>
      </dgm:t>
    </dgm:pt>
    <dgm:pt modelId="{150D498D-EB31-40BE-AB43-264D110D7501}" type="pres">
      <dgm:prSet presAssocID="{C288E154-E48A-4A44-A191-18840B5395D4}" presName="spacer" presStyleCnt="0"/>
      <dgm:spPr/>
    </dgm:pt>
    <dgm:pt modelId="{DBF0D347-14B2-45F0-9485-F0D9314576AC}" type="pres">
      <dgm:prSet presAssocID="{F3C52C2F-1FCE-4D38-985C-D6F6FC9A2C76}" presName="parentText" presStyleLbl="node1" presStyleIdx="6" presStyleCnt="7">
        <dgm:presLayoutVars>
          <dgm:chMax val="0"/>
          <dgm:bulletEnabled val="1"/>
        </dgm:presLayoutVars>
      </dgm:prSet>
      <dgm:spPr/>
      <dgm:t>
        <a:bodyPr/>
        <a:lstStyle/>
        <a:p>
          <a:endParaRPr lang="en-US"/>
        </a:p>
      </dgm:t>
    </dgm:pt>
  </dgm:ptLst>
  <dgm:cxnLst>
    <dgm:cxn modelId="{0FC62962-D950-4E3F-B4C3-442AD4532ABC}" srcId="{4F10CD44-2F8C-4FB2-8775-0011E65F3161}" destId="{DC69BF69-ED9E-489E-B2E6-2E6B6FF284E7}" srcOrd="3" destOrd="0" parTransId="{4DE5CFA7-4659-44CB-9006-3E47F5787E0C}" sibTransId="{3A18BEFD-B0E3-457F-B262-FB86403C8DB7}"/>
    <dgm:cxn modelId="{6D2A1492-1A63-44DA-9393-D9B057D59BEF}" srcId="{4F10CD44-2F8C-4FB2-8775-0011E65F3161}" destId="{E9B68286-200C-4F9F-B338-3696CA3B6259}" srcOrd="0" destOrd="0" parTransId="{E3C3A957-78E6-4B26-BF27-0C385D6B3EF3}" sibTransId="{7182880D-9327-415A-9F68-D0CEC36AAF9A}"/>
    <dgm:cxn modelId="{8716E92C-19C7-4FA6-A807-DF86117A0977}" type="presOf" srcId="{E9B68286-200C-4F9F-B338-3696CA3B6259}" destId="{52814D1E-7758-4141-BEA8-B28549876EB3}" srcOrd="0" destOrd="0" presId="urn:microsoft.com/office/officeart/2005/8/layout/vList2"/>
    <dgm:cxn modelId="{473D9B7C-B31B-4E99-AEF9-4CE82FA8E515}" type="presOf" srcId="{21B8934D-987A-473D-B37F-FDB6A20E51A8}" destId="{92C19CC7-15BE-43DC-9AC9-2DB029A80003}" srcOrd="0" destOrd="0" presId="urn:microsoft.com/office/officeart/2005/8/layout/vList2"/>
    <dgm:cxn modelId="{4AE3F2DF-8758-4149-B46E-714659E96285}" type="presOf" srcId="{9831E09F-EDD9-472A-AD73-532F5ACF465A}" destId="{DC41102F-ED6E-480E-9188-E9C15EF84CF1}" srcOrd="0" destOrd="0" presId="urn:microsoft.com/office/officeart/2005/8/layout/vList2"/>
    <dgm:cxn modelId="{62306A03-7D91-41C0-AD65-AB1F45F34967}" srcId="{4F10CD44-2F8C-4FB2-8775-0011E65F3161}" destId="{6E95063E-2EA3-452B-A31B-241F87059F09}" srcOrd="4" destOrd="0" parTransId="{00B6DDBD-B01B-42C9-9BE1-C7BC9B10BE43}" sibTransId="{E2974C97-6395-4EDA-BAD3-916DC8D18439}"/>
    <dgm:cxn modelId="{0515EFC3-8999-4550-922B-B39320AEE63B}" srcId="{4F10CD44-2F8C-4FB2-8775-0011E65F3161}" destId="{42387F2E-1305-45A2-945B-DFDB5C2F6101}" srcOrd="5" destOrd="0" parTransId="{7EFFF0D0-49C8-4E51-8C22-A02DB7327ABC}" sibTransId="{C288E154-E48A-4A44-A191-18840B5395D4}"/>
    <dgm:cxn modelId="{6AC0C595-7589-4110-942B-F85ED7B8805E}" type="presOf" srcId="{6E95063E-2EA3-452B-A31B-241F87059F09}" destId="{B8703A9F-83EC-44B9-AEF3-BC4778E375DA}" srcOrd="0" destOrd="0" presId="urn:microsoft.com/office/officeart/2005/8/layout/vList2"/>
    <dgm:cxn modelId="{8EA77099-62C3-4702-AE75-CCCDB0A213B6}" type="presOf" srcId="{DC69BF69-ED9E-489E-B2E6-2E6B6FF284E7}" destId="{0739BEAC-C8C6-43D5-B470-C86B0C398542}" srcOrd="0" destOrd="0" presId="urn:microsoft.com/office/officeart/2005/8/layout/vList2"/>
    <dgm:cxn modelId="{2660F283-51F1-40F1-9CE0-67C36F6FBA28}" srcId="{4F10CD44-2F8C-4FB2-8775-0011E65F3161}" destId="{F3C52C2F-1FCE-4D38-985C-D6F6FC9A2C76}" srcOrd="6" destOrd="0" parTransId="{57A19343-CF0F-4EDA-8FC4-D452E0BD569A}" sibTransId="{D7C9939A-4D8F-47D3-86B0-71EF16EB7779}"/>
    <dgm:cxn modelId="{AE7362FE-9022-4747-883F-0F69591B143D}" srcId="{4F10CD44-2F8C-4FB2-8775-0011E65F3161}" destId="{9831E09F-EDD9-472A-AD73-532F5ACF465A}" srcOrd="1" destOrd="0" parTransId="{EFA83C89-363D-4038-BB49-7A2030AF6274}" sibTransId="{72FC71C6-300B-457A-9399-DBF98F6C5926}"/>
    <dgm:cxn modelId="{249570FB-8F1D-4AC5-9F6C-7DCC5BB62F29}" srcId="{4F10CD44-2F8C-4FB2-8775-0011E65F3161}" destId="{21B8934D-987A-473D-B37F-FDB6A20E51A8}" srcOrd="2" destOrd="0" parTransId="{CDCAFCDA-7442-4EBD-A337-4A5EE3B50F0C}" sibTransId="{4BF5F527-39C0-4AEC-9F59-AF2F98B5BD19}"/>
    <dgm:cxn modelId="{514D742F-C00A-4243-A9EB-12207C60D184}" type="presOf" srcId="{4F10CD44-2F8C-4FB2-8775-0011E65F3161}" destId="{620534FF-DD89-46BB-B6C6-18578AB529E1}" srcOrd="0" destOrd="0" presId="urn:microsoft.com/office/officeart/2005/8/layout/vList2"/>
    <dgm:cxn modelId="{92513654-9E2C-4496-A0B5-AB94CCA17314}" type="presOf" srcId="{F3C52C2F-1FCE-4D38-985C-D6F6FC9A2C76}" destId="{DBF0D347-14B2-45F0-9485-F0D9314576AC}" srcOrd="0" destOrd="0" presId="urn:microsoft.com/office/officeart/2005/8/layout/vList2"/>
    <dgm:cxn modelId="{37722E45-10CE-43E2-85AC-66B268B50241}" type="presOf" srcId="{42387F2E-1305-45A2-945B-DFDB5C2F6101}" destId="{6A4E9BAD-E86C-4CFE-81DE-881923324F97}" srcOrd="0" destOrd="0" presId="urn:microsoft.com/office/officeart/2005/8/layout/vList2"/>
    <dgm:cxn modelId="{0D7C5E8D-6E14-43FB-9FAF-5D932E4D6D79}" type="presParOf" srcId="{620534FF-DD89-46BB-B6C6-18578AB529E1}" destId="{52814D1E-7758-4141-BEA8-B28549876EB3}" srcOrd="0" destOrd="0" presId="urn:microsoft.com/office/officeart/2005/8/layout/vList2"/>
    <dgm:cxn modelId="{340ABE0E-A583-43F9-A4D5-95A4C4F53838}" type="presParOf" srcId="{620534FF-DD89-46BB-B6C6-18578AB529E1}" destId="{2A713C5D-882D-44D2-B1D9-D23EF23815DF}" srcOrd="1" destOrd="0" presId="urn:microsoft.com/office/officeart/2005/8/layout/vList2"/>
    <dgm:cxn modelId="{69040BC4-BA78-4463-9E0F-0DDEC1186320}" type="presParOf" srcId="{620534FF-DD89-46BB-B6C6-18578AB529E1}" destId="{DC41102F-ED6E-480E-9188-E9C15EF84CF1}" srcOrd="2" destOrd="0" presId="urn:microsoft.com/office/officeart/2005/8/layout/vList2"/>
    <dgm:cxn modelId="{B9490E9F-9457-42F4-BB79-E78D8774EFC1}" type="presParOf" srcId="{620534FF-DD89-46BB-B6C6-18578AB529E1}" destId="{D1255693-F04C-4A82-A12B-2EDF8F8DF8F0}" srcOrd="3" destOrd="0" presId="urn:microsoft.com/office/officeart/2005/8/layout/vList2"/>
    <dgm:cxn modelId="{7963B017-B9A5-4006-9C3D-0FCB74B0A3EA}" type="presParOf" srcId="{620534FF-DD89-46BB-B6C6-18578AB529E1}" destId="{92C19CC7-15BE-43DC-9AC9-2DB029A80003}" srcOrd="4" destOrd="0" presId="urn:microsoft.com/office/officeart/2005/8/layout/vList2"/>
    <dgm:cxn modelId="{1F1D42B3-C8F6-4A36-AC2F-EE3E7546FF0E}" type="presParOf" srcId="{620534FF-DD89-46BB-B6C6-18578AB529E1}" destId="{4C185A66-4C95-4637-B1D7-8CC7E08B00BD}" srcOrd="5" destOrd="0" presId="urn:microsoft.com/office/officeart/2005/8/layout/vList2"/>
    <dgm:cxn modelId="{627F14D5-BF48-49B3-A7C1-A063422CE4A2}" type="presParOf" srcId="{620534FF-DD89-46BB-B6C6-18578AB529E1}" destId="{0739BEAC-C8C6-43D5-B470-C86B0C398542}" srcOrd="6" destOrd="0" presId="urn:microsoft.com/office/officeart/2005/8/layout/vList2"/>
    <dgm:cxn modelId="{9865E4CB-D8DA-492D-8C26-9501638C3246}" type="presParOf" srcId="{620534FF-DD89-46BB-B6C6-18578AB529E1}" destId="{B08F1F95-7A0F-4FE8-A925-F8F8698954D4}" srcOrd="7" destOrd="0" presId="urn:microsoft.com/office/officeart/2005/8/layout/vList2"/>
    <dgm:cxn modelId="{7E16571D-D1C6-47AE-A078-91C28BBF8147}" type="presParOf" srcId="{620534FF-DD89-46BB-B6C6-18578AB529E1}" destId="{B8703A9F-83EC-44B9-AEF3-BC4778E375DA}" srcOrd="8" destOrd="0" presId="urn:microsoft.com/office/officeart/2005/8/layout/vList2"/>
    <dgm:cxn modelId="{E5E320EB-03D9-4A3D-B895-7C5C72EF96C2}" type="presParOf" srcId="{620534FF-DD89-46BB-B6C6-18578AB529E1}" destId="{C2CE0D2A-BC2F-4C76-A3D4-BE504D63F7B1}" srcOrd="9" destOrd="0" presId="urn:microsoft.com/office/officeart/2005/8/layout/vList2"/>
    <dgm:cxn modelId="{DB9EB6C7-463A-479B-B9DB-3C8062E237A2}" type="presParOf" srcId="{620534FF-DD89-46BB-B6C6-18578AB529E1}" destId="{6A4E9BAD-E86C-4CFE-81DE-881923324F97}" srcOrd="10" destOrd="0" presId="urn:microsoft.com/office/officeart/2005/8/layout/vList2"/>
    <dgm:cxn modelId="{FEB3268C-B07C-4B55-9DB8-F3C6E4093D5E}" type="presParOf" srcId="{620534FF-DD89-46BB-B6C6-18578AB529E1}" destId="{150D498D-EB31-40BE-AB43-264D110D7501}" srcOrd="11" destOrd="0" presId="urn:microsoft.com/office/officeart/2005/8/layout/vList2"/>
    <dgm:cxn modelId="{477AD8BE-F535-4619-8410-6EFD6662BDD8}" type="presParOf" srcId="{620534FF-DD89-46BB-B6C6-18578AB529E1}" destId="{DBF0D347-14B2-45F0-9485-F0D9314576AC}" srcOrd="1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4564C5-6EC3-4886-8820-225C55F9CD85}">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Good dialog design should reflect the solution’s positioning to create a coherent and compelling solution that behaves as envisaged by you and the client.</a:t>
          </a:r>
        </a:p>
      </dgm:t>
    </dgm:pt>
    <dgm:pt modelId="{EA649DC5-5458-4F64-8571-85EB06FFBACC}" type="parTrans" cxnId="{C714A13D-8B68-491C-A276-69210BD026E4}">
      <dgm:prSet/>
      <dgm:spPr/>
      <dgm:t>
        <a:bodyPr/>
        <a:lstStyle/>
        <a:p>
          <a:endParaRPr lang="en-US"/>
        </a:p>
      </dgm:t>
    </dgm:pt>
    <dgm:pt modelId="{9B94F570-FDCA-45B5-9BC5-F54978F5336F}" type="sibTrans" cxnId="{C714A13D-8B68-491C-A276-69210BD026E4}">
      <dgm:prSet/>
      <dgm:spPr/>
      <dgm:t>
        <a:bodyPr/>
        <a:lstStyle/>
        <a:p>
          <a:endParaRPr lang="en-US"/>
        </a:p>
      </dgm:t>
    </dgm:pt>
    <dgm:pt modelId="{EE7D2B29-8051-4F25-8196-B7289BCF383B}">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If the dialog design does not consistently reflect the positioning, the solution is less likely to achieve its purpose, deliver value, or meet the client’s expectations, so don’t take the easy option!</a:t>
          </a:r>
        </a:p>
      </dgm:t>
    </dgm:pt>
    <dgm:pt modelId="{BA584805-8580-4B0B-9E90-62D67977CA3A}" type="parTrans" cxnId="{6DD6F32F-6EA0-4ED5-9745-ED03FEB3AB9F}">
      <dgm:prSet/>
      <dgm:spPr/>
      <dgm:t>
        <a:bodyPr/>
        <a:lstStyle/>
        <a:p>
          <a:endParaRPr lang="en-US"/>
        </a:p>
      </dgm:t>
    </dgm:pt>
    <dgm:pt modelId="{DBCA4726-CB73-4D89-AEEE-33699DF1E3B7}" type="sibTrans" cxnId="{6DD6F32F-6EA0-4ED5-9745-ED03FEB3AB9F}">
      <dgm:prSet/>
      <dgm:spPr/>
      <dgm:t>
        <a:bodyPr/>
        <a:lstStyle/>
        <a:p>
          <a:endParaRPr lang="en-US"/>
        </a:p>
      </dgm:t>
    </dgm:pt>
    <dgm:pt modelId="{57618E52-E915-47AC-866D-A3C01AA4808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To Reflect the positioning, the dialog design must create behaviors that:</a:t>
          </a:r>
        </a:p>
      </dgm:t>
    </dgm:pt>
    <dgm:pt modelId="{A00D3FB8-1E15-412F-8B8F-3B3A937D3033}" type="parTrans" cxnId="{65161131-D6D4-467C-BFCB-6171103BFC7F}">
      <dgm:prSet/>
      <dgm:spPr/>
      <dgm:t>
        <a:bodyPr/>
        <a:lstStyle/>
        <a:p>
          <a:endParaRPr lang="en-US"/>
        </a:p>
      </dgm:t>
    </dgm:pt>
    <dgm:pt modelId="{B175EABF-CA60-44F9-9B20-9542E1F38ABE}" type="sibTrans" cxnId="{65161131-D6D4-467C-BFCB-6171103BFC7F}">
      <dgm:prSet/>
      <dgm:spPr/>
      <dgm:t>
        <a:bodyPr/>
        <a:lstStyle/>
        <a:p>
          <a:endParaRPr lang="en-US"/>
        </a:p>
      </dgm:t>
    </dgm:pt>
    <dgm:pt modelId="{A6E228DD-2E66-4E15-9442-8809DF155F87}">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1.     Help achieve the defined purpose</a:t>
          </a:r>
        </a:p>
      </dgm:t>
    </dgm:pt>
    <dgm:pt modelId="{63894897-A774-49C8-8AFA-1D0783FD082A}" type="parTrans" cxnId="{C9221E15-4D13-43DA-978D-3AA87B7E437D}">
      <dgm:prSet/>
      <dgm:spPr/>
      <dgm:t>
        <a:bodyPr/>
        <a:lstStyle/>
        <a:p>
          <a:endParaRPr lang="en-US"/>
        </a:p>
      </dgm:t>
    </dgm:pt>
    <dgm:pt modelId="{BECF658D-F92E-4050-9B66-22F7CD1FF375}" type="sibTrans" cxnId="{C9221E15-4D13-43DA-978D-3AA87B7E437D}">
      <dgm:prSet/>
      <dgm:spPr/>
      <dgm:t>
        <a:bodyPr/>
        <a:lstStyle/>
        <a:p>
          <a:endParaRPr lang="en-US"/>
        </a:p>
      </dgm:t>
    </dgm:pt>
    <dgm:pt modelId="{70FCB434-F443-40FA-BA95-060F653C7479}">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2.     Consistently express the identified viewpoint</a:t>
          </a:r>
        </a:p>
      </dgm:t>
    </dgm:pt>
    <dgm:pt modelId="{A33883CF-869D-41D9-9902-A3D36C037012}" type="parTrans" cxnId="{9C90D9EF-E75D-4B87-B184-47FE2AB22438}">
      <dgm:prSet/>
      <dgm:spPr/>
      <dgm:t>
        <a:bodyPr/>
        <a:lstStyle/>
        <a:p>
          <a:endParaRPr lang="en-US"/>
        </a:p>
      </dgm:t>
    </dgm:pt>
    <dgm:pt modelId="{522C3851-E76E-4E1E-958F-44A2BF0B11F1}" type="sibTrans" cxnId="{9C90D9EF-E75D-4B87-B184-47FE2AB22438}">
      <dgm:prSet/>
      <dgm:spPr/>
      <dgm:t>
        <a:bodyPr/>
        <a:lstStyle/>
        <a:p>
          <a:endParaRPr lang="en-US"/>
        </a:p>
      </dgm:t>
    </dgm:pt>
    <dgm:pt modelId="{69539674-24C2-4FB0-A235-34599D5CE1EA}">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3.     Reflect the specified proactivity</a:t>
          </a:r>
        </a:p>
      </dgm:t>
    </dgm:pt>
    <dgm:pt modelId="{6F440E32-EBA0-4F6A-868C-E2CDD3321D8A}" type="parTrans" cxnId="{D1929C7D-9428-42CB-8A29-220A62AF7193}">
      <dgm:prSet/>
      <dgm:spPr/>
      <dgm:t>
        <a:bodyPr/>
        <a:lstStyle/>
        <a:p>
          <a:endParaRPr lang="en-US"/>
        </a:p>
      </dgm:t>
    </dgm:pt>
    <dgm:pt modelId="{E0B6F2C2-9F20-4564-BC82-74C1D37C1565}" type="sibTrans" cxnId="{D1929C7D-9428-42CB-8A29-220A62AF7193}">
      <dgm:prSet/>
      <dgm:spPr/>
      <dgm:t>
        <a:bodyPr/>
        <a:lstStyle/>
        <a:p>
          <a:endParaRPr lang="en-US"/>
        </a:p>
      </dgm:t>
    </dgm:pt>
    <dgm:pt modelId="{0AF11CE3-922A-4E32-B5A4-2E82F0B17B93}">
      <dgm:prSet>
        <dgm:style>
          <a:lnRef idx="1">
            <a:schemeClr val="accent5"/>
          </a:lnRef>
          <a:fillRef idx="2">
            <a:schemeClr val="accent5"/>
          </a:fillRef>
          <a:effectRef idx="1">
            <a:schemeClr val="accent5"/>
          </a:effectRef>
          <a:fontRef idx="minor">
            <a:schemeClr val="dk1"/>
          </a:fontRef>
        </dgm:style>
      </dgm:prSet>
      <dgm:spPr/>
      <dgm:t>
        <a:bodyPr/>
        <a:lstStyle/>
        <a:p>
          <a:r>
            <a:rPr lang="en-US" b="1" dirty="0">
              <a:solidFill>
                <a:schemeClr val="bg1"/>
              </a:solidFill>
            </a:rPr>
            <a:t>4.     Reflect the tone and personality.</a:t>
          </a:r>
        </a:p>
      </dgm:t>
    </dgm:pt>
    <dgm:pt modelId="{F0A2D669-6F2E-412E-9426-9EB2C175EEFF}" type="parTrans" cxnId="{7D3A738D-0BCA-4949-9522-543EEEA0011E}">
      <dgm:prSet/>
      <dgm:spPr/>
      <dgm:t>
        <a:bodyPr/>
        <a:lstStyle/>
        <a:p>
          <a:endParaRPr lang="en-US"/>
        </a:p>
      </dgm:t>
    </dgm:pt>
    <dgm:pt modelId="{D4E65209-CC23-4DD6-B89F-2C825DA69385}" type="sibTrans" cxnId="{7D3A738D-0BCA-4949-9522-543EEEA0011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296C3C11-0034-4870-9A69-BAE6649A3DA6}" type="pres">
      <dgm:prSet presAssocID="{E54564C5-6EC3-4886-8820-225C55F9CD85}" presName="parentText" presStyleLbl="node1" presStyleIdx="0" presStyleCnt="7">
        <dgm:presLayoutVars>
          <dgm:chMax val="0"/>
          <dgm:bulletEnabled val="1"/>
        </dgm:presLayoutVars>
      </dgm:prSet>
      <dgm:spPr/>
      <dgm:t>
        <a:bodyPr/>
        <a:lstStyle/>
        <a:p>
          <a:endParaRPr lang="en-US"/>
        </a:p>
      </dgm:t>
    </dgm:pt>
    <dgm:pt modelId="{7432FFE4-78BC-409D-9505-9D5C2939C2AE}" type="pres">
      <dgm:prSet presAssocID="{9B94F570-FDCA-45B5-9BC5-F54978F5336F}" presName="spacer" presStyleCnt="0"/>
      <dgm:spPr/>
    </dgm:pt>
    <dgm:pt modelId="{6BE32356-3C8C-4E5D-AA83-7A2EAAABE5DF}" type="pres">
      <dgm:prSet presAssocID="{EE7D2B29-8051-4F25-8196-B7289BCF383B}" presName="parentText" presStyleLbl="node1" presStyleIdx="1" presStyleCnt="7">
        <dgm:presLayoutVars>
          <dgm:chMax val="0"/>
          <dgm:bulletEnabled val="1"/>
        </dgm:presLayoutVars>
      </dgm:prSet>
      <dgm:spPr/>
      <dgm:t>
        <a:bodyPr/>
        <a:lstStyle/>
        <a:p>
          <a:endParaRPr lang="en-US"/>
        </a:p>
      </dgm:t>
    </dgm:pt>
    <dgm:pt modelId="{5DA4B0A0-7B4E-4FCC-A0C5-2CE977681BCE}" type="pres">
      <dgm:prSet presAssocID="{DBCA4726-CB73-4D89-AEEE-33699DF1E3B7}" presName="spacer" presStyleCnt="0"/>
      <dgm:spPr/>
    </dgm:pt>
    <dgm:pt modelId="{0CB8A3DE-7E12-4495-9BDE-80459CBABBE3}" type="pres">
      <dgm:prSet presAssocID="{57618E52-E915-47AC-866D-A3C01AA48083}" presName="parentText" presStyleLbl="node1" presStyleIdx="2" presStyleCnt="7">
        <dgm:presLayoutVars>
          <dgm:chMax val="0"/>
          <dgm:bulletEnabled val="1"/>
        </dgm:presLayoutVars>
      </dgm:prSet>
      <dgm:spPr/>
      <dgm:t>
        <a:bodyPr/>
        <a:lstStyle/>
        <a:p>
          <a:endParaRPr lang="en-US"/>
        </a:p>
      </dgm:t>
    </dgm:pt>
    <dgm:pt modelId="{A39A28BD-89B3-4D22-B015-EB6F149AB0CB}" type="pres">
      <dgm:prSet presAssocID="{B175EABF-CA60-44F9-9B20-9542E1F38ABE}" presName="spacer" presStyleCnt="0"/>
      <dgm:spPr/>
    </dgm:pt>
    <dgm:pt modelId="{1E24022F-CE8B-4B76-BEDE-7579D405820B}" type="pres">
      <dgm:prSet presAssocID="{A6E228DD-2E66-4E15-9442-8809DF155F87}" presName="parentText" presStyleLbl="node1" presStyleIdx="3" presStyleCnt="7">
        <dgm:presLayoutVars>
          <dgm:chMax val="0"/>
          <dgm:bulletEnabled val="1"/>
        </dgm:presLayoutVars>
      </dgm:prSet>
      <dgm:spPr/>
      <dgm:t>
        <a:bodyPr/>
        <a:lstStyle/>
        <a:p>
          <a:endParaRPr lang="en-US"/>
        </a:p>
      </dgm:t>
    </dgm:pt>
    <dgm:pt modelId="{FC80B3D1-3356-47FA-B04C-BCA747DAF934}" type="pres">
      <dgm:prSet presAssocID="{BECF658D-F92E-4050-9B66-22F7CD1FF375}" presName="spacer" presStyleCnt="0"/>
      <dgm:spPr/>
    </dgm:pt>
    <dgm:pt modelId="{AC208062-7526-40B4-81F6-BDBBD42A5CE6}" type="pres">
      <dgm:prSet presAssocID="{70FCB434-F443-40FA-BA95-060F653C7479}" presName="parentText" presStyleLbl="node1" presStyleIdx="4" presStyleCnt="7">
        <dgm:presLayoutVars>
          <dgm:chMax val="0"/>
          <dgm:bulletEnabled val="1"/>
        </dgm:presLayoutVars>
      </dgm:prSet>
      <dgm:spPr/>
      <dgm:t>
        <a:bodyPr/>
        <a:lstStyle/>
        <a:p>
          <a:endParaRPr lang="en-US"/>
        </a:p>
      </dgm:t>
    </dgm:pt>
    <dgm:pt modelId="{56A1B150-7CA1-49B8-833F-85A739DF5B39}" type="pres">
      <dgm:prSet presAssocID="{522C3851-E76E-4E1E-958F-44A2BF0B11F1}" presName="spacer" presStyleCnt="0"/>
      <dgm:spPr/>
    </dgm:pt>
    <dgm:pt modelId="{BD9B9DE8-D411-4EF0-B5E6-69900E99DEF2}" type="pres">
      <dgm:prSet presAssocID="{69539674-24C2-4FB0-A235-34599D5CE1EA}" presName="parentText" presStyleLbl="node1" presStyleIdx="5" presStyleCnt="7">
        <dgm:presLayoutVars>
          <dgm:chMax val="0"/>
          <dgm:bulletEnabled val="1"/>
        </dgm:presLayoutVars>
      </dgm:prSet>
      <dgm:spPr/>
      <dgm:t>
        <a:bodyPr/>
        <a:lstStyle/>
        <a:p>
          <a:endParaRPr lang="en-US"/>
        </a:p>
      </dgm:t>
    </dgm:pt>
    <dgm:pt modelId="{61C73CF1-E838-4336-A8FE-916C4A17DB73}" type="pres">
      <dgm:prSet presAssocID="{E0B6F2C2-9F20-4564-BC82-74C1D37C1565}" presName="spacer" presStyleCnt="0"/>
      <dgm:spPr/>
    </dgm:pt>
    <dgm:pt modelId="{BD5215C4-842D-4E64-85B1-59DECA918483}" type="pres">
      <dgm:prSet presAssocID="{0AF11CE3-922A-4E32-B5A4-2E82F0B17B93}" presName="parentText" presStyleLbl="node1" presStyleIdx="6" presStyleCnt="7">
        <dgm:presLayoutVars>
          <dgm:chMax val="0"/>
          <dgm:bulletEnabled val="1"/>
        </dgm:presLayoutVars>
      </dgm:prSet>
      <dgm:spPr/>
      <dgm:t>
        <a:bodyPr/>
        <a:lstStyle/>
        <a:p>
          <a:endParaRPr lang="en-US"/>
        </a:p>
      </dgm:t>
    </dgm:pt>
  </dgm:ptLst>
  <dgm:cxnLst>
    <dgm:cxn modelId="{D4FD147D-361F-4556-98A5-5D161D197C0D}" type="presOf" srcId="{69539674-24C2-4FB0-A235-34599D5CE1EA}" destId="{BD9B9DE8-D411-4EF0-B5E6-69900E99DEF2}" srcOrd="0" destOrd="0" presId="urn:microsoft.com/office/officeart/2005/8/layout/vList2"/>
    <dgm:cxn modelId="{7D3A738D-0BCA-4949-9522-543EEEA0011E}" srcId="{4F10CD44-2F8C-4FB2-8775-0011E65F3161}" destId="{0AF11CE3-922A-4E32-B5A4-2E82F0B17B93}" srcOrd="6" destOrd="0" parTransId="{F0A2D669-6F2E-412E-9426-9EB2C175EEFF}" sibTransId="{D4E65209-CC23-4DD6-B89F-2C825DA69385}"/>
    <dgm:cxn modelId="{0E4ECE02-D2A5-4A4C-8FDA-1738C914CEFE}" type="presOf" srcId="{4F10CD44-2F8C-4FB2-8775-0011E65F3161}" destId="{620534FF-DD89-46BB-B6C6-18578AB529E1}" srcOrd="0" destOrd="0" presId="urn:microsoft.com/office/officeart/2005/8/layout/vList2"/>
    <dgm:cxn modelId="{9B569451-1A65-475C-B26C-A583D4E06076}" type="presOf" srcId="{57618E52-E915-47AC-866D-A3C01AA48083}" destId="{0CB8A3DE-7E12-4495-9BDE-80459CBABBE3}" srcOrd="0" destOrd="0" presId="urn:microsoft.com/office/officeart/2005/8/layout/vList2"/>
    <dgm:cxn modelId="{D1929C7D-9428-42CB-8A29-220A62AF7193}" srcId="{4F10CD44-2F8C-4FB2-8775-0011E65F3161}" destId="{69539674-24C2-4FB0-A235-34599D5CE1EA}" srcOrd="5" destOrd="0" parTransId="{6F440E32-EBA0-4F6A-868C-E2CDD3321D8A}" sibTransId="{E0B6F2C2-9F20-4564-BC82-74C1D37C1565}"/>
    <dgm:cxn modelId="{5610603A-01D7-470E-A918-1D1F2436C6C2}" type="presOf" srcId="{A6E228DD-2E66-4E15-9442-8809DF155F87}" destId="{1E24022F-CE8B-4B76-BEDE-7579D405820B}" srcOrd="0" destOrd="0" presId="urn:microsoft.com/office/officeart/2005/8/layout/vList2"/>
    <dgm:cxn modelId="{6DD6F32F-6EA0-4ED5-9745-ED03FEB3AB9F}" srcId="{4F10CD44-2F8C-4FB2-8775-0011E65F3161}" destId="{EE7D2B29-8051-4F25-8196-B7289BCF383B}" srcOrd="1" destOrd="0" parTransId="{BA584805-8580-4B0B-9E90-62D67977CA3A}" sibTransId="{DBCA4726-CB73-4D89-AEEE-33699DF1E3B7}"/>
    <dgm:cxn modelId="{7C21AA67-2D10-43E0-8139-8F93DD0731A3}" type="presOf" srcId="{70FCB434-F443-40FA-BA95-060F653C7479}" destId="{AC208062-7526-40B4-81F6-BDBBD42A5CE6}" srcOrd="0" destOrd="0" presId="urn:microsoft.com/office/officeart/2005/8/layout/vList2"/>
    <dgm:cxn modelId="{68F54231-20ED-4BA5-BDA0-89AA505EF3D1}" type="presOf" srcId="{E54564C5-6EC3-4886-8820-225C55F9CD85}" destId="{296C3C11-0034-4870-9A69-BAE6649A3DA6}" srcOrd="0" destOrd="0" presId="urn:microsoft.com/office/officeart/2005/8/layout/vList2"/>
    <dgm:cxn modelId="{EB647EA5-162E-4E5C-AFAE-AA44C2A76F7D}" type="presOf" srcId="{0AF11CE3-922A-4E32-B5A4-2E82F0B17B93}" destId="{BD5215C4-842D-4E64-85B1-59DECA918483}" srcOrd="0" destOrd="0" presId="urn:microsoft.com/office/officeart/2005/8/layout/vList2"/>
    <dgm:cxn modelId="{65161131-D6D4-467C-BFCB-6171103BFC7F}" srcId="{4F10CD44-2F8C-4FB2-8775-0011E65F3161}" destId="{57618E52-E915-47AC-866D-A3C01AA48083}" srcOrd="2" destOrd="0" parTransId="{A00D3FB8-1E15-412F-8B8F-3B3A937D3033}" sibTransId="{B175EABF-CA60-44F9-9B20-9542E1F38ABE}"/>
    <dgm:cxn modelId="{94E4710D-F814-4DA1-9AEA-A65FE8F42663}" type="presOf" srcId="{EE7D2B29-8051-4F25-8196-B7289BCF383B}" destId="{6BE32356-3C8C-4E5D-AA83-7A2EAAABE5DF}" srcOrd="0" destOrd="0" presId="urn:microsoft.com/office/officeart/2005/8/layout/vList2"/>
    <dgm:cxn modelId="{C714A13D-8B68-491C-A276-69210BD026E4}" srcId="{4F10CD44-2F8C-4FB2-8775-0011E65F3161}" destId="{E54564C5-6EC3-4886-8820-225C55F9CD85}" srcOrd="0" destOrd="0" parTransId="{EA649DC5-5458-4F64-8571-85EB06FFBACC}" sibTransId="{9B94F570-FDCA-45B5-9BC5-F54978F5336F}"/>
    <dgm:cxn modelId="{9C90D9EF-E75D-4B87-B184-47FE2AB22438}" srcId="{4F10CD44-2F8C-4FB2-8775-0011E65F3161}" destId="{70FCB434-F443-40FA-BA95-060F653C7479}" srcOrd="4" destOrd="0" parTransId="{A33883CF-869D-41D9-9902-A3D36C037012}" sibTransId="{522C3851-E76E-4E1E-958F-44A2BF0B11F1}"/>
    <dgm:cxn modelId="{C9221E15-4D13-43DA-978D-3AA87B7E437D}" srcId="{4F10CD44-2F8C-4FB2-8775-0011E65F3161}" destId="{A6E228DD-2E66-4E15-9442-8809DF155F87}" srcOrd="3" destOrd="0" parTransId="{63894897-A774-49C8-8AFA-1D0783FD082A}" sibTransId="{BECF658D-F92E-4050-9B66-22F7CD1FF375}"/>
    <dgm:cxn modelId="{637DD531-3B2E-4552-9028-7336DACC078A}" type="presParOf" srcId="{620534FF-DD89-46BB-B6C6-18578AB529E1}" destId="{296C3C11-0034-4870-9A69-BAE6649A3DA6}" srcOrd="0" destOrd="0" presId="urn:microsoft.com/office/officeart/2005/8/layout/vList2"/>
    <dgm:cxn modelId="{3345069A-ACA1-4D51-A2A1-CBF4A6308068}" type="presParOf" srcId="{620534FF-DD89-46BB-B6C6-18578AB529E1}" destId="{7432FFE4-78BC-409D-9505-9D5C2939C2AE}" srcOrd="1" destOrd="0" presId="urn:microsoft.com/office/officeart/2005/8/layout/vList2"/>
    <dgm:cxn modelId="{2EF2B9A1-F5EB-4E8A-A059-E23F2D4C2A28}" type="presParOf" srcId="{620534FF-DD89-46BB-B6C6-18578AB529E1}" destId="{6BE32356-3C8C-4E5D-AA83-7A2EAAABE5DF}" srcOrd="2" destOrd="0" presId="urn:microsoft.com/office/officeart/2005/8/layout/vList2"/>
    <dgm:cxn modelId="{5FFA1338-E71B-451B-9F78-9A81DBEA2025}" type="presParOf" srcId="{620534FF-DD89-46BB-B6C6-18578AB529E1}" destId="{5DA4B0A0-7B4E-4FCC-A0C5-2CE977681BCE}" srcOrd="3" destOrd="0" presId="urn:microsoft.com/office/officeart/2005/8/layout/vList2"/>
    <dgm:cxn modelId="{F144C996-1772-491A-8794-953D4A978769}" type="presParOf" srcId="{620534FF-DD89-46BB-B6C6-18578AB529E1}" destId="{0CB8A3DE-7E12-4495-9BDE-80459CBABBE3}" srcOrd="4" destOrd="0" presId="urn:microsoft.com/office/officeart/2005/8/layout/vList2"/>
    <dgm:cxn modelId="{94FFC5D5-E170-48DA-98F2-4BF09199E48A}" type="presParOf" srcId="{620534FF-DD89-46BB-B6C6-18578AB529E1}" destId="{A39A28BD-89B3-4D22-B015-EB6F149AB0CB}" srcOrd="5" destOrd="0" presId="urn:microsoft.com/office/officeart/2005/8/layout/vList2"/>
    <dgm:cxn modelId="{85A7FDA2-1B16-4802-BB49-CC178B27F5E4}" type="presParOf" srcId="{620534FF-DD89-46BB-B6C6-18578AB529E1}" destId="{1E24022F-CE8B-4B76-BEDE-7579D405820B}" srcOrd="6" destOrd="0" presId="urn:microsoft.com/office/officeart/2005/8/layout/vList2"/>
    <dgm:cxn modelId="{D6AFCD1C-D4EC-47AB-AA8F-566B7CC5C6E1}" type="presParOf" srcId="{620534FF-DD89-46BB-B6C6-18578AB529E1}" destId="{FC80B3D1-3356-47FA-B04C-BCA747DAF934}" srcOrd="7" destOrd="0" presId="urn:microsoft.com/office/officeart/2005/8/layout/vList2"/>
    <dgm:cxn modelId="{69A9C26E-C51D-4B12-B3D7-EF6F91950549}" type="presParOf" srcId="{620534FF-DD89-46BB-B6C6-18578AB529E1}" destId="{AC208062-7526-40B4-81F6-BDBBD42A5CE6}" srcOrd="8" destOrd="0" presId="urn:microsoft.com/office/officeart/2005/8/layout/vList2"/>
    <dgm:cxn modelId="{7C7D1564-C553-4789-99EB-DF7903162C1F}" type="presParOf" srcId="{620534FF-DD89-46BB-B6C6-18578AB529E1}" destId="{56A1B150-7CA1-49B8-833F-85A739DF5B39}" srcOrd="9" destOrd="0" presId="urn:microsoft.com/office/officeart/2005/8/layout/vList2"/>
    <dgm:cxn modelId="{F7276429-E135-466D-94C6-EEA70BEF471B}" type="presParOf" srcId="{620534FF-DD89-46BB-B6C6-18578AB529E1}" destId="{BD9B9DE8-D411-4EF0-B5E6-69900E99DEF2}" srcOrd="10" destOrd="0" presId="urn:microsoft.com/office/officeart/2005/8/layout/vList2"/>
    <dgm:cxn modelId="{2C38A27E-F29B-4806-BB79-5238D3F34E7A}" type="presParOf" srcId="{620534FF-DD89-46BB-B6C6-18578AB529E1}" destId="{61C73CF1-E838-4336-A8FE-916C4A17DB73}" srcOrd="11" destOrd="0" presId="urn:microsoft.com/office/officeart/2005/8/layout/vList2"/>
    <dgm:cxn modelId="{57D37DDC-9DE5-405B-8D46-E4E50C32466D}" type="presParOf" srcId="{620534FF-DD89-46BB-B6C6-18578AB529E1}" destId="{BD5215C4-842D-4E64-85B1-59DECA918483}" srcOrd="1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6FFE55-F772-4278-BAFD-198447C48504}">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Switched to the Dialog tab.</a:t>
          </a:r>
        </a:p>
      </dgm:t>
    </dgm:pt>
    <dgm:pt modelId="{8F38CB7D-D1E2-438B-B41C-2A3A258ACA5F}" type="parTrans" cxnId="{F6CFE757-C1A7-4D53-BEF7-EF4A2D87C1CD}">
      <dgm:prSet/>
      <dgm:spPr/>
      <dgm:t>
        <a:bodyPr/>
        <a:lstStyle/>
        <a:p>
          <a:endParaRPr lang="en-US"/>
        </a:p>
      </dgm:t>
    </dgm:pt>
    <dgm:pt modelId="{E24802CD-9A79-4544-83C6-4B76E9374FAC}" type="sibTrans" cxnId="{F6CFE757-C1A7-4D53-BEF7-EF4A2D87C1CD}">
      <dgm:prSet/>
      <dgm:spPr/>
      <dgm:t>
        <a:bodyPr/>
        <a:lstStyle/>
        <a:p>
          <a:endParaRPr lang="en-US"/>
        </a:p>
      </dgm:t>
    </dgm:pt>
    <dgm:pt modelId="{6258CF21-D263-455D-9D88-7E1790C6C942}">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Clicked Create.</a:t>
          </a:r>
        </a:p>
      </dgm:t>
    </dgm:pt>
    <dgm:pt modelId="{4CB65968-4BEF-4FF1-B724-7AE0A7D47A4B}" type="parTrans" cxnId="{D060D8E3-C0D0-45F4-B1F5-5EFE3B599E78}">
      <dgm:prSet/>
      <dgm:spPr/>
      <dgm:t>
        <a:bodyPr/>
        <a:lstStyle/>
        <a:p>
          <a:endParaRPr lang="en-US"/>
        </a:p>
      </dgm:t>
    </dgm:pt>
    <dgm:pt modelId="{61404C62-F409-4AFC-955F-2F391775E714}" type="sibTrans" cxnId="{D060D8E3-C0D0-45F4-B1F5-5EFE3B599E78}">
      <dgm:prSet/>
      <dgm:spPr/>
      <dgm:t>
        <a:bodyPr/>
        <a:lstStyle/>
        <a:p>
          <a:endParaRPr lang="en-US"/>
        </a:p>
      </dgm:t>
    </dgm:pt>
    <dgm:pt modelId="{7D1A2193-0B77-4100-9A31-EC33FFE098CD}">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Two nodes will automatically get created :</a:t>
          </a:r>
        </a:p>
      </dgm:t>
    </dgm:pt>
    <dgm:pt modelId="{41DC90CB-367E-4EA1-8694-7BDF6DA65244}" type="parTrans" cxnId="{9FE32797-3CAF-4649-A6B9-C3546D532A8D}">
      <dgm:prSet/>
      <dgm:spPr/>
      <dgm:t>
        <a:bodyPr/>
        <a:lstStyle/>
        <a:p>
          <a:endParaRPr lang="en-US"/>
        </a:p>
      </dgm:t>
    </dgm:pt>
    <dgm:pt modelId="{E36AFBED-21E6-41FB-9630-F8693C61CD34}" type="sibTrans" cxnId="{9FE32797-3CAF-4649-A6B9-C3546D532A8D}">
      <dgm:prSet/>
      <dgm:spPr/>
      <dgm:t>
        <a:bodyPr/>
        <a:lstStyle/>
        <a:p>
          <a:endParaRPr lang="en-US"/>
        </a:p>
      </dgm:t>
    </dgm:pt>
    <dgm:pt modelId="{2E6AA2D9-D884-43A6-92AB-D736E2EAD8A4}">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      Welcome - The welcome node is the first node in the dialog flow – typically a greeting message.</a:t>
          </a:r>
        </a:p>
      </dgm:t>
    </dgm:pt>
    <dgm:pt modelId="{133F428D-B940-401C-9C42-C263EE34D595}" type="parTrans" cxnId="{9EC75D6E-049B-4F03-9404-93894DAC2009}">
      <dgm:prSet/>
      <dgm:spPr/>
      <dgm:t>
        <a:bodyPr/>
        <a:lstStyle/>
        <a:p>
          <a:endParaRPr lang="en-US"/>
        </a:p>
      </dgm:t>
    </dgm:pt>
    <dgm:pt modelId="{74C44B92-D60C-4DCD-8360-05FD8B3CBFB7}" type="sibTrans" cxnId="{9EC75D6E-049B-4F03-9404-93894DAC2009}">
      <dgm:prSet/>
      <dgm:spPr/>
      <dgm:t>
        <a:bodyPr/>
        <a:lstStyle/>
        <a:p>
          <a:endParaRPr lang="en-US"/>
        </a:p>
      </dgm:t>
    </dgm:pt>
    <dgm:pt modelId="{DBB1DD00-8C7F-4609-9E5C-62147221BA1A}">
      <dgm:prSet>
        <dgm:style>
          <a:lnRef idx="1">
            <a:schemeClr val="accent3"/>
          </a:lnRef>
          <a:fillRef idx="2">
            <a:schemeClr val="accent3"/>
          </a:fillRef>
          <a:effectRef idx="1">
            <a:schemeClr val="accent3"/>
          </a:effectRef>
          <a:fontRef idx="minor">
            <a:schemeClr val="dk1"/>
          </a:fontRef>
        </dgm:style>
      </dgm:prSet>
      <dgm:spPr/>
      <dgm:t>
        <a:bodyPr/>
        <a:lstStyle/>
        <a:p>
          <a:r>
            <a:rPr lang="en-US" b="1" dirty="0">
              <a:solidFill>
                <a:schemeClr val="bg1"/>
              </a:solidFill>
            </a:rPr>
            <a:t>•      Anything else - The anything else node gets hit if the system has low confidence in the intent, or if no other dialog conditions matched.</a:t>
          </a:r>
        </a:p>
      </dgm:t>
    </dgm:pt>
    <dgm:pt modelId="{EDCBD78D-AE4D-409A-9521-CE9BDAC94C44}" type="parTrans" cxnId="{5693C24E-8B89-459D-BCF3-89AC51F19AE9}">
      <dgm:prSet/>
      <dgm:spPr/>
      <dgm:t>
        <a:bodyPr/>
        <a:lstStyle/>
        <a:p>
          <a:endParaRPr lang="en-US"/>
        </a:p>
      </dgm:t>
    </dgm:pt>
    <dgm:pt modelId="{CFDF8B97-059B-4BEF-9140-525C3A931865}" type="sibTrans" cxnId="{5693C24E-8B89-459D-BCF3-89AC51F19AE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010B8E1-9DBD-4C2F-81DE-678C00CA26F6}" type="pres">
      <dgm:prSet presAssocID="{3B6FFE55-F772-4278-BAFD-198447C48504}" presName="parentText" presStyleLbl="node1" presStyleIdx="0" presStyleCnt="5">
        <dgm:presLayoutVars>
          <dgm:chMax val="0"/>
          <dgm:bulletEnabled val="1"/>
        </dgm:presLayoutVars>
      </dgm:prSet>
      <dgm:spPr/>
      <dgm:t>
        <a:bodyPr/>
        <a:lstStyle/>
        <a:p>
          <a:endParaRPr lang="en-US"/>
        </a:p>
      </dgm:t>
    </dgm:pt>
    <dgm:pt modelId="{7FC600B9-EE2C-4272-8533-451A7A0D3FCE}" type="pres">
      <dgm:prSet presAssocID="{E24802CD-9A79-4544-83C6-4B76E9374FAC}" presName="spacer" presStyleCnt="0"/>
      <dgm:spPr/>
    </dgm:pt>
    <dgm:pt modelId="{AE27E76B-0838-4073-B88C-4CEB291BE443}" type="pres">
      <dgm:prSet presAssocID="{6258CF21-D263-455D-9D88-7E1790C6C942}" presName="parentText" presStyleLbl="node1" presStyleIdx="1" presStyleCnt="5">
        <dgm:presLayoutVars>
          <dgm:chMax val="0"/>
          <dgm:bulletEnabled val="1"/>
        </dgm:presLayoutVars>
      </dgm:prSet>
      <dgm:spPr/>
      <dgm:t>
        <a:bodyPr/>
        <a:lstStyle/>
        <a:p>
          <a:endParaRPr lang="en-US"/>
        </a:p>
      </dgm:t>
    </dgm:pt>
    <dgm:pt modelId="{5EF5031C-25C5-407C-9FE7-1562F1915524}" type="pres">
      <dgm:prSet presAssocID="{61404C62-F409-4AFC-955F-2F391775E714}" presName="spacer" presStyleCnt="0"/>
      <dgm:spPr/>
    </dgm:pt>
    <dgm:pt modelId="{5FE18233-8649-4147-A2C5-D5E7EAD76769}" type="pres">
      <dgm:prSet presAssocID="{7D1A2193-0B77-4100-9A31-EC33FFE098CD}" presName="parentText" presStyleLbl="node1" presStyleIdx="2" presStyleCnt="5">
        <dgm:presLayoutVars>
          <dgm:chMax val="0"/>
          <dgm:bulletEnabled val="1"/>
        </dgm:presLayoutVars>
      </dgm:prSet>
      <dgm:spPr/>
      <dgm:t>
        <a:bodyPr/>
        <a:lstStyle/>
        <a:p>
          <a:endParaRPr lang="en-US"/>
        </a:p>
      </dgm:t>
    </dgm:pt>
    <dgm:pt modelId="{6BB7F36A-AE96-49B5-93AF-76E1871FF3DE}" type="pres">
      <dgm:prSet presAssocID="{E36AFBED-21E6-41FB-9630-F8693C61CD34}" presName="spacer" presStyleCnt="0"/>
      <dgm:spPr/>
    </dgm:pt>
    <dgm:pt modelId="{CDE74792-87CC-43F3-8ACD-7114C57E4F47}" type="pres">
      <dgm:prSet presAssocID="{2E6AA2D9-D884-43A6-92AB-D736E2EAD8A4}" presName="parentText" presStyleLbl="node1" presStyleIdx="3" presStyleCnt="5">
        <dgm:presLayoutVars>
          <dgm:chMax val="0"/>
          <dgm:bulletEnabled val="1"/>
        </dgm:presLayoutVars>
      </dgm:prSet>
      <dgm:spPr/>
      <dgm:t>
        <a:bodyPr/>
        <a:lstStyle/>
        <a:p>
          <a:endParaRPr lang="en-US"/>
        </a:p>
      </dgm:t>
    </dgm:pt>
    <dgm:pt modelId="{5FA07F6E-52B5-4B71-A830-7479C7CF3AFF}" type="pres">
      <dgm:prSet presAssocID="{74C44B92-D60C-4DCD-8360-05FD8B3CBFB7}" presName="spacer" presStyleCnt="0"/>
      <dgm:spPr/>
    </dgm:pt>
    <dgm:pt modelId="{19E15F3C-4306-4A33-9AD4-D3E15D8B6987}" type="pres">
      <dgm:prSet presAssocID="{DBB1DD00-8C7F-4609-9E5C-62147221BA1A}" presName="parentText" presStyleLbl="node1" presStyleIdx="4" presStyleCnt="5">
        <dgm:presLayoutVars>
          <dgm:chMax val="0"/>
          <dgm:bulletEnabled val="1"/>
        </dgm:presLayoutVars>
      </dgm:prSet>
      <dgm:spPr/>
      <dgm:t>
        <a:bodyPr/>
        <a:lstStyle/>
        <a:p>
          <a:endParaRPr lang="en-US"/>
        </a:p>
      </dgm:t>
    </dgm:pt>
  </dgm:ptLst>
  <dgm:cxnLst>
    <dgm:cxn modelId="{6F678B15-F6F6-467C-B2CC-A490381CD8F1}" type="presOf" srcId="{7D1A2193-0B77-4100-9A31-EC33FFE098CD}" destId="{5FE18233-8649-4147-A2C5-D5E7EAD76769}" srcOrd="0" destOrd="0" presId="urn:microsoft.com/office/officeart/2005/8/layout/vList2"/>
    <dgm:cxn modelId="{5693C24E-8B89-459D-BCF3-89AC51F19AE9}" srcId="{4F10CD44-2F8C-4FB2-8775-0011E65F3161}" destId="{DBB1DD00-8C7F-4609-9E5C-62147221BA1A}" srcOrd="4" destOrd="0" parTransId="{EDCBD78D-AE4D-409A-9521-CE9BDAC94C44}" sibTransId="{CFDF8B97-059B-4BEF-9140-525C3A931865}"/>
    <dgm:cxn modelId="{F6CFE757-C1A7-4D53-BEF7-EF4A2D87C1CD}" srcId="{4F10CD44-2F8C-4FB2-8775-0011E65F3161}" destId="{3B6FFE55-F772-4278-BAFD-198447C48504}" srcOrd="0" destOrd="0" parTransId="{8F38CB7D-D1E2-438B-B41C-2A3A258ACA5F}" sibTransId="{E24802CD-9A79-4544-83C6-4B76E9374FAC}"/>
    <dgm:cxn modelId="{9EC75D6E-049B-4F03-9404-93894DAC2009}" srcId="{4F10CD44-2F8C-4FB2-8775-0011E65F3161}" destId="{2E6AA2D9-D884-43A6-92AB-D736E2EAD8A4}" srcOrd="3" destOrd="0" parTransId="{133F428D-B940-401C-9C42-C263EE34D595}" sibTransId="{74C44B92-D60C-4DCD-8360-05FD8B3CBFB7}"/>
    <dgm:cxn modelId="{570A4B4E-90C8-4A25-882F-1627967990AC}" type="presOf" srcId="{4F10CD44-2F8C-4FB2-8775-0011E65F3161}" destId="{620534FF-DD89-46BB-B6C6-18578AB529E1}" srcOrd="0" destOrd="0" presId="urn:microsoft.com/office/officeart/2005/8/layout/vList2"/>
    <dgm:cxn modelId="{B93F7B34-541B-4D16-97C7-ABBAA1152CD6}" type="presOf" srcId="{DBB1DD00-8C7F-4609-9E5C-62147221BA1A}" destId="{19E15F3C-4306-4A33-9AD4-D3E15D8B6987}" srcOrd="0" destOrd="0" presId="urn:microsoft.com/office/officeart/2005/8/layout/vList2"/>
    <dgm:cxn modelId="{8243F734-73B5-4FD2-AED6-26DD07A735D9}" type="presOf" srcId="{2E6AA2D9-D884-43A6-92AB-D736E2EAD8A4}" destId="{CDE74792-87CC-43F3-8ACD-7114C57E4F47}" srcOrd="0" destOrd="0" presId="urn:microsoft.com/office/officeart/2005/8/layout/vList2"/>
    <dgm:cxn modelId="{A8883E60-EEF3-43D6-A6DC-61E0C1EC0596}" type="presOf" srcId="{3B6FFE55-F772-4278-BAFD-198447C48504}" destId="{5010B8E1-9DBD-4C2F-81DE-678C00CA26F6}" srcOrd="0" destOrd="0" presId="urn:microsoft.com/office/officeart/2005/8/layout/vList2"/>
    <dgm:cxn modelId="{D060D8E3-C0D0-45F4-B1F5-5EFE3B599E78}" srcId="{4F10CD44-2F8C-4FB2-8775-0011E65F3161}" destId="{6258CF21-D263-455D-9D88-7E1790C6C942}" srcOrd="1" destOrd="0" parTransId="{4CB65968-4BEF-4FF1-B724-7AE0A7D47A4B}" sibTransId="{61404C62-F409-4AFC-955F-2F391775E714}"/>
    <dgm:cxn modelId="{C9273449-1B9E-464C-BCD0-BB5A63B33A82}" type="presOf" srcId="{6258CF21-D263-455D-9D88-7E1790C6C942}" destId="{AE27E76B-0838-4073-B88C-4CEB291BE443}" srcOrd="0" destOrd="0" presId="urn:microsoft.com/office/officeart/2005/8/layout/vList2"/>
    <dgm:cxn modelId="{9FE32797-3CAF-4649-A6B9-C3546D532A8D}" srcId="{4F10CD44-2F8C-4FB2-8775-0011E65F3161}" destId="{7D1A2193-0B77-4100-9A31-EC33FFE098CD}" srcOrd="2" destOrd="0" parTransId="{41DC90CB-367E-4EA1-8694-7BDF6DA65244}" sibTransId="{E36AFBED-21E6-41FB-9630-F8693C61CD34}"/>
    <dgm:cxn modelId="{D6DE4DA9-4825-4374-B9AD-C6500CC35957}" type="presParOf" srcId="{620534FF-DD89-46BB-B6C6-18578AB529E1}" destId="{5010B8E1-9DBD-4C2F-81DE-678C00CA26F6}" srcOrd="0" destOrd="0" presId="urn:microsoft.com/office/officeart/2005/8/layout/vList2"/>
    <dgm:cxn modelId="{95DA47D0-6E6A-47C3-89C0-BE42826EB73B}" type="presParOf" srcId="{620534FF-DD89-46BB-B6C6-18578AB529E1}" destId="{7FC600B9-EE2C-4272-8533-451A7A0D3FCE}" srcOrd="1" destOrd="0" presId="urn:microsoft.com/office/officeart/2005/8/layout/vList2"/>
    <dgm:cxn modelId="{37359E49-7A0A-48FC-8CFA-A5C61D947804}" type="presParOf" srcId="{620534FF-DD89-46BB-B6C6-18578AB529E1}" destId="{AE27E76B-0838-4073-B88C-4CEB291BE443}" srcOrd="2" destOrd="0" presId="urn:microsoft.com/office/officeart/2005/8/layout/vList2"/>
    <dgm:cxn modelId="{FC402BF3-CA4D-4735-BCE0-83FCF25AD467}" type="presParOf" srcId="{620534FF-DD89-46BB-B6C6-18578AB529E1}" destId="{5EF5031C-25C5-407C-9FE7-1562F1915524}" srcOrd="3" destOrd="0" presId="urn:microsoft.com/office/officeart/2005/8/layout/vList2"/>
    <dgm:cxn modelId="{395F3825-C37E-4123-B81B-7E9005932643}" type="presParOf" srcId="{620534FF-DD89-46BB-B6C6-18578AB529E1}" destId="{5FE18233-8649-4147-A2C5-D5E7EAD76769}" srcOrd="4" destOrd="0" presId="urn:microsoft.com/office/officeart/2005/8/layout/vList2"/>
    <dgm:cxn modelId="{2681134C-5BCB-4ADA-9600-7A6B976D8E63}" type="presParOf" srcId="{620534FF-DD89-46BB-B6C6-18578AB529E1}" destId="{6BB7F36A-AE96-49B5-93AF-76E1871FF3DE}" srcOrd="5" destOrd="0" presId="urn:microsoft.com/office/officeart/2005/8/layout/vList2"/>
    <dgm:cxn modelId="{2EE2872F-4172-4476-9A91-236AC0F919A4}" type="presParOf" srcId="{620534FF-DD89-46BB-B6C6-18578AB529E1}" destId="{CDE74792-87CC-43F3-8ACD-7114C57E4F47}" srcOrd="6" destOrd="0" presId="urn:microsoft.com/office/officeart/2005/8/layout/vList2"/>
    <dgm:cxn modelId="{8F7C31E7-9CD2-4D1A-B26B-785BB0040DF1}" type="presParOf" srcId="{620534FF-DD89-46BB-B6C6-18578AB529E1}" destId="{5FA07F6E-52B5-4B71-A830-7479C7CF3AFF}" srcOrd="7" destOrd="0" presId="urn:microsoft.com/office/officeart/2005/8/layout/vList2"/>
    <dgm:cxn modelId="{826284D1-ADD0-4D26-B913-F6AB5BF3F3A0}" type="presParOf" srcId="{620534FF-DD89-46BB-B6C6-18578AB529E1}" destId="{19E15F3C-4306-4A33-9AD4-D3E15D8B6987}"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1BB89-2488-4B2A-9537-6554148C3275}">
      <dsp:nvSpPr>
        <dsp:cNvPr id="0" name=""/>
        <dsp:cNvSpPr/>
      </dsp:nvSpPr>
      <dsp:spPr>
        <a:xfrm>
          <a:off x="0" y="441375"/>
          <a:ext cx="11522188" cy="1404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a:solidFill>
                <a:schemeClr val="bg1"/>
              </a:solidFill>
            </a:rPr>
            <a:t>The assistant flow I </a:t>
          </a:r>
          <a:r>
            <a:rPr lang="en-US" sz="2500" b="1" kern="1200" dirty="0" smtClean="0">
              <a:solidFill>
                <a:schemeClr val="bg1"/>
              </a:solidFill>
            </a:rPr>
            <a:t>am creating </a:t>
          </a:r>
          <a:r>
            <a:rPr lang="en-US" sz="2500" b="1" kern="1200" dirty="0">
              <a:solidFill>
                <a:schemeClr val="bg1"/>
              </a:solidFill>
            </a:rPr>
            <a:t>in this lab </a:t>
          </a:r>
          <a:r>
            <a:rPr lang="en-US" sz="2500" b="1" kern="1200" dirty="0" smtClean="0">
              <a:solidFill>
                <a:schemeClr val="bg1"/>
              </a:solidFill>
            </a:rPr>
            <a:t>exercise is to  demonstrate how </a:t>
          </a:r>
          <a:r>
            <a:rPr lang="en-US" sz="2500" b="1" kern="1200" dirty="0">
              <a:solidFill>
                <a:schemeClr val="bg1"/>
              </a:solidFill>
            </a:rPr>
            <a:t>the Assistant service uses Intents and Entities in a simple chat interface.</a:t>
          </a:r>
        </a:p>
      </dsp:txBody>
      <dsp:txXfrm>
        <a:off x="68538" y="509913"/>
        <a:ext cx="11385112" cy="1266924"/>
      </dsp:txXfrm>
    </dsp:sp>
    <dsp:sp modelId="{42D3157B-D075-4243-9C4E-695A093161C4}">
      <dsp:nvSpPr>
        <dsp:cNvPr id="0" name=""/>
        <dsp:cNvSpPr/>
      </dsp:nvSpPr>
      <dsp:spPr>
        <a:xfrm>
          <a:off x="0" y="1917375"/>
          <a:ext cx="11522188" cy="1404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a:solidFill>
                <a:schemeClr val="bg1"/>
              </a:solidFill>
            </a:rPr>
            <a:t>I am creating a simple Pizza order </a:t>
          </a:r>
          <a:r>
            <a:rPr lang="en-US" sz="2500" b="1" kern="1200" dirty="0" smtClean="0">
              <a:solidFill>
                <a:schemeClr val="bg1"/>
              </a:solidFill>
            </a:rPr>
            <a:t>Chabot </a:t>
          </a:r>
          <a:r>
            <a:rPr lang="en-US" sz="2500" b="1" kern="1200" dirty="0">
              <a:solidFill>
                <a:schemeClr val="bg1"/>
              </a:solidFill>
            </a:rPr>
            <a:t>which takes below inputs to create an order:1.Size of Pizza (small, medium, large)2.Toppings (onion, tomato, etc.).</a:t>
          </a:r>
        </a:p>
      </dsp:txBody>
      <dsp:txXfrm>
        <a:off x="68538" y="1985913"/>
        <a:ext cx="11385112" cy="1266924"/>
      </dsp:txXfrm>
    </dsp:sp>
    <dsp:sp modelId="{7AD2289C-3AA4-4BD6-B0E7-34A66F60DC66}">
      <dsp:nvSpPr>
        <dsp:cNvPr id="0" name=""/>
        <dsp:cNvSpPr/>
      </dsp:nvSpPr>
      <dsp:spPr>
        <a:xfrm>
          <a:off x="0" y="3393375"/>
          <a:ext cx="11522188" cy="1404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a:solidFill>
                <a:schemeClr val="bg1"/>
              </a:solidFill>
            </a:rPr>
            <a:t>The Watson Assistant layer application using the Assistant Dialog skill, can take appropriate action based on that information. Usually, a combination of intent and entity results in a separate response or action.</a:t>
          </a:r>
        </a:p>
      </dsp:txBody>
      <dsp:txXfrm>
        <a:off x="68538" y="3461913"/>
        <a:ext cx="11385112" cy="12669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10639-E442-4B61-A104-EEE89D2B33E9}">
      <dsp:nvSpPr>
        <dsp:cNvPr id="0" name=""/>
        <dsp:cNvSpPr/>
      </dsp:nvSpPr>
      <dsp:spPr>
        <a:xfrm>
          <a:off x="0" y="54919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solidFill>
            </a:rPr>
            <a:t>Created a Multi-conditional Response Node</a:t>
          </a:r>
          <a:endParaRPr lang="en-US" sz="1400" b="1" kern="1200" dirty="0">
            <a:solidFill>
              <a:schemeClr val="bg1"/>
            </a:solidFill>
          </a:endParaRPr>
        </a:p>
      </dsp:txBody>
      <dsp:txXfrm>
        <a:off x="27187" y="576382"/>
        <a:ext cx="3355445" cy="502546"/>
      </dsp:txXfrm>
    </dsp:sp>
    <dsp:sp modelId="{C2287BED-3A37-49DB-ABF6-8D1DA7BB7F64}">
      <dsp:nvSpPr>
        <dsp:cNvPr id="0" name=""/>
        <dsp:cNvSpPr/>
      </dsp:nvSpPr>
      <dsp:spPr>
        <a:xfrm>
          <a:off x="0" y="114643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Added a node under the welcome node</a:t>
          </a:r>
        </a:p>
      </dsp:txBody>
      <dsp:txXfrm>
        <a:off x="27187" y="1173622"/>
        <a:ext cx="3355445" cy="502546"/>
      </dsp:txXfrm>
    </dsp:sp>
    <dsp:sp modelId="{1F53AE3A-7A83-4E28-A3E2-3C013DB40EB2}">
      <dsp:nvSpPr>
        <dsp:cNvPr id="0" name=""/>
        <dsp:cNvSpPr/>
      </dsp:nvSpPr>
      <dsp:spPr>
        <a:xfrm>
          <a:off x="0" y="174367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Named the node Hours of Operation</a:t>
          </a:r>
        </a:p>
      </dsp:txBody>
      <dsp:txXfrm>
        <a:off x="27187" y="1770862"/>
        <a:ext cx="3355445" cy="502546"/>
      </dsp:txXfrm>
    </dsp:sp>
    <dsp:sp modelId="{F2E4C446-6450-4A7E-ADAB-05055B44CA66}">
      <dsp:nvSpPr>
        <dsp:cNvPr id="0" name=""/>
        <dsp:cNvSpPr/>
      </dsp:nvSpPr>
      <dsp:spPr>
        <a:xfrm>
          <a:off x="0" y="234091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Condition on the  #Customer_Care_Store_Hours intent</a:t>
          </a:r>
        </a:p>
      </dsp:txBody>
      <dsp:txXfrm>
        <a:off x="27187" y="2368102"/>
        <a:ext cx="3355445" cy="502546"/>
      </dsp:txXfrm>
    </dsp:sp>
    <dsp:sp modelId="{5BBFC683-0C72-45C4-8CBC-E9727941151E}">
      <dsp:nvSpPr>
        <dsp:cNvPr id="0" name=""/>
        <dsp:cNvSpPr/>
      </dsp:nvSpPr>
      <dsp:spPr>
        <a:xfrm>
          <a:off x="0" y="293815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Clicked on Customize.</a:t>
          </a:r>
        </a:p>
      </dsp:txBody>
      <dsp:txXfrm>
        <a:off x="27187" y="2965342"/>
        <a:ext cx="3355445" cy="502546"/>
      </dsp:txXfrm>
    </dsp:sp>
    <dsp:sp modelId="{503EB37E-BF47-431C-ACA5-68C1B011D21A}">
      <dsp:nvSpPr>
        <dsp:cNvPr id="0" name=""/>
        <dsp:cNvSpPr/>
      </dsp:nvSpPr>
      <dsp:spPr>
        <a:xfrm>
          <a:off x="0" y="353539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Enabled Multiple conditioned responses </a:t>
          </a:r>
        </a:p>
      </dsp:txBody>
      <dsp:txXfrm>
        <a:off x="27187" y="3562582"/>
        <a:ext cx="3355445" cy="502546"/>
      </dsp:txXfrm>
    </dsp:sp>
    <dsp:sp modelId="{20827F64-1211-4EE0-94FE-5D90CC2A2903}">
      <dsp:nvSpPr>
        <dsp:cNvPr id="0" name=""/>
        <dsp:cNvSpPr/>
      </dsp:nvSpPr>
      <dsp:spPr>
        <a:xfrm>
          <a:off x="0" y="4132635"/>
          <a:ext cx="3409819" cy="5569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Clicked Apply</a:t>
          </a:r>
        </a:p>
      </dsp:txBody>
      <dsp:txXfrm>
        <a:off x="27187" y="4159822"/>
        <a:ext cx="3355445" cy="5025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E2E9F-9A6E-4E0C-9BFA-A93117DE4346}">
      <dsp:nvSpPr>
        <dsp:cNvPr id="0" name=""/>
        <dsp:cNvSpPr/>
      </dsp:nvSpPr>
      <dsp:spPr>
        <a:xfrm>
          <a:off x="0" y="64095"/>
          <a:ext cx="3867020" cy="5110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a:t>Added following responses for the node Hours of </a:t>
          </a:r>
          <a:r>
            <a:rPr lang="en-US" sz="3900" kern="1200" dirty="0" smtClean="0"/>
            <a:t>Operation as shown in the snapshots</a:t>
          </a:r>
          <a:endParaRPr lang="en-US" sz="3900" kern="1200" dirty="0"/>
        </a:p>
      </dsp:txBody>
      <dsp:txXfrm>
        <a:off x="188772" y="252867"/>
        <a:ext cx="3489476" cy="47330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FCF04-2010-472D-BD22-175C72B23843}">
      <dsp:nvSpPr>
        <dsp:cNvPr id="0" name=""/>
        <dsp:cNvSpPr/>
      </dsp:nvSpPr>
      <dsp:spPr>
        <a:xfrm>
          <a:off x="0" y="16642"/>
          <a:ext cx="3011235" cy="2550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a:solidFill>
                <a:schemeClr val="bg1"/>
              </a:solidFill>
            </a:rPr>
            <a:t>Added a folder.</a:t>
          </a:r>
        </a:p>
      </dsp:txBody>
      <dsp:txXfrm>
        <a:off x="124524" y="141166"/>
        <a:ext cx="2762187" cy="2301844"/>
      </dsp:txXfrm>
    </dsp:sp>
    <dsp:sp modelId="{0DF7A4BB-3BE9-44AC-93AB-695129EC8601}">
      <dsp:nvSpPr>
        <dsp:cNvPr id="0" name=""/>
        <dsp:cNvSpPr/>
      </dsp:nvSpPr>
      <dsp:spPr>
        <a:xfrm>
          <a:off x="0" y="2671215"/>
          <a:ext cx="3011235" cy="255089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a:solidFill>
                <a:schemeClr val="bg1"/>
              </a:solidFill>
            </a:rPr>
            <a:t>Called the folder General Chat.</a:t>
          </a:r>
        </a:p>
      </dsp:txBody>
      <dsp:txXfrm>
        <a:off x="124524" y="2795739"/>
        <a:ext cx="2762187" cy="23018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7F12-6478-4122-A45E-CD7E4D214B9F}">
      <dsp:nvSpPr>
        <dsp:cNvPr id="0" name=""/>
        <dsp:cNvSpPr/>
      </dsp:nvSpPr>
      <dsp:spPr>
        <a:xfrm>
          <a:off x="0" y="50055"/>
          <a:ext cx="3011235" cy="5138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a:solidFill>
                <a:schemeClr val="bg1"/>
              </a:solidFill>
            </a:rPr>
            <a:t>Created the Nodes in the table below for the added folder General Chat.</a:t>
          </a:r>
        </a:p>
      </dsp:txBody>
      <dsp:txXfrm>
        <a:off x="146996" y="197051"/>
        <a:ext cx="2717243" cy="484464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7611-C88E-4133-9248-E1A6DD7BA4A2}">
      <dsp:nvSpPr>
        <dsp:cNvPr id="0" name=""/>
        <dsp:cNvSpPr/>
      </dsp:nvSpPr>
      <dsp:spPr>
        <a:xfrm>
          <a:off x="0" y="54284"/>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Made a SET UP PIZZA ORDER ON DEMAND node</a:t>
          </a:r>
        </a:p>
      </dsp:txBody>
      <dsp:txXfrm>
        <a:off x="21361" y="75645"/>
        <a:ext cx="2968513" cy="394858"/>
      </dsp:txXfrm>
    </dsp:sp>
    <dsp:sp modelId="{257A9B8D-FAFA-4239-8A50-D4B555E708E6}">
      <dsp:nvSpPr>
        <dsp:cNvPr id="0" name=""/>
        <dsp:cNvSpPr/>
      </dsp:nvSpPr>
      <dsp:spPr>
        <a:xfrm>
          <a:off x="0" y="523544"/>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Added a node under the General Chat Node</a:t>
          </a:r>
        </a:p>
      </dsp:txBody>
      <dsp:txXfrm>
        <a:off x="21361" y="544905"/>
        <a:ext cx="2968513" cy="394858"/>
      </dsp:txXfrm>
    </dsp:sp>
    <dsp:sp modelId="{7517A65A-0CFF-4992-8D55-38A1F42A2B4B}">
      <dsp:nvSpPr>
        <dsp:cNvPr id="0" name=""/>
        <dsp:cNvSpPr/>
      </dsp:nvSpPr>
      <dsp:spPr>
        <a:xfrm>
          <a:off x="0" y="99280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Named the node SET UP PIZZA ORDER ON DEMAND</a:t>
          </a:r>
        </a:p>
      </dsp:txBody>
      <dsp:txXfrm>
        <a:off x="21361" y="1014166"/>
        <a:ext cx="2968513" cy="394858"/>
      </dsp:txXfrm>
    </dsp:sp>
    <dsp:sp modelId="{D9BEA540-5565-4351-800F-800E99C2A153}">
      <dsp:nvSpPr>
        <dsp:cNvPr id="0" name=""/>
        <dsp:cNvSpPr/>
      </dsp:nvSpPr>
      <dsp:spPr>
        <a:xfrm>
          <a:off x="0" y="146206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Selected Customize</a:t>
          </a:r>
        </a:p>
      </dsp:txBody>
      <dsp:txXfrm>
        <a:off x="21361" y="1483426"/>
        <a:ext cx="2968513" cy="394858"/>
      </dsp:txXfrm>
    </dsp:sp>
    <dsp:sp modelId="{1E2DD7F4-DB6F-4465-A24A-12EEC151ACCE}">
      <dsp:nvSpPr>
        <dsp:cNvPr id="0" name=""/>
        <dsp:cNvSpPr/>
      </dsp:nvSpPr>
      <dsp:spPr>
        <a:xfrm>
          <a:off x="0" y="193132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Enabled Slots with Prompt for everything</a:t>
          </a:r>
        </a:p>
      </dsp:txBody>
      <dsp:txXfrm>
        <a:off x="21361" y="1952686"/>
        <a:ext cx="2968513" cy="394858"/>
      </dsp:txXfrm>
    </dsp:sp>
    <dsp:sp modelId="{6210DF40-9B75-4AA8-B4D6-3732EFE846D5}">
      <dsp:nvSpPr>
        <dsp:cNvPr id="0" name=""/>
        <dsp:cNvSpPr/>
      </dsp:nvSpPr>
      <dsp:spPr>
        <a:xfrm>
          <a:off x="0" y="240058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Enabled multiple conditioned responses</a:t>
          </a:r>
        </a:p>
      </dsp:txBody>
      <dsp:txXfrm>
        <a:off x="21361" y="2421946"/>
        <a:ext cx="2968513" cy="394858"/>
      </dsp:txXfrm>
    </dsp:sp>
    <dsp:sp modelId="{F9FFDA4B-5191-467D-ADAC-99C62EDC2603}">
      <dsp:nvSpPr>
        <dsp:cNvPr id="0" name=""/>
        <dsp:cNvSpPr/>
      </dsp:nvSpPr>
      <dsp:spPr>
        <a:xfrm>
          <a:off x="0" y="286984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Selected Apply</a:t>
          </a:r>
        </a:p>
      </dsp:txBody>
      <dsp:txXfrm>
        <a:off x="21361" y="2891206"/>
        <a:ext cx="2968513" cy="394858"/>
      </dsp:txXfrm>
    </dsp:sp>
    <dsp:sp modelId="{B669E87D-D974-4937-A8A5-2F1466EE363D}">
      <dsp:nvSpPr>
        <dsp:cNvPr id="0" name=""/>
        <dsp:cNvSpPr/>
      </dsp:nvSpPr>
      <dsp:spPr>
        <a:xfrm>
          <a:off x="0" y="333910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Selected Customize, Digressions</a:t>
          </a:r>
        </a:p>
      </dsp:txBody>
      <dsp:txXfrm>
        <a:off x="21361" y="3360466"/>
        <a:ext cx="2968513" cy="394858"/>
      </dsp:txXfrm>
    </dsp:sp>
    <dsp:sp modelId="{A62A6D7E-24CE-4ABA-9709-4783AEC61AE7}">
      <dsp:nvSpPr>
        <dsp:cNvPr id="0" name=""/>
        <dsp:cNvSpPr/>
      </dsp:nvSpPr>
      <dsp:spPr>
        <a:xfrm>
          <a:off x="0" y="380836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Selected Allow digressions away while slot filling</a:t>
          </a:r>
        </a:p>
      </dsp:txBody>
      <dsp:txXfrm>
        <a:off x="21361" y="3829726"/>
        <a:ext cx="2968513" cy="394858"/>
      </dsp:txXfrm>
    </dsp:sp>
    <dsp:sp modelId="{468867E9-F0D6-461C-8078-D75CA727CE7D}">
      <dsp:nvSpPr>
        <dsp:cNvPr id="0" name=""/>
        <dsp:cNvSpPr/>
      </dsp:nvSpPr>
      <dsp:spPr>
        <a:xfrm>
          <a:off x="0" y="427762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Selected only digress from slots to nodes that allow returns</a:t>
          </a:r>
        </a:p>
      </dsp:txBody>
      <dsp:txXfrm>
        <a:off x="21361" y="4298986"/>
        <a:ext cx="2968513" cy="394858"/>
      </dsp:txXfrm>
    </dsp:sp>
    <dsp:sp modelId="{910F9A44-00CD-4E57-BF4E-BE1CF2486827}">
      <dsp:nvSpPr>
        <dsp:cNvPr id="0" name=""/>
        <dsp:cNvSpPr/>
      </dsp:nvSpPr>
      <dsp:spPr>
        <a:xfrm>
          <a:off x="0" y="4746885"/>
          <a:ext cx="3011235" cy="43758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       Selected Apply</a:t>
          </a:r>
        </a:p>
      </dsp:txBody>
      <dsp:txXfrm>
        <a:off x="21361" y="4768246"/>
        <a:ext cx="2968513" cy="3948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999AC-D268-4ED9-A13C-5C144D53A8EE}">
      <dsp:nvSpPr>
        <dsp:cNvPr id="0" name=""/>
        <dsp:cNvSpPr/>
      </dsp:nvSpPr>
      <dsp:spPr>
        <a:xfrm>
          <a:off x="0" y="726315"/>
          <a:ext cx="3011235" cy="1855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Configured the Slots for SET UP PIZZA ORDER ON DEMAND node</a:t>
          </a:r>
          <a:endParaRPr lang="en-US" sz="2600" b="1" kern="1200" dirty="0">
            <a:solidFill>
              <a:schemeClr val="bg1"/>
            </a:solidFill>
          </a:endParaRPr>
        </a:p>
      </dsp:txBody>
      <dsp:txXfrm>
        <a:off x="90584" y="816899"/>
        <a:ext cx="2830067" cy="1674452"/>
      </dsp:txXfrm>
    </dsp:sp>
    <dsp:sp modelId="{0963945E-4CE4-4086-A5C6-C89891D546E5}">
      <dsp:nvSpPr>
        <dsp:cNvPr id="0" name=""/>
        <dsp:cNvSpPr/>
      </dsp:nvSpPr>
      <dsp:spPr>
        <a:xfrm>
          <a:off x="0" y="2656815"/>
          <a:ext cx="3011235" cy="1855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a:solidFill>
                <a:schemeClr val="bg1"/>
              </a:solidFill>
            </a:rPr>
            <a:t>Condition on # Alerts-Account_pizza-order</a:t>
          </a:r>
        </a:p>
      </dsp:txBody>
      <dsp:txXfrm>
        <a:off x="90584" y="2747399"/>
        <a:ext cx="2830067" cy="167445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7F12-6478-4122-A45E-CD7E4D214B9F}">
      <dsp:nvSpPr>
        <dsp:cNvPr id="0" name=""/>
        <dsp:cNvSpPr/>
      </dsp:nvSpPr>
      <dsp:spPr>
        <a:xfrm>
          <a:off x="0" y="50055"/>
          <a:ext cx="3011235" cy="513863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solidFill>
                <a:schemeClr val="bg1"/>
              </a:solidFill>
            </a:rPr>
            <a:t>Added the slots for SET UP PIZZA ORDER ON DEMAND node as shown in the snapshots.</a:t>
          </a:r>
          <a:endParaRPr lang="en-US" sz="3600" b="1" kern="1200" dirty="0">
            <a:solidFill>
              <a:schemeClr val="bg1"/>
            </a:solidFill>
          </a:endParaRPr>
        </a:p>
      </dsp:txBody>
      <dsp:txXfrm>
        <a:off x="146996" y="197051"/>
        <a:ext cx="2717243" cy="48446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B7F12-6478-4122-A45E-CD7E4D214B9F}">
      <dsp:nvSpPr>
        <dsp:cNvPr id="0" name=""/>
        <dsp:cNvSpPr/>
      </dsp:nvSpPr>
      <dsp:spPr>
        <a:xfrm>
          <a:off x="0" y="8078"/>
          <a:ext cx="3011235" cy="17216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Configured the Slot Responses.</a:t>
          </a:r>
          <a:endParaRPr lang="en-US" sz="2600" b="1" kern="1200" dirty="0">
            <a:solidFill>
              <a:schemeClr val="bg1"/>
            </a:solidFill>
          </a:endParaRPr>
        </a:p>
      </dsp:txBody>
      <dsp:txXfrm>
        <a:off x="84044" y="92122"/>
        <a:ext cx="2843147" cy="1553571"/>
      </dsp:txXfrm>
    </dsp:sp>
    <dsp:sp modelId="{703599F1-6689-4ECC-A49E-AFBFFE44AD55}">
      <dsp:nvSpPr>
        <dsp:cNvPr id="0" name=""/>
        <dsp:cNvSpPr/>
      </dsp:nvSpPr>
      <dsp:spPr>
        <a:xfrm>
          <a:off x="0" y="1804618"/>
          <a:ext cx="3011235" cy="342605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solidFill>
            </a:rPr>
            <a:t>Added the following responses to SET UP PIZZA ORDER ON DEMAND slot as shown in the snapshot.</a:t>
          </a:r>
        </a:p>
      </dsp:txBody>
      <dsp:txXfrm>
        <a:off x="146996" y="1951614"/>
        <a:ext cx="2717243" cy="31320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DE9CE-1EC7-49BA-9558-56E40CC3F36F}">
      <dsp:nvSpPr>
        <dsp:cNvPr id="0" name=""/>
        <dsp:cNvSpPr/>
      </dsp:nvSpPr>
      <dsp:spPr>
        <a:xfrm>
          <a:off x="0" y="577252"/>
          <a:ext cx="3011235" cy="791505"/>
        </a:xfrm>
        <a:prstGeom prst="roundRect">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Digressions:</a:t>
          </a:r>
        </a:p>
      </dsp:txBody>
      <dsp:txXfrm>
        <a:off x="38638" y="615890"/>
        <a:ext cx="2933959" cy="714229"/>
      </dsp:txXfrm>
    </dsp:sp>
    <dsp:sp modelId="{16356A80-C543-427E-A764-AA1BE4951BF2}">
      <dsp:nvSpPr>
        <dsp:cNvPr id="0" name=""/>
        <dsp:cNvSpPr/>
      </dsp:nvSpPr>
      <dsp:spPr>
        <a:xfrm>
          <a:off x="0" y="1400437"/>
          <a:ext cx="3011235" cy="791505"/>
        </a:xfrm>
        <a:prstGeom prst="roundRect">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Digressions allows for answering a common question outside of a business process and then return the user to where they left off in the process.</a:t>
          </a:r>
        </a:p>
      </dsp:txBody>
      <dsp:txXfrm>
        <a:off x="38638" y="1439075"/>
        <a:ext cx="2933959" cy="714229"/>
      </dsp:txXfrm>
    </dsp:sp>
    <dsp:sp modelId="{65373ADF-DE70-4812-9B0D-5FB5FBCF0A5D}">
      <dsp:nvSpPr>
        <dsp:cNvPr id="0" name=""/>
        <dsp:cNvSpPr/>
      </dsp:nvSpPr>
      <dsp:spPr>
        <a:xfrm>
          <a:off x="0" y="2223622"/>
          <a:ext cx="3011235" cy="791505"/>
        </a:xfrm>
        <a:prstGeom prst="roundRect">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Opened the General Chat folder</a:t>
          </a:r>
        </a:p>
      </dsp:txBody>
      <dsp:txXfrm>
        <a:off x="38638" y="2262260"/>
        <a:ext cx="2933959" cy="714229"/>
      </dsp:txXfrm>
    </dsp:sp>
    <dsp:sp modelId="{ACD8BAF6-F35F-4141-97AC-DEE8B6541DE9}">
      <dsp:nvSpPr>
        <dsp:cNvPr id="0" name=""/>
        <dsp:cNvSpPr/>
      </dsp:nvSpPr>
      <dsp:spPr>
        <a:xfrm>
          <a:off x="0" y="3046807"/>
          <a:ext cx="3011235" cy="791505"/>
        </a:xfrm>
        <a:prstGeom prst="roundRect">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Selected Customize and Turned on “Digression” as well as check the “Return after digression” option.</a:t>
          </a:r>
        </a:p>
      </dsp:txBody>
      <dsp:txXfrm>
        <a:off x="38638" y="3085445"/>
        <a:ext cx="2933959" cy="714229"/>
      </dsp:txXfrm>
    </dsp:sp>
    <dsp:sp modelId="{BAF81008-F65F-468C-B7ED-0305B2183D0F}">
      <dsp:nvSpPr>
        <dsp:cNvPr id="0" name=""/>
        <dsp:cNvSpPr/>
      </dsp:nvSpPr>
      <dsp:spPr>
        <a:xfrm>
          <a:off x="0" y="3869992"/>
          <a:ext cx="3011235" cy="791505"/>
        </a:xfrm>
        <a:prstGeom prst="roundRect">
          <a:avLst/>
        </a:prstGeom>
        <a:gradFill rotWithShape="1">
          <a:gsLst>
            <a:gs pos="0">
              <a:schemeClr val="accent6">
                <a:tint val="64000"/>
                <a:lumMod val="118000"/>
              </a:schemeClr>
            </a:gs>
            <a:gs pos="100000">
              <a:schemeClr val="accent6">
                <a:tint val="92000"/>
                <a:alpha val="100000"/>
                <a:lumMod val="110000"/>
              </a:schemeClr>
            </a:gs>
          </a:gsLst>
          <a:lin ang="5400000" scaled="0"/>
        </a:gradFill>
        <a:ln w="9525" cap="rnd" cmpd="sng" algn="ctr">
          <a:solidFill>
            <a:schemeClr val="accent6"/>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repeated the same steps for other nodes as well .</a:t>
          </a:r>
        </a:p>
      </dsp:txBody>
      <dsp:txXfrm>
        <a:off x="38638" y="3908630"/>
        <a:ext cx="2933959" cy="71422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F8AC9-C43E-40D2-BB42-CCD26599224A}">
      <dsp:nvSpPr>
        <dsp:cNvPr id="0" name=""/>
        <dsp:cNvSpPr/>
      </dsp:nvSpPr>
      <dsp:spPr>
        <a:xfrm>
          <a:off x="0" y="116441"/>
          <a:ext cx="11522188" cy="1431577"/>
        </a:xfrm>
        <a:prstGeom prst="roundRect">
          <a:avLst/>
        </a:prstGeom>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5"/>
        </a:lnRef>
        <a:fillRef idx="3">
          <a:schemeClr val="accent5"/>
        </a:fillRef>
        <a:effectRef idx="3">
          <a:schemeClr val="accent5"/>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Slots are a configuration option within dialog to collect multiple pieces of information as needed to complete a complex task for a user, such as making a dinner reservation. Software products, unit testing etc. are some of the automated processes.</a:t>
          </a:r>
          <a:endParaRPr lang="en-US" sz="1800" b="1" kern="1200" dirty="0">
            <a:solidFill>
              <a:schemeClr val="bg1"/>
            </a:solidFill>
          </a:endParaRPr>
        </a:p>
      </dsp:txBody>
      <dsp:txXfrm>
        <a:off x="69884" y="186325"/>
        <a:ext cx="11382420" cy="1291809"/>
      </dsp:txXfrm>
    </dsp:sp>
    <dsp:sp modelId="{3417EE70-C4E8-4158-A460-271E86124C6C}">
      <dsp:nvSpPr>
        <dsp:cNvPr id="0" name=""/>
        <dsp:cNvSpPr/>
      </dsp:nvSpPr>
      <dsp:spPr>
        <a:xfrm>
          <a:off x="0" y="1599859"/>
          <a:ext cx="11522188" cy="1010880"/>
        </a:xfrm>
        <a:prstGeom prst="roundRect">
          <a:avLst/>
        </a:prstGeom>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5"/>
        </a:lnRef>
        <a:fillRef idx="3">
          <a:schemeClr val="accent5"/>
        </a:fillRef>
        <a:effectRef idx="3">
          <a:schemeClr val="accent5"/>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Digressions allows for answering a common question outside of a business process and then return the user to where they left off in the process.</a:t>
          </a:r>
          <a:endParaRPr lang="en-US" sz="1800" b="1" kern="1200" dirty="0">
            <a:solidFill>
              <a:schemeClr val="bg1"/>
            </a:solidFill>
          </a:endParaRPr>
        </a:p>
      </dsp:txBody>
      <dsp:txXfrm>
        <a:off x="49347" y="1649206"/>
        <a:ext cx="11423494" cy="912186"/>
      </dsp:txXfrm>
    </dsp:sp>
    <dsp:sp modelId="{246F8CCA-DC67-4187-8B55-98CD31574E1C}">
      <dsp:nvSpPr>
        <dsp:cNvPr id="0" name=""/>
        <dsp:cNvSpPr/>
      </dsp:nvSpPr>
      <dsp:spPr>
        <a:xfrm>
          <a:off x="0" y="2662579"/>
          <a:ext cx="11522188" cy="1010880"/>
        </a:xfrm>
        <a:prstGeom prst="roundRect">
          <a:avLst/>
        </a:prstGeom>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5"/>
        </a:lnRef>
        <a:fillRef idx="3">
          <a:schemeClr val="accent5"/>
        </a:fillRef>
        <a:effectRef idx="3">
          <a:schemeClr val="accent5"/>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we do not define the start and end of a digression. The user is entirely in control of the digression flow at run time. we only specify how each node should or should not participate in a user-led digression. For each node, we configure whether:</a:t>
          </a:r>
        </a:p>
      </dsp:txBody>
      <dsp:txXfrm>
        <a:off x="49347" y="2711926"/>
        <a:ext cx="11423494" cy="912186"/>
      </dsp:txXfrm>
    </dsp:sp>
    <dsp:sp modelId="{65E41B3D-44B0-4F5E-A4A1-5C5A93AD1A3B}">
      <dsp:nvSpPr>
        <dsp:cNvPr id="0" name=""/>
        <dsp:cNvSpPr/>
      </dsp:nvSpPr>
      <dsp:spPr>
        <a:xfrm>
          <a:off x="0" y="3725299"/>
          <a:ext cx="11522188" cy="1010880"/>
        </a:xfrm>
        <a:prstGeom prst="roundRect">
          <a:avLst/>
        </a:prstGeom>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5"/>
        </a:lnRef>
        <a:fillRef idx="3">
          <a:schemeClr val="accent5"/>
        </a:fillRef>
        <a:effectRef idx="3">
          <a:schemeClr val="accent5"/>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a digression can start from and leave the </a:t>
          </a:r>
          <a:r>
            <a:rPr lang="en-US" sz="1800" b="1" kern="1200" dirty="0" smtClean="0">
              <a:solidFill>
                <a:schemeClr val="bg1"/>
              </a:solidFill>
            </a:rPr>
            <a:t>node. Digression that starts elsewhere can target and enter the node. A digression that starts elsewhere and enters the node must return to the interrupted dialog flow after the current dialog flow is completed</a:t>
          </a:r>
          <a:endParaRPr lang="en-US" sz="1800" b="1" kern="1200" dirty="0">
            <a:solidFill>
              <a:schemeClr val="bg1"/>
            </a:solidFill>
          </a:endParaRPr>
        </a:p>
      </dsp:txBody>
      <dsp:txXfrm>
        <a:off x="49347" y="3774646"/>
        <a:ext cx="11423494" cy="912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E211F-0A31-4D5D-A970-840443238005}">
      <dsp:nvSpPr>
        <dsp:cNvPr id="0" name=""/>
        <dsp:cNvSpPr/>
      </dsp:nvSpPr>
      <dsp:spPr>
        <a:xfrm>
          <a:off x="0" y="55749"/>
          <a:ext cx="3145306" cy="3132851"/>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a:solidFill>
                <a:schemeClr val="bg1"/>
              </a:solidFill>
            </a:rPr>
            <a:t>Created my Assistant Service </a:t>
          </a:r>
          <a:r>
            <a:rPr lang="en-US" sz="1000" b="1" kern="1200" dirty="0" smtClean="0">
              <a:solidFill>
                <a:schemeClr val="bg1"/>
              </a:solidFill>
            </a:rPr>
            <a:t>Instance. Accessed </a:t>
          </a:r>
          <a:r>
            <a:rPr lang="en-US" sz="1000" b="1" kern="1200" dirty="0">
              <a:solidFill>
                <a:schemeClr val="bg1"/>
              </a:solidFill>
            </a:rPr>
            <a:t>the IBM Cloud console by entering the URL and logging-in with my IBM Cloud ID.Located Assistant service by starting to type “assist…” into the search </a:t>
          </a:r>
          <a:r>
            <a:rPr lang="en-US" sz="1000" b="1" kern="1200" dirty="0" smtClean="0">
              <a:solidFill>
                <a:schemeClr val="bg1"/>
              </a:solidFill>
            </a:rPr>
            <a:t>field. Selected </a:t>
          </a:r>
          <a:r>
            <a:rPr lang="en-US" sz="1000" b="1" kern="1200" dirty="0">
              <a:solidFill>
                <a:schemeClr val="bg1"/>
              </a:solidFill>
            </a:rPr>
            <a:t>Watson </a:t>
          </a:r>
          <a:r>
            <a:rPr lang="en-US" sz="1000" b="1" kern="1200" dirty="0" smtClean="0">
              <a:solidFill>
                <a:schemeClr val="bg1"/>
              </a:solidFill>
            </a:rPr>
            <a:t>Assistant. Selected </a:t>
          </a:r>
          <a:r>
            <a:rPr lang="en-US" sz="1000" b="1" kern="1200" dirty="0">
              <a:solidFill>
                <a:schemeClr val="bg1"/>
              </a:solidFill>
            </a:rPr>
            <a:t>Lite </a:t>
          </a:r>
          <a:r>
            <a:rPr lang="en-US" sz="1000" b="1" kern="1200" dirty="0" smtClean="0">
              <a:solidFill>
                <a:schemeClr val="bg1"/>
              </a:solidFill>
            </a:rPr>
            <a:t>option. Located </a:t>
          </a:r>
          <a:r>
            <a:rPr lang="en-US" sz="1000" b="1" kern="1200" dirty="0">
              <a:solidFill>
                <a:schemeClr val="bg1"/>
              </a:solidFill>
            </a:rPr>
            <a:t>and clicked and Created Watson </a:t>
          </a:r>
          <a:r>
            <a:rPr lang="en-US" sz="1000" b="1" kern="1200" dirty="0" smtClean="0">
              <a:solidFill>
                <a:schemeClr val="bg1"/>
              </a:solidFill>
            </a:rPr>
            <a:t>Assistant. Typed </a:t>
          </a:r>
          <a:r>
            <a:rPr lang="en-US" sz="1000" b="1" kern="1200" dirty="0">
              <a:solidFill>
                <a:schemeClr val="bg1"/>
              </a:solidFill>
            </a:rPr>
            <a:t>a unique name and optional description,(i.e. Pizza order chatbot:Building a simple Pizza order </a:t>
          </a:r>
          <a:r>
            <a:rPr lang="en-US" sz="1000" b="1" kern="1200" dirty="0" smtClean="0">
              <a:solidFill>
                <a:schemeClr val="bg1"/>
              </a:solidFill>
            </a:rPr>
            <a:t>Chabot </a:t>
          </a:r>
          <a:r>
            <a:rPr lang="en-US" sz="1000" b="1" kern="1200" dirty="0">
              <a:solidFill>
                <a:schemeClr val="bg1"/>
              </a:solidFill>
            </a:rPr>
            <a:t>which takes inputs to create an order) keeping default of Enable Preview Link and click Create assistant.</a:t>
          </a:r>
        </a:p>
      </dsp:txBody>
      <dsp:txXfrm>
        <a:off x="152933" y="208682"/>
        <a:ext cx="2839440" cy="2826985"/>
      </dsp:txXfrm>
    </dsp:sp>
    <dsp:sp modelId="{463B9AA1-7DCF-49AD-A546-FE1A83B1F522}">
      <dsp:nvSpPr>
        <dsp:cNvPr id="0" name=""/>
        <dsp:cNvSpPr/>
      </dsp:nvSpPr>
      <dsp:spPr>
        <a:xfrm>
          <a:off x="0" y="3217400"/>
          <a:ext cx="3145306" cy="196560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r>
            <a:rPr lang="en-US" sz="1000" b="1" kern="1200" dirty="0">
              <a:solidFill>
                <a:schemeClr val="bg1"/>
              </a:solidFill>
            </a:rPr>
            <a:t>Located and clicked Add dialog skill.   Typed a unique name and description and clicked Create dialog </a:t>
          </a:r>
          <a:r>
            <a:rPr lang="en-US" sz="1000" b="1" kern="1200" dirty="0" smtClean="0">
              <a:solidFill>
                <a:schemeClr val="bg1"/>
              </a:solidFill>
            </a:rPr>
            <a:t>skill. Clicked </a:t>
          </a:r>
          <a:r>
            <a:rPr lang="en-US" sz="1000" b="1" kern="1200" dirty="0">
              <a:solidFill>
                <a:schemeClr val="bg1"/>
              </a:solidFill>
            </a:rPr>
            <a:t>on the Skill name to launch the tooling</a:t>
          </a:r>
        </a:p>
      </dsp:txBody>
      <dsp:txXfrm>
        <a:off x="95953" y="3313353"/>
        <a:ext cx="2953400" cy="17736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1067E-F86D-4CAF-A50D-46210D02C83A}">
      <dsp:nvSpPr>
        <dsp:cNvPr id="0" name=""/>
        <dsp:cNvSpPr/>
      </dsp:nvSpPr>
      <dsp:spPr>
        <a:xfrm>
          <a:off x="0" y="620385"/>
          <a:ext cx="3011235" cy="7558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Navigated to Assistants in Left hand pane</a:t>
          </a:r>
        </a:p>
      </dsp:txBody>
      <dsp:txXfrm>
        <a:off x="36896" y="657281"/>
        <a:ext cx="2937443" cy="682028"/>
      </dsp:txXfrm>
    </dsp:sp>
    <dsp:sp modelId="{BE4B372B-F114-461B-8275-99BE1B10DEDC}">
      <dsp:nvSpPr>
        <dsp:cNvPr id="0" name=""/>
        <dsp:cNvSpPr/>
      </dsp:nvSpPr>
      <dsp:spPr>
        <a:xfrm>
          <a:off x="0" y="1430925"/>
          <a:ext cx="3011235" cy="7558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Selected my Assistant</a:t>
          </a:r>
        </a:p>
      </dsp:txBody>
      <dsp:txXfrm>
        <a:off x="36896" y="1467821"/>
        <a:ext cx="2937443" cy="682028"/>
      </dsp:txXfrm>
    </dsp:sp>
    <dsp:sp modelId="{1ED7276A-4B1E-412E-A9D7-F9DE5F57D497}">
      <dsp:nvSpPr>
        <dsp:cNvPr id="0" name=""/>
        <dsp:cNvSpPr/>
      </dsp:nvSpPr>
      <dsp:spPr>
        <a:xfrm>
          <a:off x="0" y="2241465"/>
          <a:ext cx="3011235" cy="7558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Clicked on Preview Link</a:t>
          </a:r>
        </a:p>
      </dsp:txBody>
      <dsp:txXfrm>
        <a:off x="36896" y="2278361"/>
        <a:ext cx="2937443" cy="682028"/>
      </dsp:txXfrm>
    </dsp:sp>
    <dsp:sp modelId="{B7E1DEB0-2CA4-405A-BD21-E4F933895862}">
      <dsp:nvSpPr>
        <dsp:cNvPr id="0" name=""/>
        <dsp:cNvSpPr/>
      </dsp:nvSpPr>
      <dsp:spPr>
        <a:xfrm>
          <a:off x="0" y="3052005"/>
          <a:ext cx="3011235" cy="7558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Clicked on the Link to Try it </a:t>
          </a:r>
        </a:p>
      </dsp:txBody>
      <dsp:txXfrm>
        <a:off x="36896" y="3088901"/>
        <a:ext cx="2937443" cy="682028"/>
      </dsp:txXfrm>
    </dsp:sp>
    <dsp:sp modelId="{8E633990-E198-4A2D-86B2-B9DAD9BD20A6}">
      <dsp:nvSpPr>
        <dsp:cNvPr id="0" name=""/>
        <dsp:cNvSpPr/>
      </dsp:nvSpPr>
      <dsp:spPr>
        <a:xfrm>
          <a:off x="0" y="3862545"/>
          <a:ext cx="3011235" cy="75582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solidFill>
                <a:schemeClr val="bg1"/>
              </a:solidFill>
            </a:rPr>
            <a:t>Tried out my Assistant!</a:t>
          </a:r>
        </a:p>
      </dsp:txBody>
      <dsp:txXfrm>
        <a:off x="36896" y="3899441"/>
        <a:ext cx="2937443" cy="68202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5729F-A6ED-4668-A35D-C472A0E4E921}">
      <dsp:nvSpPr>
        <dsp:cNvPr id="0" name=""/>
        <dsp:cNvSpPr/>
      </dsp:nvSpPr>
      <dsp:spPr>
        <a:xfrm>
          <a:off x="0" y="0"/>
          <a:ext cx="3011235" cy="523874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Tried it out and sharing the link of the assistant embedded in the web page as below:</a:t>
          </a:r>
          <a:endParaRPr lang="en-US" sz="1600" b="1" kern="1200" dirty="0">
            <a:solidFill>
              <a:schemeClr val="bg1"/>
            </a:solidFill>
          </a:endParaRPr>
        </a:p>
      </dsp:txBody>
      <dsp:txXfrm>
        <a:off x="146996" y="146996"/>
        <a:ext cx="2717243" cy="494475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C0190-47FD-456F-982E-5FC13AF5B6FC}">
      <dsp:nvSpPr>
        <dsp:cNvPr id="0" name=""/>
        <dsp:cNvSpPr/>
      </dsp:nvSpPr>
      <dsp:spPr>
        <a:xfrm>
          <a:off x="0" y="916311"/>
          <a:ext cx="11780096" cy="3406127"/>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a:solidFill>
                <a:schemeClr val="bg1"/>
              </a:solidFill>
            </a:rPr>
            <a:t>https://web-chat.global.assistant.watson.cloud.ibm.com/preview.html?region=us-south&amp;integrationID=affa2de7-608c-43df-aa54-ba7b84db78f1&amp;serviceInstanceID=d6a0423c-5760-4b0b-a2a0-04b01bd986b5</a:t>
          </a:r>
        </a:p>
      </dsp:txBody>
      <dsp:txXfrm>
        <a:off x="166273" y="1082584"/>
        <a:ext cx="11447550" cy="307358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496D2-D1C7-49B1-A909-D4160645DF77}">
      <dsp:nvSpPr>
        <dsp:cNvPr id="0" name=""/>
        <dsp:cNvSpPr/>
      </dsp:nvSpPr>
      <dsp:spPr>
        <a:xfrm>
          <a:off x="0" y="38625"/>
          <a:ext cx="3011235" cy="25447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a:solidFill>
                <a:schemeClr val="bg1"/>
              </a:solidFill>
            </a:rPr>
            <a:t>Deploying the bot using preview link.</a:t>
          </a:r>
        </a:p>
      </dsp:txBody>
      <dsp:txXfrm>
        <a:off x="124224" y="162849"/>
        <a:ext cx="2762787" cy="2296302"/>
      </dsp:txXfrm>
    </dsp:sp>
    <dsp:sp modelId="{61212806-8B26-46D5-8ADD-B68B7A9FC07E}">
      <dsp:nvSpPr>
        <dsp:cNvPr id="0" name=""/>
        <dsp:cNvSpPr/>
      </dsp:nvSpPr>
      <dsp:spPr>
        <a:xfrm>
          <a:off x="0" y="2655375"/>
          <a:ext cx="3011235" cy="254475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a:solidFill>
                <a:schemeClr val="bg1"/>
              </a:solidFill>
            </a:rPr>
            <a:t>Allowing digression during the order to answer general questions.</a:t>
          </a:r>
        </a:p>
      </dsp:txBody>
      <dsp:txXfrm>
        <a:off x="124224" y="2779599"/>
        <a:ext cx="2762787" cy="22963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0561-708F-4BA3-BC8D-9630372DC740}">
      <dsp:nvSpPr>
        <dsp:cNvPr id="0" name=""/>
        <dsp:cNvSpPr/>
      </dsp:nvSpPr>
      <dsp:spPr>
        <a:xfrm>
          <a:off x="0" y="485295"/>
          <a:ext cx="3011235" cy="426815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0" kern="1200" dirty="0" smtClean="0">
              <a:solidFill>
                <a:schemeClr val="bg1"/>
              </a:solidFill>
            </a:rPr>
            <a:t>Built a simple Pizza order chatbot which takes below inputs to create an order:1.Size of Pizza (small, medium, large)2.Toppings (onion, tomato, etc.)</a:t>
          </a:r>
          <a:endParaRPr lang="en-US" sz="2400" b="1" kern="1200" dirty="0">
            <a:solidFill>
              <a:schemeClr val="bg1"/>
            </a:solidFill>
          </a:endParaRPr>
        </a:p>
      </dsp:txBody>
      <dsp:txXfrm>
        <a:off x="146996" y="632291"/>
        <a:ext cx="2717243" cy="3974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743C8-2C8B-4366-84C5-42C395FC1AB8}">
      <dsp:nvSpPr>
        <dsp:cNvPr id="0" name=""/>
        <dsp:cNvSpPr/>
      </dsp:nvSpPr>
      <dsp:spPr>
        <a:xfrm>
          <a:off x="0" y="136758"/>
          <a:ext cx="11522188" cy="120458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Assistant Service Instance: An Assistant service instance is created on the IBM Cloud console. The procedure is identical to that of creating other Watson services.</a:t>
          </a:r>
          <a:endParaRPr lang="en-US" sz="1700" b="1" kern="1200" dirty="0">
            <a:solidFill>
              <a:schemeClr val="bg1"/>
            </a:solidFill>
          </a:endParaRPr>
        </a:p>
      </dsp:txBody>
      <dsp:txXfrm>
        <a:off x="58803" y="195561"/>
        <a:ext cx="11404582" cy="1086982"/>
      </dsp:txXfrm>
    </dsp:sp>
    <dsp:sp modelId="{266D15C1-891A-44E7-9E4D-3F4A739AAFE5}">
      <dsp:nvSpPr>
        <dsp:cNvPr id="0" name=""/>
        <dsp:cNvSpPr/>
      </dsp:nvSpPr>
      <dsp:spPr>
        <a:xfrm>
          <a:off x="0" y="1390306"/>
          <a:ext cx="11522188" cy="120458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Assistant: An Assistant is the application layer that interacts with your end users.</a:t>
          </a:r>
          <a:endParaRPr lang="en-US" sz="1700" b="1" kern="1200" dirty="0">
            <a:solidFill>
              <a:schemeClr val="bg1"/>
            </a:solidFill>
          </a:endParaRPr>
        </a:p>
      </dsp:txBody>
      <dsp:txXfrm>
        <a:off x="58803" y="1449109"/>
        <a:ext cx="11404582" cy="1086982"/>
      </dsp:txXfrm>
    </dsp:sp>
    <dsp:sp modelId="{2FF11A8D-0BCF-4122-AC5F-04CE3D661674}">
      <dsp:nvSpPr>
        <dsp:cNvPr id="0" name=""/>
        <dsp:cNvSpPr/>
      </dsp:nvSpPr>
      <dsp:spPr>
        <a:xfrm>
          <a:off x="0" y="2643855"/>
          <a:ext cx="11522188" cy="120458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Dialog </a:t>
          </a:r>
          <a:r>
            <a:rPr lang="en-US" sz="1700" b="1" kern="1200" dirty="0" smtClean="0">
              <a:solidFill>
                <a:schemeClr val="bg1"/>
              </a:solidFill>
            </a:rPr>
            <a:t>skill: A skill is a unique development and test environment where business and technical users can update the logic for their assistant system. When calling the Watson Assistant Service API, you must specify a Skill ID. The service credentials for your service tile will remain across all 5 skills (20 skills for Standard plan) per tile.</a:t>
          </a:r>
          <a:endParaRPr lang="en-US" sz="1700" b="1" kern="1200" dirty="0">
            <a:solidFill>
              <a:schemeClr val="bg1"/>
            </a:solidFill>
          </a:endParaRPr>
        </a:p>
      </dsp:txBody>
      <dsp:txXfrm>
        <a:off x="58803" y="2702658"/>
        <a:ext cx="11404582" cy="1086982"/>
      </dsp:txXfrm>
    </dsp:sp>
    <dsp:sp modelId="{95CB8114-ED24-4ED6-B4D8-7F17728244B3}">
      <dsp:nvSpPr>
        <dsp:cNvPr id="0" name=""/>
        <dsp:cNvSpPr/>
      </dsp:nvSpPr>
      <dsp:spPr>
        <a:xfrm>
          <a:off x="0" y="3897403"/>
          <a:ext cx="11522188" cy="120458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Search Assistant allows to quickly find information within the Intent, Entities and Dialog pages.</a:t>
          </a:r>
        </a:p>
      </dsp:txBody>
      <dsp:txXfrm>
        <a:off x="58803" y="3956206"/>
        <a:ext cx="11404582" cy="1086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32FD8-ACB3-436D-93A2-D02B1927C9E6}">
      <dsp:nvSpPr>
        <dsp:cNvPr id="0" name=""/>
        <dsp:cNvSpPr/>
      </dsp:nvSpPr>
      <dsp:spPr>
        <a:xfrm>
          <a:off x="0" y="201856"/>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In the Intents tab clicked on ‘Create Intent’ button to create new intents.</a:t>
          </a:r>
        </a:p>
      </dsp:txBody>
      <dsp:txXfrm>
        <a:off x="38049" y="239905"/>
        <a:ext cx="3069208" cy="703341"/>
      </dsp:txXfrm>
    </dsp:sp>
    <dsp:sp modelId="{278A2E47-C9D3-40E1-81FD-870003F90B16}">
      <dsp:nvSpPr>
        <dsp:cNvPr id="0" name=""/>
        <dsp:cNvSpPr/>
      </dsp:nvSpPr>
      <dsp:spPr>
        <a:xfrm>
          <a:off x="0" y="1012976"/>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created the following intents:</a:t>
          </a:r>
        </a:p>
      </dsp:txBody>
      <dsp:txXfrm>
        <a:off x="38049" y="1051025"/>
        <a:ext cx="3069208" cy="703341"/>
      </dsp:txXfrm>
    </dsp:sp>
    <dsp:sp modelId="{BA443A6F-047A-460C-97B7-3BC890ADE98E}">
      <dsp:nvSpPr>
        <dsp:cNvPr id="0" name=""/>
        <dsp:cNvSpPr/>
      </dsp:nvSpPr>
      <dsp:spPr>
        <a:xfrm>
          <a:off x="0" y="1824095"/>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#Intent name-Alerts-Account_pizza-order;User examples (3)-I want pizza </a:t>
          </a:r>
          <a:r>
            <a:rPr lang="en-US" sz="1100" b="1" kern="1200" dirty="0" smtClean="0">
              <a:solidFill>
                <a:schemeClr val="bg1"/>
              </a:solidFill>
            </a:rPr>
            <a:t>delivered, take </a:t>
          </a:r>
          <a:r>
            <a:rPr lang="en-US" sz="1100" b="1" kern="1200" dirty="0">
              <a:solidFill>
                <a:schemeClr val="bg1"/>
              </a:solidFill>
            </a:rPr>
            <a:t>my pizza </a:t>
          </a:r>
          <a:r>
            <a:rPr lang="en-US" sz="1100" b="1" kern="1200" dirty="0" smtClean="0">
              <a:solidFill>
                <a:schemeClr val="bg1"/>
              </a:solidFill>
            </a:rPr>
            <a:t>order, what </a:t>
          </a:r>
          <a:r>
            <a:rPr lang="en-US" sz="1100" b="1" kern="1200" dirty="0">
              <a:solidFill>
                <a:schemeClr val="bg1"/>
              </a:solidFill>
            </a:rPr>
            <a:t>are your timings for pizza orders.</a:t>
          </a:r>
        </a:p>
      </dsp:txBody>
      <dsp:txXfrm>
        <a:off x="38049" y="1862144"/>
        <a:ext cx="3069208" cy="703341"/>
      </dsp:txXfrm>
    </dsp:sp>
    <dsp:sp modelId="{855B7DF4-A56F-4D4A-A1BB-6D82E9D47C70}">
      <dsp:nvSpPr>
        <dsp:cNvPr id="0" name=""/>
        <dsp:cNvSpPr/>
      </dsp:nvSpPr>
      <dsp:spPr>
        <a:xfrm>
          <a:off x="0" y="2635215"/>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#Customer_Care_Store_Hours;User examples (3)-opened?,closed?,Are you open on holidays?.</a:t>
          </a:r>
        </a:p>
      </dsp:txBody>
      <dsp:txXfrm>
        <a:off x="38049" y="2673264"/>
        <a:ext cx="3069208" cy="703341"/>
      </dsp:txXfrm>
    </dsp:sp>
    <dsp:sp modelId="{F27A9BD0-4703-4D82-A048-FDD375DAF73A}">
      <dsp:nvSpPr>
        <dsp:cNvPr id="0" name=""/>
        <dsp:cNvSpPr/>
      </dsp:nvSpPr>
      <dsp:spPr>
        <a:xfrm>
          <a:off x="0" y="3446334"/>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#Customer_Care_Store_Location;</a:t>
          </a:r>
        </a:p>
      </dsp:txBody>
      <dsp:txXfrm>
        <a:off x="38049" y="3484383"/>
        <a:ext cx="3069208" cy="703341"/>
      </dsp:txXfrm>
    </dsp:sp>
    <dsp:sp modelId="{5F30132D-8C2B-4EE5-A107-50A80A8796D9}">
      <dsp:nvSpPr>
        <dsp:cNvPr id="0" name=""/>
        <dsp:cNvSpPr/>
      </dsp:nvSpPr>
      <dsp:spPr>
        <a:xfrm>
          <a:off x="0" y="4257453"/>
          <a:ext cx="3145306" cy="7794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#General_Greetings;User examples (3)-good </a:t>
          </a:r>
          <a:r>
            <a:rPr lang="en-US" sz="1100" b="1" kern="1200" dirty="0" smtClean="0">
              <a:solidFill>
                <a:schemeClr val="bg1"/>
              </a:solidFill>
            </a:rPr>
            <a:t>day, good morning, good </a:t>
          </a:r>
          <a:r>
            <a:rPr lang="en-US" sz="1100" b="1" kern="1200" dirty="0">
              <a:solidFill>
                <a:schemeClr val="bg1"/>
              </a:solidFill>
            </a:rPr>
            <a:t>to see you.</a:t>
          </a:r>
        </a:p>
      </dsp:txBody>
      <dsp:txXfrm>
        <a:off x="38049" y="4295502"/>
        <a:ext cx="3069208" cy="7033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046A6-6D98-4AC1-8105-B3AE23749072}">
      <dsp:nvSpPr>
        <dsp:cNvPr id="0" name=""/>
        <dsp:cNvSpPr/>
      </dsp:nvSpPr>
      <dsp:spPr>
        <a:xfrm>
          <a:off x="0" y="50500"/>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Switched to the Entities tab.</a:t>
          </a:r>
        </a:p>
      </dsp:txBody>
      <dsp:txXfrm>
        <a:off x="29997" y="80497"/>
        <a:ext cx="3085312" cy="554504"/>
      </dsp:txXfrm>
    </dsp:sp>
    <dsp:sp modelId="{497FA3F3-EC48-4FE9-A34D-967CA87A9740}">
      <dsp:nvSpPr>
        <dsp:cNvPr id="0" name=""/>
        <dsp:cNvSpPr/>
      </dsp:nvSpPr>
      <dsp:spPr>
        <a:xfrm>
          <a:off x="0" y="696679"/>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In the Entities tab clicked on ‘Create Intent’ button to create new Entities.</a:t>
          </a:r>
        </a:p>
      </dsp:txBody>
      <dsp:txXfrm>
        <a:off x="29997" y="726676"/>
        <a:ext cx="3085312" cy="554504"/>
      </dsp:txXfrm>
    </dsp:sp>
    <dsp:sp modelId="{2A1D5524-FAA9-4631-B6D3-42C898DF0386}">
      <dsp:nvSpPr>
        <dsp:cNvPr id="0" name=""/>
        <dsp:cNvSpPr/>
      </dsp:nvSpPr>
      <dsp:spPr>
        <a:xfrm>
          <a:off x="0" y="1342857"/>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created the following Entities:</a:t>
          </a:r>
        </a:p>
      </dsp:txBody>
      <dsp:txXfrm>
        <a:off x="29997" y="1372854"/>
        <a:ext cx="3085312" cy="554504"/>
      </dsp:txXfrm>
    </dsp:sp>
    <dsp:sp modelId="{4E72AD0B-67E5-4DB1-A640-F51374B59171}">
      <dsp:nvSpPr>
        <dsp:cNvPr id="0" name=""/>
        <dsp:cNvSpPr/>
      </dsp:nvSpPr>
      <dsp:spPr>
        <a:xfrm>
          <a:off x="0" y="1989036"/>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1)Entity name-</a:t>
          </a:r>
          <a:r>
            <a:rPr lang="en-US" sz="1100" b="1" kern="1200" dirty="0" smtClean="0">
              <a:solidFill>
                <a:schemeClr val="bg1"/>
              </a:solidFill>
            </a:rPr>
            <a:t>@holidays; Values </a:t>
          </a:r>
          <a:r>
            <a:rPr lang="en-US" sz="1100" b="1" kern="1200" dirty="0">
              <a:solidFill>
                <a:schemeClr val="bg1"/>
              </a:solidFill>
            </a:rPr>
            <a:t>(2</a:t>
          </a:r>
          <a:r>
            <a:rPr lang="en-US" sz="1100" b="1" kern="1200" dirty="0" smtClean="0">
              <a:solidFill>
                <a:schemeClr val="bg1"/>
              </a:solidFill>
            </a:rPr>
            <a:t>)-Thursday, Sunday(synonyms-weekend</a:t>
          </a:r>
          <a:r>
            <a:rPr lang="en-US" sz="1100" b="1" kern="1200" dirty="0">
              <a:solidFill>
                <a:schemeClr val="bg1"/>
              </a:solidFill>
            </a:rPr>
            <a:t>)</a:t>
          </a:r>
        </a:p>
      </dsp:txBody>
      <dsp:txXfrm>
        <a:off x="29997" y="2019033"/>
        <a:ext cx="3085312" cy="554504"/>
      </dsp:txXfrm>
    </dsp:sp>
    <dsp:sp modelId="{FB62AE36-C451-4E59-A593-3FB37DFDF102}">
      <dsp:nvSpPr>
        <dsp:cNvPr id="0" name=""/>
        <dsp:cNvSpPr/>
      </dsp:nvSpPr>
      <dsp:spPr>
        <a:xfrm>
          <a:off x="0" y="2635215"/>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2)Entity name-</a:t>
          </a:r>
          <a:r>
            <a:rPr lang="en-US" sz="1100" b="1" kern="1200" dirty="0" smtClean="0">
              <a:solidFill>
                <a:schemeClr val="bg1"/>
              </a:solidFill>
            </a:rPr>
            <a:t>@location; Values </a:t>
          </a:r>
          <a:r>
            <a:rPr lang="en-US" sz="1100" b="1" kern="1200" dirty="0">
              <a:solidFill>
                <a:schemeClr val="bg1"/>
              </a:solidFill>
            </a:rPr>
            <a:t>(3)-bellandur,indiranagar,jaynagar</a:t>
          </a:r>
        </a:p>
      </dsp:txBody>
      <dsp:txXfrm>
        <a:off x="29997" y="2665212"/>
        <a:ext cx="3085312" cy="554504"/>
      </dsp:txXfrm>
    </dsp:sp>
    <dsp:sp modelId="{10245065-B12A-4308-A62C-371BE001A675}">
      <dsp:nvSpPr>
        <dsp:cNvPr id="0" name=""/>
        <dsp:cNvSpPr/>
      </dsp:nvSpPr>
      <dsp:spPr>
        <a:xfrm>
          <a:off x="0" y="3281393"/>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3)Entity name-@mode-of_delivery;Values (2)-cash on </a:t>
          </a:r>
          <a:r>
            <a:rPr lang="en-US" sz="1100" b="1" kern="1200" dirty="0" smtClean="0">
              <a:solidFill>
                <a:schemeClr val="bg1"/>
              </a:solidFill>
            </a:rPr>
            <a:t>delivery, online </a:t>
          </a:r>
          <a:r>
            <a:rPr lang="en-US" sz="1100" b="1" kern="1200" dirty="0">
              <a:solidFill>
                <a:schemeClr val="bg1"/>
              </a:solidFill>
            </a:rPr>
            <a:t>payment(synonyms-online)</a:t>
          </a:r>
        </a:p>
      </dsp:txBody>
      <dsp:txXfrm>
        <a:off x="29997" y="3311390"/>
        <a:ext cx="3085312" cy="554504"/>
      </dsp:txXfrm>
    </dsp:sp>
    <dsp:sp modelId="{DD68FC97-CD6C-459E-AC6F-23ADEA9652AC}">
      <dsp:nvSpPr>
        <dsp:cNvPr id="0" name=""/>
        <dsp:cNvSpPr/>
      </dsp:nvSpPr>
      <dsp:spPr>
        <a:xfrm>
          <a:off x="0" y="3927572"/>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4)Entity name-@pizza_size;Values (5)-large,medium,small,ultra </a:t>
          </a:r>
          <a:r>
            <a:rPr lang="en-US" sz="1100" b="1" kern="1200" dirty="0" smtClean="0">
              <a:solidFill>
                <a:schemeClr val="bg1"/>
              </a:solidFill>
            </a:rPr>
            <a:t>large, ultra </a:t>
          </a:r>
          <a:r>
            <a:rPr lang="en-US" sz="1100" b="1" kern="1200" dirty="0">
              <a:solidFill>
                <a:schemeClr val="bg1"/>
              </a:solidFill>
            </a:rPr>
            <a:t>mini</a:t>
          </a:r>
        </a:p>
      </dsp:txBody>
      <dsp:txXfrm>
        <a:off x="29997" y="3957569"/>
        <a:ext cx="3085312" cy="554504"/>
      </dsp:txXfrm>
    </dsp:sp>
    <dsp:sp modelId="{49C9B17B-8D97-4947-911B-27814FA576E6}">
      <dsp:nvSpPr>
        <dsp:cNvPr id="0" name=""/>
        <dsp:cNvSpPr/>
      </dsp:nvSpPr>
      <dsp:spPr>
        <a:xfrm>
          <a:off x="0" y="4573750"/>
          <a:ext cx="3145306" cy="614498"/>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1" kern="1200" dirty="0">
              <a:solidFill>
                <a:schemeClr val="bg1"/>
              </a:solidFill>
            </a:rPr>
            <a:t>5)Entity name-</a:t>
          </a:r>
          <a:r>
            <a:rPr lang="en-US" sz="1100" b="1" kern="1200" dirty="0" smtClean="0">
              <a:solidFill>
                <a:schemeClr val="bg1"/>
              </a:solidFill>
            </a:rPr>
            <a:t>@toppings; Values </a:t>
          </a:r>
          <a:r>
            <a:rPr lang="en-US" sz="1100" b="1" kern="1200" dirty="0">
              <a:solidFill>
                <a:schemeClr val="bg1"/>
              </a:solidFill>
            </a:rPr>
            <a:t>(6)-BBQ Meatlovers,cheese,Garlic butter prawns and chilli,onion,Sausage &amp; </a:t>
          </a:r>
          <a:r>
            <a:rPr lang="en-US" sz="1100" b="1" kern="1200" dirty="0" smtClean="0">
              <a:solidFill>
                <a:schemeClr val="bg1"/>
              </a:solidFill>
            </a:rPr>
            <a:t>Kale, tomato</a:t>
          </a:r>
          <a:endParaRPr lang="en-US" sz="1100" b="1" kern="1200" dirty="0">
            <a:solidFill>
              <a:schemeClr val="bg1"/>
            </a:solidFill>
          </a:endParaRPr>
        </a:p>
      </dsp:txBody>
      <dsp:txXfrm>
        <a:off x="29997" y="4603747"/>
        <a:ext cx="3085312" cy="554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FF7D0-F485-48DB-B2ED-0B1F147CAEE9}">
      <dsp:nvSpPr>
        <dsp:cNvPr id="0" name=""/>
        <dsp:cNvSpPr/>
      </dsp:nvSpPr>
      <dsp:spPr>
        <a:xfrm>
          <a:off x="0" y="1837"/>
          <a:ext cx="11522188" cy="1005543"/>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Planning Responses (Using Core Intents and Entities):</a:t>
          </a:r>
        </a:p>
      </dsp:txBody>
      <dsp:txXfrm>
        <a:off x="49087" y="50924"/>
        <a:ext cx="11424014" cy="907369"/>
      </dsp:txXfrm>
    </dsp:sp>
    <dsp:sp modelId="{759ADA00-287B-4E1B-9683-E4FF4DA2DC18}">
      <dsp:nvSpPr>
        <dsp:cNvPr id="0" name=""/>
        <dsp:cNvSpPr/>
      </dsp:nvSpPr>
      <dsp:spPr>
        <a:xfrm>
          <a:off x="0" y="1059220"/>
          <a:ext cx="11522188" cy="1005543"/>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A response is what the Assistant service returns to the end-user based on the intents and entities it recognizes in inputs. Not all answers are text; some are actions. </a:t>
          </a:r>
        </a:p>
      </dsp:txBody>
      <dsp:txXfrm>
        <a:off x="49087" y="1108307"/>
        <a:ext cx="11424014" cy="907369"/>
      </dsp:txXfrm>
    </dsp:sp>
    <dsp:sp modelId="{3CD10436-F3CB-4716-AF71-239B2A1B3D67}">
      <dsp:nvSpPr>
        <dsp:cNvPr id="0" name=""/>
        <dsp:cNvSpPr/>
      </dsp:nvSpPr>
      <dsp:spPr>
        <a:xfrm>
          <a:off x="0" y="2116603"/>
          <a:ext cx="11522188" cy="1005543"/>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Ground Truth is the grouping of end-user examples with intents. Watson Assistant service uses the Ground Truth mapping to train its cognitive models. The utterances in Ground Truth are collected from end users in line with question collection best practices.</a:t>
          </a:r>
        </a:p>
      </dsp:txBody>
      <dsp:txXfrm>
        <a:off x="49087" y="2165690"/>
        <a:ext cx="11424014" cy="907369"/>
      </dsp:txXfrm>
    </dsp:sp>
    <dsp:sp modelId="{2BE4B12E-16CD-463F-83CF-21D1AE18B163}">
      <dsp:nvSpPr>
        <dsp:cNvPr id="0" name=""/>
        <dsp:cNvSpPr/>
      </dsp:nvSpPr>
      <dsp:spPr>
        <a:xfrm>
          <a:off x="0" y="3173986"/>
          <a:ext cx="11522188" cy="1005543"/>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The dialog uses the intents and entities, plus context from the application, to interact with the user and ultimately provide a useful response. The response might be the answer to a question, guide a user through a process, or execute a command.  </a:t>
          </a:r>
        </a:p>
      </dsp:txBody>
      <dsp:txXfrm>
        <a:off x="49087" y="3223073"/>
        <a:ext cx="11424014" cy="907369"/>
      </dsp:txXfrm>
    </dsp:sp>
    <dsp:sp modelId="{ACCABFF0-08E5-4AA0-8624-AE6538912D2E}">
      <dsp:nvSpPr>
        <dsp:cNvPr id="0" name=""/>
        <dsp:cNvSpPr/>
      </dsp:nvSpPr>
      <dsp:spPr>
        <a:xfrm>
          <a:off x="0" y="4231369"/>
          <a:ext cx="11522188" cy="1005543"/>
        </a:xfrm>
        <a:prstGeom prst="roundRect">
          <a:avLst/>
        </a:prstGeom>
        <a:gradFill rotWithShape="1">
          <a:gsLst>
            <a:gs pos="0">
              <a:schemeClr val="accent1">
                <a:tint val="64000"/>
                <a:lumMod val="118000"/>
              </a:schemeClr>
            </a:gs>
            <a:gs pos="100000">
              <a:schemeClr val="accent1">
                <a:tint val="92000"/>
                <a:alpha val="100000"/>
                <a:lumMod val="110000"/>
              </a:schemeClr>
            </a:gs>
          </a:gsLst>
          <a:lin ang="5400000" scaled="0"/>
        </a:gradFill>
        <a:ln w="9525" cap="rnd" cmpd="sng" algn="ctr">
          <a:solidFill>
            <a:schemeClr val="accent1"/>
          </a:solidFill>
          <a:prstDash val="solid"/>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1"/>
              </a:solidFill>
            </a:rPr>
            <a:t>The intent and entity might be enough information to identify the correct response, or the dialog might ask the user for more input that is needed to respond correctly.</a:t>
          </a:r>
        </a:p>
      </dsp:txBody>
      <dsp:txXfrm>
        <a:off x="49087" y="4280456"/>
        <a:ext cx="11424014" cy="9073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14D1E-7758-4141-BEA8-B28549876EB3}">
      <dsp:nvSpPr>
        <dsp:cNvPr id="0" name=""/>
        <dsp:cNvSpPr/>
      </dsp:nvSpPr>
      <dsp:spPr>
        <a:xfrm>
          <a:off x="0" y="551882"/>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Conditions</a:t>
          </a:r>
        </a:p>
      </dsp:txBody>
      <dsp:txXfrm>
        <a:off x="27149" y="579031"/>
        <a:ext cx="11467890" cy="501854"/>
      </dsp:txXfrm>
    </dsp:sp>
    <dsp:sp modelId="{DC41102F-ED6E-480E-9188-E9C15EF84CF1}">
      <dsp:nvSpPr>
        <dsp:cNvPr id="0" name=""/>
        <dsp:cNvSpPr/>
      </dsp:nvSpPr>
      <dsp:spPr>
        <a:xfrm>
          <a:off x="0" y="1148354"/>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we can use one or more of the following artifacts in any combination to define a condition:</a:t>
          </a:r>
        </a:p>
      </dsp:txBody>
      <dsp:txXfrm>
        <a:off x="27149" y="1175503"/>
        <a:ext cx="11467890" cy="501854"/>
      </dsp:txXfrm>
    </dsp:sp>
    <dsp:sp modelId="{92C19CC7-15BE-43DC-9AC9-2DB029A80003}">
      <dsp:nvSpPr>
        <dsp:cNvPr id="0" name=""/>
        <dsp:cNvSpPr/>
      </dsp:nvSpPr>
      <dsp:spPr>
        <a:xfrm>
          <a:off x="0" y="1744826"/>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Intent: The simplest condition is a single intent. The node is used if the user's input maps to that intent. we can Use the </a:t>
          </a:r>
          <a:r>
            <a:rPr lang="en-US" sz="1400" b="1" kern="1200" dirty="0" smtClean="0">
              <a:solidFill>
                <a:schemeClr val="bg1"/>
              </a:solidFill>
            </a:rPr>
            <a:t>syntax </a:t>
          </a:r>
          <a:r>
            <a:rPr lang="en-US" sz="1400" b="1" kern="1200" dirty="0">
              <a:solidFill>
                <a:schemeClr val="bg1"/>
              </a:solidFill>
            </a:rPr>
            <a:t>#{intent-name}. For example, #weather checks if the intent detected in the user input is weather. If so, the node is processed.</a:t>
          </a:r>
        </a:p>
      </dsp:txBody>
      <dsp:txXfrm>
        <a:off x="27149" y="1771975"/>
        <a:ext cx="11467890" cy="501854"/>
      </dsp:txXfrm>
    </dsp:sp>
    <dsp:sp modelId="{0739BEAC-C8C6-43D5-B470-C86B0C398542}">
      <dsp:nvSpPr>
        <dsp:cNvPr id="0" name=""/>
        <dsp:cNvSpPr/>
      </dsp:nvSpPr>
      <dsp:spPr>
        <a:xfrm>
          <a:off x="0" y="2341298"/>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Entity: The node is used when any value or synonym for the entity is recognized in the user </a:t>
          </a:r>
          <a:r>
            <a:rPr lang="en-US" sz="1400" b="1" kern="1200" dirty="0" smtClean="0">
              <a:solidFill>
                <a:schemeClr val="bg1"/>
              </a:solidFill>
            </a:rPr>
            <a:t>input. We </a:t>
          </a:r>
          <a:r>
            <a:rPr lang="en-US" sz="1400" b="1" kern="1200" dirty="0">
              <a:solidFill>
                <a:schemeClr val="bg1"/>
              </a:solidFill>
            </a:rPr>
            <a:t>can Use the syntax </a:t>
          </a:r>
          <a:r>
            <a:rPr lang="en-US" sz="1400" b="1" kern="1200" dirty="0" smtClean="0">
              <a:solidFill>
                <a:schemeClr val="bg1"/>
              </a:solidFill>
            </a:rPr>
            <a:t>@{entity name}.</a:t>
          </a:r>
          <a:endParaRPr lang="en-US" sz="1400" b="1" kern="1200" dirty="0">
            <a:solidFill>
              <a:schemeClr val="bg1"/>
            </a:solidFill>
          </a:endParaRPr>
        </a:p>
      </dsp:txBody>
      <dsp:txXfrm>
        <a:off x="27149" y="2368447"/>
        <a:ext cx="11467890" cy="501854"/>
      </dsp:txXfrm>
    </dsp:sp>
    <dsp:sp modelId="{B8703A9F-83EC-44B9-AEF3-BC4778E375DA}">
      <dsp:nvSpPr>
        <dsp:cNvPr id="0" name=""/>
        <dsp:cNvSpPr/>
      </dsp:nvSpPr>
      <dsp:spPr>
        <a:xfrm>
          <a:off x="0" y="2937771"/>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Entity value: The node is used if the entity value is detected in the user input. we can Use the syntax </a:t>
          </a:r>
          <a:r>
            <a:rPr lang="en-US" sz="1400" b="1" kern="1200" dirty="0" smtClean="0">
              <a:solidFill>
                <a:schemeClr val="bg1"/>
              </a:solidFill>
            </a:rPr>
            <a:t>@{entity name}:{</a:t>
          </a:r>
          <a:r>
            <a:rPr lang="en-US" sz="1400" b="1" kern="1200" dirty="0">
              <a:solidFill>
                <a:schemeClr val="bg1"/>
              </a:solidFill>
            </a:rPr>
            <a:t>value}. we can Specify a defined value for the entity, not a synonym.</a:t>
          </a:r>
        </a:p>
      </dsp:txBody>
      <dsp:txXfrm>
        <a:off x="27149" y="2964920"/>
        <a:ext cx="11467890" cy="501854"/>
      </dsp:txXfrm>
    </dsp:sp>
    <dsp:sp modelId="{6A4E9BAD-E86C-4CFE-81DE-881923324F97}">
      <dsp:nvSpPr>
        <dsp:cNvPr id="0" name=""/>
        <dsp:cNvSpPr/>
      </dsp:nvSpPr>
      <dsp:spPr>
        <a:xfrm>
          <a:off x="0" y="3534243"/>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Context variable: The node is used if the context variable equation that you specify is </a:t>
          </a:r>
          <a:r>
            <a:rPr lang="en-US" sz="1400" b="1" kern="1200" dirty="0" smtClean="0">
              <a:solidFill>
                <a:schemeClr val="bg1"/>
              </a:solidFill>
            </a:rPr>
            <a:t>true. We </a:t>
          </a:r>
          <a:r>
            <a:rPr lang="en-US" sz="1400" b="1" kern="1200" dirty="0">
              <a:solidFill>
                <a:schemeClr val="bg1"/>
              </a:solidFill>
            </a:rPr>
            <a:t>can Use the syntax $variable_name:value or </a:t>
          </a:r>
          <a:r>
            <a:rPr lang="en-US" sz="1400" b="1" kern="1200" dirty="0" smtClean="0">
              <a:solidFill>
                <a:schemeClr val="bg1"/>
              </a:solidFill>
            </a:rPr>
            <a:t>$variable name </a:t>
          </a:r>
          <a:r>
            <a:rPr lang="en-US" sz="1400" b="1" kern="1200" dirty="0">
              <a:solidFill>
                <a:schemeClr val="bg1"/>
              </a:solidFill>
            </a:rPr>
            <a:t>== 'value‘</a:t>
          </a:r>
        </a:p>
      </dsp:txBody>
      <dsp:txXfrm>
        <a:off x="27149" y="3561392"/>
        <a:ext cx="11467890" cy="501854"/>
      </dsp:txXfrm>
    </dsp:sp>
    <dsp:sp modelId="{DBF0D347-14B2-45F0-9485-F0D9314576AC}">
      <dsp:nvSpPr>
        <dsp:cNvPr id="0" name=""/>
        <dsp:cNvSpPr/>
      </dsp:nvSpPr>
      <dsp:spPr>
        <a:xfrm>
          <a:off x="0" y="4130715"/>
          <a:ext cx="11522188" cy="556152"/>
        </a:xfrm>
        <a:prstGeom prst="roundRect">
          <a:avLst/>
        </a:prstGeom>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hemeClr val="accent4"/>
        </a:lnRef>
        <a:fillRef idx="3">
          <a:schemeClr val="accent4"/>
        </a:fillRef>
        <a:effectRef idx="3">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Special conditions:  </a:t>
          </a:r>
          <a:r>
            <a:rPr lang="en-US" sz="1400" b="1" kern="1200" dirty="0" smtClean="0">
              <a:solidFill>
                <a:schemeClr val="bg1"/>
              </a:solidFill>
            </a:rPr>
            <a:t>anything else, conversation start, </a:t>
          </a:r>
          <a:r>
            <a:rPr lang="en-US" sz="1400" b="1" kern="1200" dirty="0">
              <a:solidFill>
                <a:schemeClr val="bg1"/>
              </a:solidFill>
            </a:rPr>
            <a:t>false, irrelevant, true, welcome.</a:t>
          </a:r>
        </a:p>
      </dsp:txBody>
      <dsp:txXfrm>
        <a:off x="27149" y="4157864"/>
        <a:ext cx="11467890" cy="5018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C3C11-0034-4870-9A69-BAE6649A3DA6}">
      <dsp:nvSpPr>
        <dsp:cNvPr id="0" name=""/>
        <dsp:cNvSpPr/>
      </dsp:nvSpPr>
      <dsp:spPr>
        <a:xfrm>
          <a:off x="0" y="10558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Good dialog design should reflect the solution’s positioning to create a coherent and compelling solution that behaves as envisaged by you and the client.</a:t>
          </a:r>
        </a:p>
      </dsp:txBody>
      <dsp:txXfrm>
        <a:off x="33012" y="138597"/>
        <a:ext cx="11456164" cy="610236"/>
      </dsp:txXfrm>
    </dsp:sp>
    <dsp:sp modelId="{6BE32356-3C8C-4E5D-AA83-7A2EAAABE5DF}">
      <dsp:nvSpPr>
        <dsp:cNvPr id="0" name=""/>
        <dsp:cNvSpPr/>
      </dsp:nvSpPr>
      <dsp:spPr>
        <a:xfrm>
          <a:off x="0" y="83080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If the dialog design does not consistently reflect the positioning, the solution is less likely to achieve its purpose, deliver value, or meet the client’s expectations, so don’t take the easy option!</a:t>
          </a:r>
        </a:p>
      </dsp:txBody>
      <dsp:txXfrm>
        <a:off x="33012" y="863817"/>
        <a:ext cx="11456164" cy="610236"/>
      </dsp:txXfrm>
    </dsp:sp>
    <dsp:sp modelId="{0CB8A3DE-7E12-4495-9BDE-80459CBABBE3}">
      <dsp:nvSpPr>
        <dsp:cNvPr id="0" name=""/>
        <dsp:cNvSpPr/>
      </dsp:nvSpPr>
      <dsp:spPr>
        <a:xfrm>
          <a:off x="0" y="155602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To Reflect the positioning, the dialog design must create behaviors that:</a:t>
          </a:r>
        </a:p>
      </dsp:txBody>
      <dsp:txXfrm>
        <a:off x="33012" y="1589037"/>
        <a:ext cx="11456164" cy="610236"/>
      </dsp:txXfrm>
    </dsp:sp>
    <dsp:sp modelId="{1E24022F-CE8B-4B76-BEDE-7579D405820B}">
      <dsp:nvSpPr>
        <dsp:cNvPr id="0" name=""/>
        <dsp:cNvSpPr/>
      </dsp:nvSpPr>
      <dsp:spPr>
        <a:xfrm>
          <a:off x="0" y="228124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1.     Help achieve the defined purpose</a:t>
          </a:r>
        </a:p>
      </dsp:txBody>
      <dsp:txXfrm>
        <a:off x="33012" y="2314257"/>
        <a:ext cx="11456164" cy="610236"/>
      </dsp:txXfrm>
    </dsp:sp>
    <dsp:sp modelId="{AC208062-7526-40B4-81F6-BDBBD42A5CE6}">
      <dsp:nvSpPr>
        <dsp:cNvPr id="0" name=""/>
        <dsp:cNvSpPr/>
      </dsp:nvSpPr>
      <dsp:spPr>
        <a:xfrm>
          <a:off x="0" y="300646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2.     Consistently express the identified viewpoint</a:t>
          </a:r>
        </a:p>
      </dsp:txBody>
      <dsp:txXfrm>
        <a:off x="33012" y="3039477"/>
        <a:ext cx="11456164" cy="610236"/>
      </dsp:txXfrm>
    </dsp:sp>
    <dsp:sp modelId="{BD9B9DE8-D411-4EF0-B5E6-69900E99DEF2}">
      <dsp:nvSpPr>
        <dsp:cNvPr id="0" name=""/>
        <dsp:cNvSpPr/>
      </dsp:nvSpPr>
      <dsp:spPr>
        <a:xfrm>
          <a:off x="0" y="373168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3.     Reflect the specified proactivity</a:t>
          </a:r>
        </a:p>
      </dsp:txBody>
      <dsp:txXfrm>
        <a:off x="33012" y="3764697"/>
        <a:ext cx="11456164" cy="610236"/>
      </dsp:txXfrm>
    </dsp:sp>
    <dsp:sp modelId="{BD5215C4-842D-4E64-85B1-59DECA918483}">
      <dsp:nvSpPr>
        <dsp:cNvPr id="0" name=""/>
        <dsp:cNvSpPr/>
      </dsp:nvSpPr>
      <dsp:spPr>
        <a:xfrm>
          <a:off x="0" y="4456905"/>
          <a:ext cx="11522188" cy="6762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4.     Reflect the tone and personality.</a:t>
          </a:r>
        </a:p>
      </dsp:txBody>
      <dsp:txXfrm>
        <a:off x="33012" y="4489917"/>
        <a:ext cx="11456164" cy="6102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0B8E1-9DBD-4C2F-81DE-678C00CA26F6}">
      <dsp:nvSpPr>
        <dsp:cNvPr id="0" name=""/>
        <dsp:cNvSpPr/>
      </dsp:nvSpPr>
      <dsp:spPr>
        <a:xfrm>
          <a:off x="0" y="33606"/>
          <a:ext cx="3409819" cy="1002051"/>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Switched to the Dialog tab.</a:t>
          </a:r>
        </a:p>
      </dsp:txBody>
      <dsp:txXfrm>
        <a:off x="48916" y="82522"/>
        <a:ext cx="3311987" cy="904219"/>
      </dsp:txXfrm>
    </dsp:sp>
    <dsp:sp modelId="{AE27E76B-0838-4073-B88C-4CEB291BE443}">
      <dsp:nvSpPr>
        <dsp:cNvPr id="0" name=""/>
        <dsp:cNvSpPr/>
      </dsp:nvSpPr>
      <dsp:spPr>
        <a:xfrm>
          <a:off x="0" y="1075977"/>
          <a:ext cx="3409819" cy="1002051"/>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Clicked Create.</a:t>
          </a:r>
        </a:p>
      </dsp:txBody>
      <dsp:txXfrm>
        <a:off x="48916" y="1124893"/>
        <a:ext cx="3311987" cy="904219"/>
      </dsp:txXfrm>
    </dsp:sp>
    <dsp:sp modelId="{5FE18233-8649-4147-A2C5-D5E7EAD76769}">
      <dsp:nvSpPr>
        <dsp:cNvPr id="0" name=""/>
        <dsp:cNvSpPr/>
      </dsp:nvSpPr>
      <dsp:spPr>
        <a:xfrm>
          <a:off x="0" y="2118349"/>
          <a:ext cx="3409819" cy="1002051"/>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Two nodes will automatically get created :</a:t>
          </a:r>
        </a:p>
      </dsp:txBody>
      <dsp:txXfrm>
        <a:off x="48916" y="2167265"/>
        <a:ext cx="3311987" cy="904219"/>
      </dsp:txXfrm>
    </dsp:sp>
    <dsp:sp modelId="{CDE74792-87CC-43F3-8ACD-7114C57E4F47}">
      <dsp:nvSpPr>
        <dsp:cNvPr id="0" name=""/>
        <dsp:cNvSpPr/>
      </dsp:nvSpPr>
      <dsp:spPr>
        <a:xfrm>
          <a:off x="0" y="3160720"/>
          <a:ext cx="3409819" cy="1002051"/>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      Welcome - The welcome node is the first node in the dialog flow – typically a greeting message.</a:t>
          </a:r>
        </a:p>
      </dsp:txBody>
      <dsp:txXfrm>
        <a:off x="48916" y="3209636"/>
        <a:ext cx="3311987" cy="904219"/>
      </dsp:txXfrm>
    </dsp:sp>
    <dsp:sp modelId="{19E15F3C-4306-4A33-9AD4-D3E15D8B6987}">
      <dsp:nvSpPr>
        <dsp:cNvPr id="0" name=""/>
        <dsp:cNvSpPr/>
      </dsp:nvSpPr>
      <dsp:spPr>
        <a:xfrm>
          <a:off x="0" y="4203092"/>
          <a:ext cx="3409819" cy="1002051"/>
        </a:xfrm>
        <a:prstGeom prst="roundRect">
          <a:avLst/>
        </a:prstGeom>
        <a:gradFill rotWithShape="1">
          <a:gsLst>
            <a:gs pos="0">
              <a:schemeClr val="accent3">
                <a:tint val="64000"/>
                <a:lumMod val="118000"/>
              </a:schemeClr>
            </a:gs>
            <a:gs pos="100000">
              <a:schemeClr val="accent3">
                <a:tint val="92000"/>
                <a:alpha val="100000"/>
                <a:lumMod val="110000"/>
              </a:schemeClr>
            </a:gs>
          </a:gsLst>
          <a:lin ang="5400000" scaled="0"/>
        </a:gradFill>
        <a:ln w="9525" cap="rnd"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a:solidFill>
                <a:schemeClr val="bg1"/>
              </a:solidFill>
            </a:rPr>
            <a:t>•      Anything else - The anything else node gets hit if the system has low confidence in the intent, or if no other dialog conditions matched.</a:t>
          </a:r>
        </a:p>
      </dsp:txBody>
      <dsp:txXfrm>
        <a:off x="48916" y="4252008"/>
        <a:ext cx="3311987" cy="9042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12/14/2020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10</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15</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17</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18</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19</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20</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21</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22</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7</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8</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9</a:t>
            </a:fld>
            <a:endParaRPr lang="en-US" dirty="0"/>
          </a:p>
        </p:txBody>
      </p:sp>
    </p:spTree>
    <p:extLst>
      <p:ext uri="{BB962C8B-B14F-4D97-AF65-F5344CB8AC3E}">
        <p14:creationId xmlns:p14="http://schemas.microsoft.com/office/powerpoint/2010/main" val="571857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2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213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456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29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767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638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021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891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5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8/24/2020</a:t>
            </a:r>
            <a:endParaRPr lang="en-US" dirty="0"/>
          </a:p>
        </p:txBody>
      </p:sp>
      <p:sp>
        <p:nvSpPr>
          <p:cNvPr id="8" name="Footer Placeholder 7"/>
          <p:cNvSpPr>
            <a:spLocks noGrp="1"/>
          </p:cNvSpPr>
          <p:nvPr>
            <p:ph type="ftr" sz="quarter" idx="11"/>
          </p:nvPr>
        </p:nvSpPr>
        <p:spPr/>
        <p:txBody>
          <a:bodyPr/>
          <a:lstStyle/>
          <a:p>
            <a:r>
              <a:rPr lang="en-US" dirty="0" smtClean="0"/>
              <a:t>BA06_MODULE06_Market_Basket_Analysis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8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dirty="0" smtClean="0"/>
              <a:t>8/24/2020</a:t>
            </a:r>
            <a:endParaRPr lang="en-US" dirty="0"/>
          </a:p>
        </p:txBody>
      </p:sp>
      <p:sp>
        <p:nvSpPr>
          <p:cNvPr id="5" name="Footer Placeholder 3"/>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60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dirty="0" smtClean="0"/>
              <a:t>8/24/2020</a:t>
            </a:r>
            <a:endParaRPr lang="en-US" dirty="0"/>
          </a:p>
        </p:txBody>
      </p:sp>
      <p:sp>
        <p:nvSpPr>
          <p:cNvPr id="5" name="Footer Placeholder 2"/>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92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dirty="0" smtClean="0"/>
              <a:t>8/24/2020</a:t>
            </a:r>
            <a:endParaRPr lang="en-US" dirty="0"/>
          </a:p>
        </p:txBody>
      </p:sp>
      <p:sp>
        <p:nvSpPr>
          <p:cNvPr id="5"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7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dirty="0" smtClean="0"/>
              <a:t>8/24/2020</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BA06_MODULE06_Market_Basket_Analysis</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pic>
        <p:nvPicPr>
          <p:cNvPr id="13" name="Picture 4" descr="http://www.singaporexdexperience.com/application/views/public/images/orange-line-bg-inside2.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2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4203454735"/>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453296601"/>
              </p:ext>
            </p:extLst>
          </p:nvPr>
        </p:nvGraphicFramePr>
        <p:xfrm>
          <a:off x="177443" y="809625"/>
          <a:ext cx="11522188"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71134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259972558"/>
              </p:ext>
            </p:extLst>
          </p:nvPr>
        </p:nvGraphicFramePr>
        <p:xfrm>
          <a:off x="177442" y="809625"/>
          <a:ext cx="3409819"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0338" y="949569"/>
            <a:ext cx="7995139" cy="519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4763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708727039"/>
              </p:ext>
            </p:extLst>
          </p:nvPr>
        </p:nvGraphicFramePr>
        <p:xfrm>
          <a:off x="177442" y="897547"/>
          <a:ext cx="3867020"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12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9968" y="914400"/>
            <a:ext cx="7819293" cy="520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778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36675810"/>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7968" y="926123"/>
            <a:ext cx="862818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730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818422944"/>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9355" y="1078523"/>
            <a:ext cx="845233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0" y="2828836"/>
            <a:ext cx="6096000" cy="1200329"/>
          </a:xfrm>
          <a:prstGeom prst="rect">
            <a:avLst/>
          </a:prstGeom>
        </p:spPr>
        <p:txBody>
          <a:bodyPr>
            <a:spAutoFit/>
          </a:bodyPr>
          <a:lstStyle/>
          <a:p>
            <a:r>
              <a:rPr lang="en-US" dirty="0"/>
              <a:t>Configured the Slot Responses.</a:t>
            </a:r>
          </a:p>
          <a:p>
            <a:endParaRPr lang="en-US" dirty="0"/>
          </a:p>
          <a:p>
            <a:r>
              <a:rPr lang="en-US" dirty="0"/>
              <a:t>Add the following responses to SET UP PIZZA ORDER ON DEMAND slot as shown in the snapshot.</a:t>
            </a:r>
          </a:p>
        </p:txBody>
      </p:sp>
    </p:spTree>
    <p:extLst>
      <p:ext uri="{BB962C8B-B14F-4D97-AF65-F5344CB8AC3E}">
        <p14:creationId xmlns:p14="http://schemas.microsoft.com/office/powerpoint/2010/main" val="1961792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382340659"/>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2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7969" y="937846"/>
            <a:ext cx="8464061" cy="5205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9625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658593712"/>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4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0708" y="890954"/>
            <a:ext cx="8170984" cy="527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2895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021279636"/>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1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3138" y="914400"/>
            <a:ext cx="8358554" cy="520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6874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453335740"/>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8811" y="902678"/>
            <a:ext cx="8414604" cy="521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43021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179854785"/>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9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737" y="973016"/>
            <a:ext cx="8581293" cy="51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0859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164123" y="102310"/>
            <a:ext cx="9034468"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smtClean="0">
                <a:solidFill>
                  <a:srgbClr val="002060"/>
                </a:solidFill>
              </a:rPr>
              <a:t>Slots and Digressions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272973316"/>
              </p:ext>
            </p:extLst>
          </p:nvPr>
        </p:nvGraphicFramePr>
        <p:xfrm>
          <a:off x="177443" y="809625"/>
          <a:ext cx="11522188" cy="4852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61672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201057145"/>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4863" y="984738"/>
            <a:ext cx="8499229" cy="500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6740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Versioning and testing my Assistant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564993680"/>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2461" y="879231"/>
            <a:ext cx="8628185" cy="528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12688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Versioning and testing my Assistant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108561633"/>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1078523"/>
            <a:ext cx="8440615" cy="498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4376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Versioning and testing my Assistant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93495760"/>
              </p:ext>
            </p:extLst>
          </p:nvPr>
        </p:nvGraphicFramePr>
        <p:xfrm>
          <a:off x="177442" y="897547"/>
          <a:ext cx="1178009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2020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Versioning and testing my Assistant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445851094"/>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415" y="926123"/>
            <a:ext cx="8471023" cy="524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0142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Versioning and testing my Assistant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2887403145"/>
              </p:ext>
            </p:extLst>
          </p:nvPr>
        </p:nvGraphicFramePr>
        <p:xfrm>
          <a:off x="177442" y="897547"/>
          <a:ext cx="3011235"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9691" y="1019907"/>
            <a:ext cx="8581293" cy="508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626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3648678438"/>
              </p:ext>
            </p:extLst>
          </p:nvPr>
        </p:nvGraphicFramePr>
        <p:xfrm>
          <a:off x="177443" y="809625"/>
          <a:ext cx="11522188"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4095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Domain Specific Intents</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33232801"/>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2431" y="867509"/>
            <a:ext cx="8217877" cy="521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54421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Entities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293802540"/>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4862" y="937846"/>
            <a:ext cx="8557845" cy="5205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1263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628474974"/>
              </p:ext>
            </p:extLst>
          </p:nvPr>
        </p:nvGraphicFramePr>
        <p:xfrm>
          <a:off x="177443" y="809625"/>
          <a:ext cx="11522188"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0450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1258321481"/>
              </p:ext>
            </p:extLst>
          </p:nvPr>
        </p:nvGraphicFramePr>
        <p:xfrm>
          <a:off x="177443" y="809625"/>
          <a:ext cx="11522188"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45626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Watson Assistant Service</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4138524602"/>
              </p:ext>
            </p:extLst>
          </p:nvPr>
        </p:nvGraphicFramePr>
        <p:xfrm>
          <a:off x="177443" y="809625"/>
          <a:ext cx="11522188"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6687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solidFill>
              </a:rPr>
              <a:t>12/13/2020</a:t>
            </a:r>
            <a:endParaRPr lang="en-US" b="1" dirty="0">
              <a:solidFill>
                <a:schemeClr val="bg1"/>
              </a:solidFill>
            </a:endParaRPr>
          </a:p>
        </p:txBody>
      </p:sp>
      <p:sp>
        <p:nvSpPr>
          <p:cNvPr id="5" name="Footer Placeholder 4"/>
          <p:cNvSpPr>
            <a:spLocks noGrp="1"/>
          </p:cNvSpPr>
          <p:nvPr>
            <p:ph type="ftr" sz="quarter" idx="11"/>
          </p:nvPr>
        </p:nvSpPr>
        <p:spPr>
          <a:xfrm>
            <a:off x="7092462" y="6356350"/>
            <a:ext cx="4808386" cy="365125"/>
          </a:xfrm>
        </p:spPr>
        <p:txBody>
          <a:bodyPr/>
          <a:lstStyle/>
          <a:p>
            <a:r>
              <a:rPr lang="en-US" b="1" dirty="0">
                <a:solidFill>
                  <a:schemeClr val="bg1"/>
                </a:solidFill>
              </a:rPr>
              <a:t>BA06 | Trim 3| Module 10 | Cognitive Analytics| Assignment 2</a:t>
            </a: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a:t>
            </a:r>
            <a:r>
              <a:rPr lang="en-US" sz="2900" b="1" dirty="0">
                <a:solidFill>
                  <a:srgbClr val="002060"/>
                </a:solidFill>
              </a:rPr>
              <a:t>Create Dialog in Watson Assistant</a:t>
            </a:r>
            <a:r>
              <a:rPr lang="en-US" sz="4400" b="1" dirty="0" smtClean="0">
                <a:solidFill>
                  <a:srgbClr val="002060"/>
                </a:solidFill>
              </a:rPr>
              <a:t>:</a:t>
            </a:r>
            <a:endParaRPr lang="en-IN" sz="4400" b="1" dirty="0">
              <a:solidFill>
                <a:srgbClr val="002060"/>
              </a:solidFill>
            </a:endParaRPr>
          </a:p>
        </p:txBody>
      </p:sp>
      <p:graphicFrame>
        <p:nvGraphicFramePr>
          <p:cNvPr id="9" name="Diagram 8"/>
          <p:cNvGraphicFramePr/>
          <p:nvPr>
            <p:extLst>
              <p:ext uri="{D42A27DB-BD31-4B8C-83A1-F6EECF244321}">
                <p14:modId xmlns:p14="http://schemas.microsoft.com/office/powerpoint/2010/main" val="802620394"/>
              </p:ext>
            </p:extLst>
          </p:nvPr>
        </p:nvGraphicFramePr>
        <p:xfrm>
          <a:off x="177442" y="809625"/>
          <a:ext cx="3409819"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6215" y="879230"/>
            <a:ext cx="8206154" cy="522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6576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3635</TotalTime>
  <Words>2086</Words>
  <Application>Microsoft Office PowerPoint</Application>
  <PresentationFormat>Custom</PresentationFormat>
  <Paragraphs>216</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csc</cp:lastModifiedBy>
  <cp:revision>754</cp:revision>
  <dcterms:created xsi:type="dcterms:W3CDTF">2016-03-16T11:15:40Z</dcterms:created>
  <dcterms:modified xsi:type="dcterms:W3CDTF">2020-12-14T16:54:09Z</dcterms:modified>
</cp:coreProperties>
</file>