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6" y="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06279-A2D0-D400-971D-89F33FB78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1D3F86-6329-0D26-046D-C60848ACA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0797A-942F-5D04-22BB-B9C570F8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54A35-F72F-5076-F33B-DBC9F79D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CC62A-B169-70C7-61C4-4F0E578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5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D39C-8C94-E187-7618-F17F5AB6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7BA8B4-5021-78C4-C397-82AA11A88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67D68-3B7A-34A5-8D51-ECA24C41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947C4-16B1-0AE3-418E-B7AD6A8F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EAFB4-6CA0-1A1D-0013-1208D918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5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EDA337-B44E-7848-BEE2-9775FE57A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0ACE36-91BD-0328-67EA-54076BCA9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1A472-A880-14BA-86FE-87318879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99272-5A09-E9AA-38AA-CB01E288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286F8-69D5-22E6-7868-DCF37B27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7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58059-15FC-DEBA-9D31-312C4725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C956-AD85-7865-CA8D-B8C2B199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58EDB-2B52-5C09-FCE4-7C065154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AEE1E-0E22-680B-BB4D-CF62080A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F5CA2-7DD3-A100-1182-DBB532C1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6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C03B3-813C-0944-4F89-A788FF3B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CDC34-6658-A6FE-8391-DDBAA5D4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E2230-37C6-D2DF-0D52-C5A8F52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25ADD-7E73-D2A4-46D9-F4A1AA78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2B11F-2CBB-E0E6-56BB-B59AC75C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CEAF6-1545-8C07-4DEB-B3DF39E8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61C25-3D7B-D35E-F14A-22E2FD34A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B46D5-31F5-1F52-E4E0-CB083137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B3315-606B-3993-3136-642D2980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8883C-93F6-C90F-6858-8F37CCBB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EDE53-1825-C092-1D17-061C46A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2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61DFB-6ABE-CF07-F9C3-79A2ED49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CF537-07DE-EB2E-9DC8-C4768A60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83370-2776-F2CA-BD2A-78EB4C26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454BD-6768-00CD-FEB0-3EDB6974E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4075C3-2FCD-4932-BB84-30291BE9C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FC544E-6C88-4167-EEF6-2075203E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F5FD29-C913-B7A5-B91A-F74F452F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A6AAA9-70B4-225B-DB8F-D8E8E529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3215-A4F3-73EF-19FE-CEAF1D27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94D18-688C-6E97-ABDE-6EABCD39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BE605-C5CB-0B7F-3731-BE879226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F5AFB0-4480-A126-5898-BE9DA9B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3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B2F67-553C-C980-4B19-E5AEE00F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301C0-F6EB-00D6-4F5E-97771A44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E3798-FB86-0AA3-4A2E-E6CADE13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5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45A5-152F-7356-F3FE-C83FE24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7FE87-2CE4-D665-4E1A-79C007D3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18A06-E46D-5662-7FA4-BD78F316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A253D-F0A6-45B2-7E95-E38DAFE4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B0C6A-B582-9E61-23E0-E623A622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ED348-F900-29B4-C87E-3EE138F7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8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3C70-262B-E5A3-074F-E1236073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88F40F-A8CE-4A1F-83A9-CCA6298D5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5D8D1-DDA9-43B4-51A8-84C52065E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6F1E4-0DA9-04D0-47DB-0CA1BC4C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B67D6-DC61-E0AE-35DA-4B958CB0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E1D55-428E-56C4-15B2-E429C13D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19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C5F32-AE50-3C6E-41D4-D38274EC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12216-C281-C354-F37E-E8036F9F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A76F5-661C-9DFC-24F2-CDC317015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6885-55F7-490C-A19D-5FA58580A752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308EC-0BA1-15FB-1B18-FD7BFDF62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C4812-4864-0B1E-BD3D-8E194732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4BAE-8BDA-4E70-AB5C-59D7B434E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microsoft.com/office/2007/relationships/hdphoto" Target="../embeddings/oleObject2.wdp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microsoft.com/office/2007/relationships/hdphoto" Target="../embeddings/oleObject1.wdp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양방향 화살표 - 무료 화살개 아이콘">
            <a:extLst>
              <a:ext uri="{FF2B5EF4-FFF2-40B4-BE49-F238E27FC236}">
                <a16:creationId xmlns:a16="http://schemas.microsoft.com/office/drawing/2014/main" id="{4B404B9D-0BA1-016A-95B7-FE693A15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04" y="688092"/>
            <a:ext cx="1805340" cy="9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93DBEA-D7FD-DC2A-FF72-AC19981A91B0}"/>
              </a:ext>
            </a:extLst>
          </p:cNvPr>
          <p:cNvGrpSpPr/>
          <p:nvPr/>
        </p:nvGrpSpPr>
        <p:grpSpPr>
          <a:xfrm>
            <a:off x="1043693" y="688095"/>
            <a:ext cx="1682044" cy="1453593"/>
            <a:chOff x="1043693" y="688095"/>
            <a:chExt cx="1682044" cy="1453593"/>
          </a:xfrm>
        </p:grpSpPr>
        <p:pic>
          <p:nvPicPr>
            <p:cNvPr id="1026" name="Picture 2" descr="사용자 아이콘 벡터 아트 그림 10 | 프리미엄 벡터">
              <a:extLst>
                <a:ext uri="{FF2B5EF4-FFF2-40B4-BE49-F238E27FC236}">
                  <a16:creationId xmlns:a16="http://schemas.microsoft.com/office/drawing/2014/main" id="{D09EAC08-0496-C2BA-AAF3-94068A490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430" y="688095"/>
              <a:ext cx="1310570" cy="95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736A94-3241-BB82-C149-6B4CE5AD9C09}"/>
                </a:ext>
              </a:extLst>
            </p:cNvPr>
            <p:cNvSpPr txBox="1"/>
            <p:nvPr/>
          </p:nvSpPr>
          <p:spPr>
            <a:xfrm>
              <a:off x="1043693" y="1772356"/>
              <a:ext cx="168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B09BC9-5291-65CB-226B-C7D894FB00AA}"/>
              </a:ext>
            </a:extLst>
          </p:cNvPr>
          <p:cNvGrpSpPr/>
          <p:nvPr/>
        </p:nvGrpSpPr>
        <p:grpSpPr>
          <a:xfrm>
            <a:off x="4668396" y="658930"/>
            <a:ext cx="1682044" cy="1430030"/>
            <a:chOff x="4668396" y="658930"/>
            <a:chExt cx="1682044" cy="1430030"/>
          </a:xfrm>
        </p:grpSpPr>
        <p:pic>
          <p:nvPicPr>
            <p:cNvPr id="1034" name="Picture 10" descr="쓰레기통 - 무료 ui개 아이콘">
              <a:extLst>
                <a:ext uri="{FF2B5EF4-FFF2-40B4-BE49-F238E27FC236}">
                  <a16:creationId xmlns:a16="http://schemas.microsoft.com/office/drawing/2014/main" id="{6B9BEFC4-D808-F4CD-FD6C-9BF7D0C04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929" y="658930"/>
              <a:ext cx="1248407" cy="95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71DD2E-55B0-65FA-8B71-97C080F02F70}"/>
                </a:ext>
              </a:extLst>
            </p:cNvPr>
            <p:cNvSpPr txBox="1"/>
            <p:nvPr/>
          </p:nvSpPr>
          <p:spPr>
            <a:xfrm>
              <a:off x="4668396" y="1719628"/>
              <a:ext cx="168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쓰레기통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2826F5-A3D3-0EAA-F107-4ACF91DBE225}"/>
              </a:ext>
            </a:extLst>
          </p:cNvPr>
          <p:cNvGrpSpPr/>
          <p:nvPr/>
        </p:nvGrpSpPr>
        <p:grpSpPr>
          <a:xfrm>
            <a:off x="5056001" y="4189979"/>
            <a:ext cx="1682044" cy="1696201"/>
            <a:chOff x="1014857" y="4176163"/>
            <a:chExt cx="1682044" cy="1696201"/>
          </a:xfrm>
        </p:grpSpPr>
        <p:pic>
          <p:nvPicPr>
            <p:cNvPr id="1040" name="Picture 16" descr="앨범 이미지 경 사진 그림 아이콘 - 사용자 인터페이스 및 제스처 아이콘">
              <a:extLst>
                <a:ext uri="{FF2B5EF4-FFF2-40B4-BE49-F238E27FC236}">
                  <a16:creationId xmlns:a16="http://schemas.microsoft.com/office/drawing/2014/main" id="{B0FEFED9-3986-A6DA-356A-A992889AB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94" y="4176163"/>
              <a:ext cx="1310570" cy="117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27CF7E-4A7B-8980-3322-C218BD0BA753}"/>
                </a:ext>
              </a:extLst>
            </p:cNvPr>
            <p:cNvSpPr txBox="1"/>
            <p:nvPr/>
          </p:nvSpPr>
          <p:spPr>
            <a:xfrm>
              <a:off x="1014857" y="5503032"/>
              <a:ext cx="168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이미지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6A0C70-D270-BF5B-8928-B0ECCFDDCFF1}"/>
              </a:ext>
            </a:extLst>
          </p:cNvPr>
          <p:cNvGrpSpPr/>
          <p:nvPr/>
        </p:nvGrpSpPr>
        <p:grpSpPr>
          <a:xfrm>
            <a:off x="9278345" y="4033389"/>
            <a:ext cx="1785091" cy="1891290"/>
            <a:chOff x="5522133" y="3979790"/>
            <a:chExt cx="1785091" cy="1891290"/>
          </a:xfrm>
        </p:grpSpPr>
        <p:pic>
          <p:nvPicPr>
            <p:cNvPr id="1028" name="Picture 4" descr="컴퓨터 - 무료 컴퓨터개 아이콘">
              <a:extLst>
                <a:ext uri="{FF2B5EF4-FFF2-40B4-BE49-F238E27FC236}">
                  <a16:creationId xmlns:a16="http://schemas.microsoft.com/office/drawing/2014/main" id="{12ED647F-7334-A643-D9B9-F1EBA7ECC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951" y="3979790"/>
              <a:ext cx="1568273" cy="1568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DD9798-AAA9-DF38-9A8E-01D1ECEA304C}"/>
                </a:ext>
              </a:extLst>
            </p:cNvPr>
            <p:cNvSpPr txBox="1"/>
            <p:nvPr/>
          </p:nvSpPr>
          <p:spPr>
            <a:xfrm>
              <a:off x="5522133" y="5501748"/>
              <a:ext cx="168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프로그램</a:t>
              </a:r>
            </a:p>
          </p:txBody>
        </p:sp>
      </p:grpSp>
      <p:pic>
        <p:nvPicPr>
          <p:cNvPr id="10" name="Picture 8" descr="양방향 화살표 - 무료 화살개 아이콘">
            <a:extLst>
              <a:ext uri="{FF2B5EF4-FFF2-40B4-BE49-F238E27FC236}">
                <a16:creationId xmlns:a16="http://schemas.microsoft.com/office/drawing/2014/main" id="{42D8B013-C9F5-F15C-FD8C-8EA8FD62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22" y="703334"/>
            <a:ext cx="1805340" cy="9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562266-CDD5-8E3C-370C-FD5D5CC15D32}"/>
              </a:ext>
            </a:extLst>
          </p:cNvPr>
          <p:cNvSpPr txBox="1"/>
          <p:nvPr/>
        </p:nvSpPr>
        <p:spPr>
          <a:xfrm>
            <a:off x="2986352" y="662244"/>
            <a:ext cx="1682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사용</a:t>
            </a:r>
            <a:endParaRPr lang="en-US" altLang="ko-KR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18B5E-3D47-A642-493D-C575015F69F0}"/>
              </a:ext>
            </a:extLst>
          </p:cNvPr>
          <p:cNvSpPr txBox="1"/>
          <p:nvPr/>
        </p:nvSpPr>
        <p:spPr>
          <a:xfrm>
            <a:off x="7472949" y="814146"/>
            <a:ext cx="1682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삽입</a:t>
            </a:r>
            <a:endParaRPr lang="en-US" altLang="ko-KR" sz="1500" dirty="0"/>
          </a:p>
        </p:txBody>
      </p:sp>
      <p:pic>
        <p:nvPicPr>
          <p:cNvPr id="1042" name="Picture 18" descr="카메라 - 무료 전자개 아이콘">
            <a:extLst>
              <a:ext uri="{FF2B5EF4-FFF2-40B4-BE49-F238E27FC236}">
                <a16:creationId xmlns:a16="http://schemas.microsoft.com/office/drawing/2014/main" id="{134F8C0E-7709-C039-3FC7-1DF221A0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34" y="3949354"/>
            <a:ext cx="1465761" cy="14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표시 화살표 PNG 이미지 | PNGEgg">
            <a:extLst>
              <a:ext uri="{FF2B5EF4-FFF2-40B4-BE49-F238E27FC236}">
                <a16:creationId xmlns:a16="http://schemas.microsoft.com/office/drawing/2014/main" id="{86B17D88-41DD-D4B0-717A-83B016A4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94" y="4000238"/>
            <a:ext cx="3163015" cy="14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표시 화살표 PNG 이미지 | PNGEgg">
            <a:extLst>
              <a:ext uri="{FF2B5EF4-FFF2-40B4-BE49-F238E27FC236}">
                <a16:creationId xmlns:a16="http://schemas.microsoft.com/office/drawing/2014/main" id="{02D0DA32-5E3D-FC3D-C17C-2DA9E39F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93" y="4033389"/>
            <a:ext cx="3378669" cy="14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657DEA-FBEE-8DFE-AC72-582A29F694CE}"/>
              </a:ext>
            </a:extLst>
          </p:cNvPr>
          <p:cNvSpPr txBox="1"/>
          <p:nvPr/>
        </p:nvSpPr>
        <p:spPr>
          <a:xfrm>
            <a:off x="6736133" y="4264011"/>
            <a:ext cx="1682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학습</a:t>
            </a:r>
            <a:endParaRPr lang="en-US" altLang="ko-KR" sz="1500" dirty="0"/>
          </a:p>
        </p:txBody>
      </p:sp>
      <p:pic>
        <p:nvPicPr>
          <p:cNvPr id="22" name="Picture 20" descr="표시 화살표 PNG 이미지 | PNGEgg">
            <a:extLst>
              <a:ext uri="{FF2B5EF4-FFF2-40B4-BE49-F238E27FC236}">
                <a16:creationId xmlns:a16="http://schemas.microsoft.com/office/drawing/2014/main" id="{22CD957E-8F7E-4CE2-C346-C0CD1FC2E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931502" y="2503310"/>
            <a:ext cx="2547929" cy="14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1264DD-8DE3-B6D3-5894-EE0ADC123511}"/>
              </a:ext>
            </a:extLst>
          </p:cNvPr>
          <p:cNvSpPr txBox="1"/>
          <p:nvPr/>
        </p:nvSpPr>
        <p:spPr>
          <a:xfrm>
            <a:off x="1066270" y="5418687"/>
            <a:ext cx="168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카메라</a:t>
            </a:r>
          </a:p>
        </p:txBody>
      </p:sp>
      <p:pic>
        <p:nvPicPr>
          <p:cNvPr id="1046" name="Picture 22" descr="빅 데이터 PNG 일러스트 | 이미지 및 PSD 파일 | Pngtree에 무료 다운로드">
            <a:extLst>
              <a:ext uri="{FF2B5EF4-FFF2-40B4-BE49-F238E27FC236}">
                <a16:creationId xmlns:a16="http://schemas.microsoft.com/office/drawing/2014/main" id="{CB37EA4C-29DC-9866-85E7-4B8405E7A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648" y="413248"/>
            <a:ext cx="1891206" cy="18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952EBF-5416-4D75-59D3-57FD16564033}"/>
              </a:ext>
            </a:extLst>
          </p:cNvPr>
          <p:cNvSpPr txBox="1"/>
          <p:nvPr/>
        </p:nvSpPr>
        <p:spPr>
          <a:xfrm>
            <a:off x="9341417" y="1796623"/>
            <a:ext cx="168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학습 데이터</a:t>
            </a:r>
          </a:p>
        </p:txBody>
      </p:sp>
      <p:pic>
        <p:nvPicPr>
          <p:cNvPr id="25" name="Picture 20" descr="표시 화살표 PNG 이미지 | PNGEgg">
            <a:extLst>
              <a:ext uri="{FF2B5EF4-FFF2-40B4-BE49-F238E27FC236}">
                <a16:creationId xmlns:a16="http://schemas.microsoft.com/office/drawing/2014/main" id="{F55570A3-A8A2-EED9-8A6C-672B3F2A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86213" y="515529"/>
            <a:ext cx="3313752" cy="14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6687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259644" y="451557"/>
            <a:ext cx="1106312" cy="112889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052" name="Picture 4" descr="사용자 - 무료 사회적인개 아이콘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5911" y="649113"/>
            <a:ext cx="733778" cy="73377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2222" y="1580447"/>
            <a:ext cx="1061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/>
              <a:t>사용자</a:t>
            </a:r>
            <a:endParaRPr lang="ko-KR" altLang="en-US" b="1"/>
          </a:p>
        </p:txBody>
      </p:sp>
      <p:grpSp>
        <p:nvGrpSpPr>
          <p:cNvPr id="2065" name="그룹 2064"/>
          <p:cNvGrpSpPr/>
          <p:nvPr/>
        </p:nvGrpSpPr>
        <p:grpSpPr>
          <a:xfrm rot="0">
            <a:off x="2138243" y="516467"/>
            <a:ext cx="7501468" cy="5825065"/>
            <a:chOff x="1518355" y="27001"/>
            <a:chExt cx="9059333" cy="6729277"/>
          </a:xfrm>
        </p:grpSpPr>
        <p:sp>
          <p:nvSpPr>
            <p:cNvPr id="2064" name="사각형: 둥근 모서리 2063"/>
            <p:cNvSpPr/>
            <p:nvPr/>
          </p:nvSpPr>
          <p:spPr>
            <a:xfrm>
              <a:off x="1518355" y="27001"/>
              <a:ext cx="9059333" cy="672927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" name="사각형: 둥근 모서리 3"/>
            <p:cNvSpPr/>
            <p:nvPr/>
          </p:nvSpPr>
          <p:spPr>
            <a:xfrm>
              <a:off x="2099733" y="194573"/>
              <a:ext cx="7727242" cy="1128890"/>
            </a:xfrm>
            <a:prstGeom prst="roundRect">
              <a:avLst>
                <a:gd name="adj" fmla="val 16667"/>
              </a:avLst>
            </a:prstGeom>
            <a:solidFill>
              <a:srgbClr val="ecb5a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pic>
          <p:nvPicPr>
            <p:cNvPr id="2054" name="Picture 6" descr="카메라 - 무료 전자개 아이콘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357415" y="134342"/>
              <a:ext cx="817358" cy="766431"/>
            </a:xfrm>
            <a:prstGeom prst="rect">
              <a:avLst/>
            </a:prstGeom>
            <a:noFill/>
          </p:spPr>
        </p:pic>
        <p:sp>
          <p:nvSpPr>
            <p:cNvPr id="8" name="사각형: 둥근 모서리 7"/>
            <p:cNvSpPr/>
            <p:nvPr/>
          </p:nvSpPr>
          <p:spPr>
            <a:xfrm>
              <a:off x="3659169" y="336482"/>
              <a:ext cx="5898444" cy="8974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297" y="613646"/>
              <a:ext cx="5872928" cy="4209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이미지 촬영</a:t>
              </a:r>
              <a:endParaRPr lang="ko-KR" altLang="en-US"/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2099729" y="1890208"/>
              <a:ext cx="7727242" cy="271829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3534398" y="3344437"/>
              <a:ext cx="5898444" cy="8974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62959" y="3614969"/>
              <a:ext cx="5872929" cy="4236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분류한 결과물 출력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1876" y="1341634"/>
              <a:ext cx="2127955" cy="420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/>
                <a:t>입력 장치</a:t>
              </a:r>
              <a:endParaRPr lang="ko-KR" altLang="en-US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13048" y="6274081"/>
              <a:ext cx="1662353" cy="422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/>
                <a:t>분석 장치</a:t>
              </a:r>
              <a:endParaRPr lang="ko-KR" altLang="en-US" b="1"/>
            </a:p>
          </p:txBody>
        </p:sp>
        <p:sp>
          <p:nvSpPr>
            <p:cNvPr id="2053" name="사각형: 둥근 모서리 2052"/>
            <p:cNvSpPr/>
            <p:nvPr/>
          </p:nvSpPr>
          <p:spPr>
            <a:xfrm>
              <a:off x="2099734" y="5150554"/>
              <a:ext cx="7727242" cy="112889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55" name="사각형: 둥근 모서리 2054"/>
            <p:cNvSpPr/>
            <p:nvPr/>
          </p:nvSpPr>
          <p:spPr>
            <a:xfrm>
              <a:off x="3618089" y="5266264"/>
              <a:ext cx="5898444" cy="8974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57" name="TextBox 2056"/>
            <p:cNvSpPr txBox="1"/>
            <p:nvPr/>
          </p:nvSpPr>
          <p:spPr>
            <a:xfrm>
              <a:off x="3618081" y="5530329"/>
              <a:ext cx="5898448" cy="4229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인공지능 모델로 이미지 분류</a:t>
              </a:r>
              <a:r>
                <a:rPr lang="en-US" altLang="ko-KR"/>
                <a:t>(</a:t>
              </a:r>
              <a:r>
                <a:rPr lang="ko-KR" altLang="en-US"/>
                <a:t> 학습한 모델</a:t>
              </a:r>
              <a:r>
                <a:rPr lang="en-US" altLang="ko-KR"/>
                <a:t>)</a:t>
              </a:r>
              <a:endParaRPr lang="en-US" altLang="ko-KR"/>
            </a:p>
          </p:txBody>
        </p:sp>
        <p:pic>
          <p:nvPicPr>
            <p:cNvPr id="2059" name="Picture 8" descr="화살표4/아이콘104/글자시트컷팅 스티커 제조 판매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5400000">
              <a:off x="6226274" y="4571767"/>
              <a:ext cx="439622" cy="679533"/>
            </a:xfrm>
            <a:prstGeom prst="rect">
              <a:avLst/>
            </a:prstGeom>
            <a:noFill/>
          </p:spPr>
        </p:pic>
        <p:sp>
          <p:nvSpPr>
            <p:cNvPr id="2060" name="TextBox 2059"/>
            <p:cNvSpPr txBox="1"/>
            <p:nvPr/>
          </p:nvSpPr>
          <p:spPr>
            <a:xfrm>
              <a:off x="8449540" y="4672840"/>
              <a:ext cx="2127955" cy="423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/>
                <a:t>출력 장치</a:t>
              </a:r>
              <a:endParaRPr lang="ko-KR" altLang="en-US" b="1"/>
            </a:p>
          </p:txBody>
        </p:sp>
        <p:pic>
          <p:nvPicPr>
            <p:cNvPr id="2061" name="Picture 10" descr="시스템 PNG 일러스트 | 이미지 및 PSD 파일 | Pngtree에 무료 다운로드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258513" y="2699444"/>
              <a:ext cx="1018380" cy="1018380"/>
            </a:xfrm>
            <a:prstGeom prst="rect">
              <a:avLst/>
            </a:prstGeom>
            <a:noFill/>
          </p:spPr>
        </p:pic>
        <p:pic>
          <p:nvPicPr>
            <p:cNvPr id="2062" name="Picture 12" descr="프로그램 - 무료 교육개 아이콘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485854" y="5179381"/>
              <a:ext cx="643814" cy="643814"/>
            </a:xfrm>
            <a:prstGeom prst="rect">
              <a:avLst/>
            </a:prstGeom>
            <a:noFill/>
          </p:spPr>
        </p:pic>
      </p:grpSp>
      <p:pic>
        <p:nvPicPr>
          <p:cNvPr id="2066" name="Picture 8" descr="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562784" y="644119"/>
            <a:ext cx="518591" cy="766786"/>
          </a:xfrm>
          <a:prstGeom prst="rect">
            <a:avLst/>
          </a:prstGeom>
          <a:noFill/>
        </p:spPr>
      </p:pic>
      <p:pic>
        <p:nvPicPr>
          <p:cNvPr id="2067" name="Picture 8" descr="화살표4/아이콘104/글자시트컷팅 스티커 제조 판매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867192" y="2891122"/>
            <a:ext cx="518591" cy="766786"/>
          </a:xfrm>
          <a:prstGeom prst="rect">
            <a:avLst/>
          </a:prstGeom>
          <a:noFill/>
        </p:spPr>
      </p:pic>
      <p:pic>
        <p:nvPicPr>
          <p:cNvPr id="2068" name="Picture 14" descr="쓰레기통 - 무료 ui개 아이콘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566123" y="2575009"/>
            <a:ext cx="1280144" cy="1280144"/>
          </a:xfrm>
          <a:prstGeom prst="rect">
            <a:avLst/>
          </a:prstGeom>
          <a:noFill/>
        </p:spPr>
      </p:pic>
      <p:sp>
        <p:nvSpPr>
          <p:cNvPr id="2069" name="TextBox 2068"/>
          <p:cNvSpPr txBox="1"/>
          <p:nvPr/>
        </p:nvSpPr>
        <p:spPr>
          <a:xfrm>
            <a:off x="10566122" y="4011806"/>
            <a:ext cx="1280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/>
              <a:t>쓰레기통</a:t>
            </a:r>
            <a:endParaRPr lang="ko-KR" altLang="en-US" b="1"/>
          </a:p>
        </p:txBody>
      </p:sp>
      <p:pic>
        <p:nvPicPr>
          <p:cNvPr id="2075" name="그림 2074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5534025" y="1682667"/>
            <a:ext cx="561975" cy="361950"/>
          </a:xfrm>
          <a:prstGeom prst="rect">
            <a:avLst/>
          </a:prstGeom>
        </p:spPr>
      </p:pic>
      <p:sp>
        <p:nvSpPr>
          <p:cNvPr id="2085" name="사각형: 둥근 모서리 7"/>
          <p:cNvSpPr/>
          <p:nvPr/>
        </p:nvSpPr>
        <p:spPr>
          <a:xfrm>
            <a:off x="3798734" y="2407796"/>
            <a:ext cx="4884133" cy="7768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04" name="TextBox 10"/>
          <p:cNvSpPr txBox="1"/>
          <p:nvPr/>
        </p:nvSpPr>
        <p:spPr>
          <a:xfrm>
            <a:off x="3814823" y="2630079"/>
            <a:ext cx="4863005" cy="366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프로그램에 이미지 업로드 </a:t>
            </a:r>
            <a:endParaRPr lang="ko-KR" altLang="en-US"/>
          </a:p>
        </p:txBody>
      </p:sp>
      <p:sp>
        <p:nvSpPr>
          <p:cNvPr id="2105" name="가로 글상자 2104"/>
          <p:cNvSpPr txBox="1"/>
          <p:nvPr/>
        </p:nvSpPr>
        <p:spPr>
          <a:xfrm>
            <a:off x="2753430" y="1206499"/>
            <a:ext cx="1005416" cy="6383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카메라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2106" name="가로 글상자 2105"/>
          <p:cNvSpPr txBox="1"/>
          <p:nvPr/>
        </p:nvSpPr>
        <p:spPr>
          <a:xfrm>
            <a:off x="2577040" y="3606469"/>
            <a:ext cx="1305278" cy="6415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웹 페이지</a:t>
            </a:r>
            <a:r>
              <a:rPr lang="en-US" altLang="ko-KR"/>
              <a:t>/ GUI</a:t>
            </a:r>
            <a:endParaRPr lang="en-US" altLang="ko-KR"/>
          </a:p>
        </p:txBody>
      </p:sp>
      <p:pic>
        <p:nvPicPr>
          <p:cNvPr id="2108" name="그림 2107"/>
          <p:cNvPicPr/>
          <p:nvPr/>
        </p:nvPicPr>
        <p:blipFill rotWithShape="1">
          <a:blip r:embed="rId11"/>
          <a:stretch>
            <a:fillRect/>
          </a:stretch>
        </p:blipFill>
        <p:spPr>
          <a:xfrm rot="10788389">
            <a:off x="5338763" y="4535664"/>
            <a:ext cx="561975" cy="361950"/>
          </a:xfrm>
          <a:prstGeom prst="rect">
            <a:avLst/>
          </a:prstGeom>
        </p:spPr>
      </p:pic>
      <p:sp>
        <p:nvSpPr>
          <p:cNvPr id="2109" name="가로 글상자 2108"/>
          <p:cNvSpPr txBox="1"/>
          <p:nvPr/>
        </p:nvSpPr>
        <p:spPr>
          <a:xfrm>
            <a:off x="2735791" y="5616222"/>
            <a:ext cx="1146528" cy="3635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인공지능</a:t>
            </a:r>
            <a:endParaRPr lang="ko-KR" altLang="en-US"/>
          </a:p>
        </p:txBody>
      </p:sp>
      <p:sp>
        <p:nvSpPr>
          <p:cNvPr id="2110" name="가로 글상자 2109"/>
          <p:cNvSpPr txBox="1"/>
          <p:nvPr/>
        </p:nvSpPr>
        <p:spPr>
          <a:xfrm>
            <a:off x="3917597" y="1718027"/>
            <a:ext cx="1587500" cy="3660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이미지 전송</a:t>
            </a:r>
            <a:endParaRPr lang="ko-KR" altLang="en-US"/>
          </a:p>
        </p:txBody>
      </p:sp>
      <p:sp>
        <p:nvSpPr>
          <p:cNvPr id="2111" name="가로 글상자 2110"/>
          <p:cNvSpPr txBox="1"/>
          <p:nvPr/>
        </p:nvSpPr>
        <p:spPr>
          <a:xfrm>
            <a:off x="6510514" y="4540250"/>
            <a:ext cx="1587499" cy="3704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이미지 전송</a:t>
            </a:r>
            <a:endParaRPr lang="ko-KR" altLang="en-US"/>
          </a:p>
        </p:txBody>
      </p:sp>
      <p:sp>
        <p:nvSpPr>
          <p:cNvPr id="2112" name="가로 글상자 2111"/>
          <p:cNvSpPr txBox="1"/>
          <p:nvPr/>
        </p:nvSpPr>
        <p:spPr>
          <a:xfrm>
            <a:off x="3317875" y="4540250"/>
            <a:ext cx="1957917" cy="3660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결과 데이터 전송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0505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</ep:Words>
  <ep:PresentationFormat>와이드스크린</ep:PresentationFormat>
  <ep:Paragraphs>17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2024-09-21T12:14:18.000</dcterms:created>
  <dc:creator>상진 배</dc:creator>
  <cp:lastModifiedBy>hongj</cp:lastModifiedBy>
  <dcterms:modified xsi:type="dcterms:W3CDTF">2024-09-21T14:01:32.239</dcterms:modified>
  <cp:revision>10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