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embeddings/oleObject1.wdp" ContentType="image/vnd.ms-photo"/>
  <Override PartName="/ppt/embeddings/oleObject2.wdp" ContentType="image/vnd.ms-photo"/>
  <Override PartName="/ppt/embeddings/oleObject3.wdp" ContentType="image/vnd.ms-photo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606" y="90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presProps" Target="presProps.xml"  /><Relationship Id="rId5" Type="http://schemas.openxmlformats.org/officeDocument/2006/relationships/viewProps" Target="viewProps.xml"  /><Relationship Id="rId6" Type="http://schemas.openxmlformats.org/officeDocument/2006/relationships/theme" Target="theme/theme1.xml"  /><Relationship Id="rId7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106279-A2D0-D400-971D-89F33FB78F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1D3F86-6329-0D26-046D-C60848ACA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40797A-942F-5D04-22BB-B9C570F8D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6885-55F7-490C-A19D-5FA58580A752}" type="datetimeFigureOut">
              <a:rPr lang="ko-KR" altLang="en-US" smtClean="0"/>
              <a:t>2024-09-21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154A35-F72F-5076-F33B-DBC9F79D3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4CC62A-B169-70C7-61C4-4F0E578B3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F4BAE-8BDA-4E70-AB5C-59D7B434E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457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C5D39C-8C94-E187-7618-F17F5AB66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7BA8B4-5021-78C4-C397-82AA11A88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967D68-3B7A-34A5-8D51-ECA24C416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6885-55F7-490C-A19D-5FA58580A752}" type="datetimeFigureOut">
              <a:rPr lang="ko-KR" altLang="en-US" smtClean="0"/>
              <a:t>2024-09-21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8947C4-16B1-0AE3-418E-B7AD6A8F8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7EAFB4-6CA0-1A1D-0013-1208D918C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F4BAE-8BDA-4E70-AB5C-59D7B434E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252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BEDA337-B44E-7848-BEE2-9775FE57AC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0ACE36-91BD-0328-67EA-54076BCA9D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71A472-A880-14BA-86FE-87318879A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6885-55F7-490C-A19D-5FA58580A752}" type="datetimeFigureOut">
              <a:rPr lang="ko-KR" altLang="en-US" smtClean="0"/>
              <a:t>2024-09-21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C99272-5A09-E9AA-38AA-CB01E2883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A286F8-69D5-22E6-7868-DCF37B272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F4BAE-8BDA-4E70-AB5C-59D7B434E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770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858059-15FC-DEBA-9D31-312C47250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9CC956-AD85-7865-CA8D-B8C2B1996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758EDB-2B52-5C09-FCE4-7C0651546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6885-55F7-490C-A19D-5FA58580A752}" type="datetimeFigureOut">
              <a:rPr lang="ko-KR" altLang="en-US" smtClean="0"/>
              <a:t>2024-09-21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6AEE1E-0E22-680B-BB4D-CF62080AE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6F5CA2-7DD3-A100-1182-DBB532C1B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F4BAE-8BDA-4E70-AB5C-59D7B434E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167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FC03B3-813C-0944-4F89-A788FF3B5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9CDC34-6658-A6FE-8391-DDBAA5D43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2E2230-37C6-D2DF-0D52-C5A8F52ED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6885-55F7-490C-A19D-5FA58580A752}" type="datetimeFigureOut">
              <a:rPr lang="ko-KR" altLang="en-US" smtClean="0"/>
              <a:t>2024-09-21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325ADD-7E73-D2A4-46D9-F4A1AA780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62B11F-2CBB-E0E6-56BB-B59AC75C2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F4BAE-8BDA-4E70-AB5C-59D7B434E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748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2CEAF6-1545-8C07-4DEB-B3DF39E80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261C25-3D7B-D35E-F14A-22E2FD34A9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6B46D5-31F5-1F52-E4E0-CB0831374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6B3315-606B-3993-3136-642D29803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6885-55F7-490C-A19D-5FA58580A752}" type="datetimeFigureOut">
              <a:rPr lang="ko-KR" altLang="en-US" smtClean="0"/>
              <a:t>2024-09-21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98883C-93F6-C90F-6858-8F37CCBBB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DEDE53-1825-C092-1D17-061C46A8E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F4BAE-8BDA-4E70-AB5C-59D7B434E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521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A61DFB-6ABE-CF07-F9C3-79A2ED499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6CF537-07DE-EB2E-9DC8-C4768A60C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983370-2776-F2CA-BD2A-78EB4C2699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20454BD-6768-00CD-FEB0-3EDB6974EC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84075C3-2FCD-4932-BB84-30291BE9C7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6FC544E-6C88-4167-EEF6-2075203EE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6885-55F7-490C-A19D-5FA58580A752}" type="datetimeFigureOut">
              <a:rPr lang="ko-KR" altLang="en-US" smtClean="0"/>
              <a:t>2024-09-21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6F5FD29-C913-B7A5-B91A-F74F452F0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A6AAA9-70B4-225B-DB8F-D8E8E5293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F4BAE-8BDA-4E70-AB5C-59D7B434E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933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483215-A4F3-73EF-19FE-CEAF1D27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8B94D18-688C-6E97-ABDE-6EABCD39E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6885-55F7-490C-A19D-5FA58580A752}" type="datetimeFigureOut">
              <a:rPr lang="ko-KR" altLang="en-US" smtClean="0"/>
              <a:t>2024-09-21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0BE605-C5CB-0B7F-3731-BE879226C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F5AFB0-4480-A126-5898-BE9DA9B0F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F4BAE-8BDA-4E70-AB5C-59D7B434E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932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B0B2F67-553C-C980-4B19-E5AEE00FD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6885-55F7-490C-A19D-5FA58580A752}" type="datetimeFigureOut">
              <a:rPr lang="ko-KR" altLang="en-US" smtClean="0"/>
              <a:t>2024-09-21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B6301C0-F6EB-00D6-4F5E-97771A445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3E3798-FB86-0AA3-4A2E-E6CADE133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F4BAE-8BDA-4E70-AB5C-59D7B434E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051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1945A5-152F-7356-F3FE-C83FE243D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E7FE87-2CE4-D665-4E1A-79C007D38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818A06-E46D-5662-7FA4-BD78F316C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5A253D-F0A6-45B2-7E95-E38DAFE4A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6885-55F7-490C-A19D-5FA58580A752}" type="datetimeFigureOut">
              <a:rPr lang="ko-KR" altLang="en-US" smtClean="0"/>
              <a:t>2024-09-21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6B0C6A-B582-9E61-23E0-E623A6227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2ED348-F900-29B4-C87E-3EE138F72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F4BAE-8BDA-4E70-AB5C-59D7B434E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786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E33C70-262B-E5A3-074F-E12360735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88F40F-A8CE-4A1F-83A9-CCA6298D5F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55D8D1-DDA9-43B4-51A8-84C52065E9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76F1E4-0DA9-04D0-47DB-0CA1BC4C8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6885-55F7-490C-A19D-5FA58580A752}" type="datetimeFigureOut">
              <a:rPr lang="ko-KR" altLang="en-US" smtClean="0"/>
              <a:t>2024-09-21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BB67D6-DC61-E0AE-35DA-4B958CB08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BE1D55-428E-56C4-15B2-E429C13DD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F4BAE-8BDA-4E70-AB5C-59D7B434E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61953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33C5F32-AE50-3C6E-41D4-D38274EC1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B12216-C281-C354-F37E-E8036F9FC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FA76F5-661C-9DFC-24F2-CDC3170152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D6885-55F7-490C-A19D-5FA58580A752}" type="datetimeFigureOut">
              <a:rPr lang="ko-KR" altLang="en-US" smtClean="0"/>
              <a:t>2024-09-21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C308EC-0BA1-15FB-1B18-FD7BFDF629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7C4812-4864-0B1E-BD3D-8E194732EA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F4BAE-8BDA-4E70-AB5C-59D7B434E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69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8.png"  /><Relationship Id="rId11" Type="http://schemas.microsoft.com/office/2007/relationships/hdphoto" Target="../embeddings/oleObject2.wdp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Relationship Id="rId7" Type="http://schemas.openxmlformats.org/officeDocument/2006/relationships/image" Target="../media/image6.png"  /><Relationship Id="rId8" Type="http://schemas.openxmlformats.org/officeDocument/2006/relationships/image" Target="../media/image7.png"  /><Relationship Id="rId9" Type="http://schemas.microsoft.com/office/2007/relationships/hdphoto" Target="../embeddings/oleObject1.wdp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14.png"  /><Relationship Id="rId11" Type="http://schemas.openxmlformats.org/officeDocument/2006/relationships/image" Target="../media/image15.png"  /><Relationship Id="rId12" Type="http://schemas.openxmlformats.org/officeDocument/2006/relationships/image" Target="../media/image16.png"  /><Relationship Id="rId13" Type="http://schemas.openxmlformats.org/officeDocument/2006/relationships/image" Target="../media/image17.png"  /><Relationship Id="rId14" Type="http://schemas.openxmlformats.org/officeDocument/2006/relationships/image" Target="../media/image18.png"  /><Relationship Id="rId15" Type="http://schemas.openxmlformats.org/officeDocument/2006/relationships/image" Target="../media/image19.png"  /><Relationship Id="rId2" Type="http://schemas.openxmlformats.org/officeDocument/2006/relationships/image" Target="../media/image9.png"  /><Relationship Id="rId3" Type="http://schemas.microsoft.com/office/2007/relationships/hdphoto" Target="../embeddings/oleObject3.wdp"  /><Relationship Id="rId4" Type="http://schemas.openxmlformats.org/officeDocument/2006/relationships/image" Target="../media/image10.png"  /><Relationship Id="rId5" Type="http://schemas.openxmlformats.org/officeDocument/2006/relationships/image" Target="../media/image11.png"  /><Relationship Id="rId6" Type="http://schemas.openxmlformats.org/officeDocument/2006/relationships/image" Target="../media/image11.png"  /><Relationship Id="rId7" Type="http://schemas.openxmlformats.org/officeDocument/2006/relationships/image" Target="../media/image12.png"  /><Relationship Id="rId8" Type="http://schemas.openxmlformats.org/officeDocument/2006/relationships/image" Target="../media/image13.png"  /><Relationship Id="rId9" Type="http://schemas.openxmlformats.org/officeDocument/2006/relationships/image" Target="../media/image14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양방향 화살표 - 무료 화살개 아이콘">
            <a:extLst>
              <a:ext uri="{FF2B5EF4-FFF2-40B4-BE49-F238E27FC236}">
                <a16:creationId xmlns:a16="http://schemas.microsoft.com/office/drawing/2014/main" id="{4B404B9D-0BA1-016A-95B7-FE693A154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704" y="688092"/>
            <a:ext cx="1805340" cy="956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0293DBEA-D7FD-DC2A-FF72-AC19981A91B0}"/>
              </a:ext>
            </a:extLst>
          </p:cNvPr>
          <p:cNvGrpSpPr/>
          <p:nvPr/>
        </p:nvGrpSpPr>
        <p:grpSpPr>
          <a:xfrm>
            <a:off x="1043693" y="688095"/>
            <a:ext cx="1682044" cy="1453593"/>
            <a:chOff x="1043693" y="688095"/>
            <a:chExt cx="1682044" cy="1453593"/>
          </a:xfrm>
        </p:grpSpPr>
        <p:pic>
          <p:nvPicPr>
            <p:cNvPr id="1026" name="Picture 2" descr="사용자 아이콘 벡터 아트 그림 10 | 프리미엄 벡터">
              <a:extLst>
                <a:ext uri="{FF2B5EF4-FFF2-40B4-BE49-F238E27FC236}">
                  <a16:creationId xmlns:a16="http://schemas.microsoft.com/office/drawing/2014/main" id="{D09EAC08-0496-C2BA-AAF3-94068A490E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9430" y="688095"/>
              <a:ext cx="1310570" cy="9567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A736A94-3241-BB82-C149-6B4CE5AD9C09}"/>
                </a:ext>
              </a:extLst>
            </p:cNvPr>
            <p:cNvSpPr txBox="1"/>
            <p:nvPr/>
          </p:nvSpPr>
          <p:spPr>
            <a:xfrm>
              <a:off x="1043693" y="1772356"/>
              <a:ext cx="1682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사용자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2B09BC9-5291-65CB-226B-C7D894FB00AA}"/>
              </a:ext>
            </a:extLst>
          </p:cNvPr>
          <p:cNvGrpSpPr/>
          <p:nvPr/>
        </p:nvGrpSpPr>
        <p:grpSpPr>
          <a:xfrm>
            <a:off x="4668396" y="658930"/>
            <a:ext cx="1682044" cy="1430030"/>
            <a:chOff x="4668396" y="658930"/>
            <a:chExt cx="1682044" cy="1430030"/>
          </a:xfrm>
        </p:grpSpPr>
        <p:pic>
          <p:nvPicPr>
            <p:cNvPr id="1034" name="Picture 10" descr="쓰레기통 - 무료 ui개 아이콘">
              <a:extLst>
                <a:ext uri="{FF2B5EF4-FFF2-40B4-BE49-F238E27FC236}">
                  <a16:creationId xmlns:a16="http://schemas.microsoft.com/office/drawing/2014/main" id="{6B9BEFC4-D808-F4CD-FD6C-9BF7D0C04B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7929" y="658930"/>
              <a:ext cx="1248407" cy="956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D71DD2E-55B0-65FA-8B71-97C080F02F70}"/>
                </a:ext>
              </a:extLst>
            </p:cNvPr>
            <p:cNvSpPr txBox="1"/>
            <p:nvPr/>
          </p:nvSpPr>
          <p:spPr>
            <a:xfrm>
              <a:off x="4668396" y="1719628"/>
              <a:ext cx="1682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쓰레기통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92826F5-A3D3-0EAA-F107-4ACF91DBE225}"/>
              </a:ext>
            </a:extLst>
          </p:cNvPr>
          <p:cNvGrpSpPr/>
          <p:nvPr/>
        </p:nvGrpSpPr>
        <p:grpSpPr>
          <a:xfrm>
            <a:off x="5056001" y="4189979"/>
            <a:ext cx="1682044" cy="1696201"/>
            <a:chOff x="1014857" y="4176163"/>
            <a:chExt cx="1682044" cy="1696201"/>
          </a:xfrm>
        </p:grpSpPr>
        <p:pic>
          <p:nvPicPr>
            <p:cNvPr id="1040" name="Picture 16" descr="앨범 이미지 경 사진 그림 아이콘 - 사용자 인터페이스 및 제스처 아이콘">
              <a:extLst>
                <a:ext uri="{FF2B5EF4-FFF2-40B4-BE49-F238E27FC236}">
                  <a16:creationId xmlns:a16="http://schemas.microsoft.com/office/drawing/2014/main" id="{B0FEFED9-3986-A6DA-356A-A992889AB6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594" y="4176163"/>
              <a:ext cx="1310570" cy="1175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927CF7E-4A7B-8980-3322-C218BD0BA753}"/>
                </a:ext>
              </a:extLst>
            </p:cNvPr>
            <p:cNvSpPr txBox="1"/>
            <p:nvPr/>
          </p:nvSpPr>
          <p:spPr>
            <a:xfrm>
              <a:off x="1014857" y="5503032"/>
              <a:ext cx="1682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이미지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26A0C70-D270-BF5B-8928-B0ECCFDDCFF1}"/>
              </a:ext>
            </a:extLst>
          </p:cNvPr>
          <p:cNvGrpSpPr/>
          <p:nvPr/>
        </p:nvGrpSpPr>
        <p:grpSpPr>
          <a:xfrm>
            <a:off x="9278345" y="4033389"/>
            <a:ext cx="1785091" cy="1891290"/>
            <a:chOff x="5522133" y="3979790"/>
            <a:chExt cx="1785091" cy="1891290"/>
          </a:xfrm>
        </p:grpSpPr>
        <p:pic>
          <p:nvPicPr>
            <p:cNvPr id="1028" name="Picture 4" descr="컴퓨터 - 무료 컴퓨터개 아이콘">
              <a:extLst>
                <a:ext uri="{FF2B5EF4-FFF2-40B4-BE49-F238E27FC236}">
                  <a16:creationId xmlns:a16="http://schemas.microsoft.com/office/drawing/2014/main" id="{12ED647F-7334-A643-D9B9-F1EBA7ECC6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8951" y="3979790"/>
              <a:ext cx="1568273" cy="15682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FDD9798-AAA9-DF38-9A8E-01D1ECEA304C}"/>
                </a:ext>
              </a:extLst>
            </p:cNvPr>
            <p:cNvSpPr txBox="1"/>
            <p:nvPr/>
          </p:nvSpPr>
          <p:spPr>
            <a:xfrm>
              <a:off x="5522133" y="5501748"/>
              <a:ext cx="1682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프로그램</a:t>
              </a:r>
            </a:p>
          </p:txBody>
        </p:sp>
      </p:grpSp>
      <p:pic>
        <p:nvPicPr>
          <p:cNvPr id="10" name="Picture 8" descr="양방향 화살표 - 무료 화살개 아이콘">
            <a:extLst>
              <a:ext uri="{FF2B5EF4-FFF2-40B4-BE49-F238E27FC236}">
                <a16:creationId xmlns:a16="http://schemas.microsoft.com/office/drawing/2014/main" id="{42D8B013-C9F5-F15C-FD8C-8EA8FD627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722" y="703334"/>
            <a:ext cx="1805340" cy="956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5562266-CDD5-8E3C-370C-FD5D5CC15D32}"/>
              </a:ext>
            </a:extLst>
          </p:cNvPr>
          <p:cNvSpPr txBox="1"/>
          <p:nvPr/>
        </p:nvSpPr>
        <p:spPr>
          <a:xfrm>
            <a:off x="2986352" y="662244"/>
            <a:ext cx="16820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/>
              <a:t>사용</a:t>
            </a:r>
            <a:endParaRPr lang="en-US" altLang="ko-KR" sz="15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218B5E-3D47-A642-493D-C575015F69F0}"/>
              </a:ext>
            </a:extLst>
          </p:cNvPr>
          <p:cNvSpPr txBox="1"/>
          <p:nvPr/>
        </p:nvSpPr>
        <p:spPr>
          <a:xfrm>
            <a:off x="7472949" y="814146"/>
            <a:ext cx="16820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/>
              <a:t>삽입</a:t>
            </a:r>
            <a:endParaRPr lang="en-US" altLang="ko-KR" sz="1500" dirty="0"/>
          </a:p>
        </p:txBody>
      </p:sp>
      <p:pic>
        <p:nvPicPr>
          <p:cNvPr id="1042" name="Picture 18" descr="카메라 - 무료 전자개 아이콘">
            <a:extLst>
              <a:ext uri="{FF2B5EF4-FFF2-40B4-BE49-F238E27FC236}">
                <a16:creationId xmlns:a16="http://schemas.microsoft.com/office/drawing/2014/main" id="{134F8C0E-7709-C039-3FC7-1DF221A00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834" y="3949354"/>
            <a:ext cx="1465761" cy="1465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표시 화살표 PNG 이미지 | PNGEgg">
            <a:extLst>
              <a:ext uri="{FF2B5EF4-FFF2-40B4-BE49-F238E27FC236}">
                <a16:creationId xmlns:a16="http://schemas.microsoft.com/office/drawing/2014/main" id="{86B17D88-41DD-D4B0-717A-83B016A4F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694" y="4000238"/>
            <a:ext cx="3163015" cy="14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0" descr="표시 화살표 PNG 이미지 | PNGEgg">
            <a:extLst>
              <a:ext uri="{FF2B5EF4-FFF2-40B4-BE49-F238E27FC236}">
                <a16:creationId xmlns:a16="http://schemas.microsoft.com/office/drawing/2014/main" id="{02D0DA32-5E3D-FC3D-C17C-2DA9E39F3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893" y="4033389"/>
            <a:ext cx="3378669" cy="14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2657DEA-FBEE-8DFE-AC72-582A29F694CE}"/>
              </a:ext>
            </a:extLst>
          </p:cNvPr>
          <p:cNvSpPr txBox="1"/>
          <p:nvPr/>
        </p:nvSpPr>
        <p:spPr>
          <a:xfrm>
            <a:off x="6736133" y="4264011"/>
            <a:ext cx="16820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/>
              <a:t>학습</a:t>
            </a:r>
            <a:endParaRPr lang="en-US" altLang="ko-KR" sz="1500" dirty="0"/>
          </a:p>
        </p:txBody>
      </p:sp>
      <p:pic>
        <p:nvPicPr>
          <p:cNvPr id="22" name="Picture 20" descr="표시 화살표 PNG 이미지 | PNGEgg">
            <a:extLst>
              <a:ext uri="{FF2B5EF4-FFF2-40B4-BE49-F238E27FC236}">
                <a16:creationId xmlns:a16="http://schemas.microsoft.com/office/drawing/2014/main" id="{22CD957E-8F7E-4CE2-C346-C0CD1FC2E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931502" y="2503310"/>
            <a:ext cx="2547929" cy="14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91264DD-8DE3-B6D3-5894-EE0ADC123511}"/>
              </a:ext>
            </a:extLst>
          </p:cNvPr>
          <p:cNvSpPr txBox="1"/>
          <p:nvPr/>
        </p:nvSpPr>
        <p:spPr>
          <a:xfrm>
            <a:off x="1066270" y="5418687"/>
            <a:ext cx="1682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카메라</a:t>
            </a:r>
          </a:p>
        </p:txBody>
      </p:sp>
      <p:pic>
        <p:nvPicPr>
          <p:cNvPr id="1046" name="Picture 22" descr="빅 데이터 PNG 일러스트 | 이미지 및 PSD 파일 | Pngtree에 무료 다운로드">
            <a:extLst>
              <a:ext uri="{FF2B5EF4-FFF2-40B4-BE49-F238E27FC236}">
                <a16:creationId xmlns:a16="http://schemas.microsoft.com/office/drawing/2014/main" id="{CB37EA4C-29DC-9866-85E7-4B8405E7A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5648" y="413248"/>
            <a:ext cx="1891206" cy="189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3952EBF-5416-4D75-59D3-57FD16564033}"/>
              </a:ext>
            </a:extLst>
          </p:cNvPr>
          <p:cNvSpPr txBox="1"/>
          <p:nvPr/>
        </p:nvSpPr>
        <p:spPr>
          <a:xfrm>
            <a:off x="9341417" y="1796623"/>
            <a:ext cx="1682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학습 데이터</a:t>
            </a:r>
          </a:p>
        </p:txBody>
      </p:sp>
      <p:pic>
        <p:nvPicPr>
          <p:cNvPr id="25" name="Picture 20" descr="표시 화살표 PNG 이미지 | PNGEgg">
            <a:extLst>
              <a:ext uri="{FF2B5EF4-FFF2-40B4-BE49-F238E27FC236}">
                <a16:creationId xmlns:a16="http://schemas.microsoft.com/office/drawing/2014/main" id="{F55570A3-A8A2-EED9-8A6C-672B3F2A9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186213" y="515529"/>
            <a:ext cx="3313752" cy="14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5066874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8E6579B-5A6B-45CD-BC34-9799AAF15F79}"/>
              </a:ext>
            </a:extLst>
          </p:cNvPr>
          <p:cNvSpPr/>
          <p:nvPr/>
        </p:nvSpPr>
        <p:spPr>
          <a:xfrm>
            <a:off x="259644" y="451557"/>
            <a:ext cx="1106312" cy="112889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2" name="Picture 4" descr="사용자 - 무료 사회적인개 아이콘">
            <a:extLst>
              <a:ext uri="{FF2B5EF4-FFF2-40B4-BE49-F238E27FC236}">
                <a16:creationId xmlns:a16="http://schemas.microsoft.com/office/drawing/2014/main" id="{111E1C84-CF3D-5BDD-8A52-FA8952B25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222" l="9778" r="89778">
                        <a14:foregroundMark x1="57333" y1="36444" x2="54667" y2="13778"/>
                        <a14:foregroundMark x1="54667" y1="13778" x2="50667" y2="36889"/>
                        <a14:foregroundMark x1="51556" y1="31111" x2="54667" y2="39556"/>
                        <a14:foregroundMark x1="51556" y1="45333" x2="31111" y2="29333"/>
                        <a14:foregroundMark x1="31111" y1="29333" x2="39507" y2="7166"/>
                        <a14:foregroundMark x1="45911" y1="1333" x2="68101" y2="9346"/>
                        <a14:foregroundMark x1="43538" y1="476" x2="45911" y2="1333"/>
                        <a14:foregroundMark x1="72273" y1="20393" x2="67556" y2="41778"/>
                        <a14:foregroundMark x1="63276" y1="43111" x2="40444" y2="50222"/>
                        <a14:foregroundMark x1="67556" y1="41778" x2="63276" y2="43111"/>
                        <a14:foregroundMark x1="37778" y1="47111" x2="31284" y2="49858"/>
                        <a14:foregroundMark x1="13629" y1="70686" x2="11556" y2="98222"/>
                        <a14:foregroundMark x1="45778" y1="56889" x2="15556" y2="81778"/>
                        <a14:foregroundMark x1="15556" y1="81778" x2="43556" y2="96000"/>
                        <a14:foregroundMark x1="43556" y1="96000" x2="86222" y2="84889"/>
                        <a14:foregroundMark x1="86222" y1="84889" x2="48444" y2="54222"/>
                        <a14:foregroundMark x1="48444" y1="54222" x2="32080" y2="55481"/>
                        <a14:foregroundMark x1="27236" y1="57209" x2="30125" y2="54320"/>
                        <a14:foregroundMark x1="20000" y1="64444" x2="21249" y2="63195"/>
                        <a14:foregroundMark x1="17202" y1="60229" x2="16889" y2="60444"/>
                        <a14:foregroundMark x1="28807" y1="52251" x2="24079" y2="55502"/>
                        <a14:foregroundMark x1="14222" y1="72444" x2="15556" y2="68889"/>
                        <a14:foregroundMark x1="29333" y1="52889" x2="34222" y2="51556"/>
                        <a14:foregroundMark x1="39556" y1="5333" x2="41778" y2="2222"/>
                        <a14:foregroundMark x1="37284" y1="6691" x2="41778" y2="4444"/>
                        <a14:foregroundMark x1="21770" y1="60139" x2="20000" y2="61778"/>
                        <a14:foregroundMark x1="32000" y1="50667" x2="25761" y2="56444"/>
                        <a14:foregroundMark x1="20000" y1="61333" x2="20171" y2="59275"/>
                        <a14:backgroundMark x1="12000" y1="47556" x2="17333" y2="46222"/>
                        <a14:backgroundMark x1="72444" y1="7111" x2="78222" y2="17333"/>
                        <a14:backgroundMark x1="8000" y1="68000" x2="17256" y2="60800"/>
                        <a14:backgroundMark x1="15225" y1="58833" x2="13778" y2="59556"/>
                        <a14:backgroundMark x1="9778" y1="64000" x2="12444" y2="71111"/>
                        <a14:backgroundMark x1="36444" y1="3111" x2="38411" y2="3111"/>
                        <a14:backgroundMark x1="17295" y1="59549" x2="16889" y2="60000"/>
                        <a14:backgroundMark x1="30667" y1="48889" x2="29843" y2="48889"/>
                        <a14:backgroundMark x1="67556" y1="43111" x2="67556" y2="43111"/>
                        <a14:backgroundMark x1="68889" y1="45778" x2="68444" y2="43111"/>
                        <a14:backgroundMark x1="24000" y1="0" x2="37333" y2="444"/>
                        <a14:backgroundMark x1="37778" y1="1333" x2="37778" y2="1333"/>
                        <a14:backgroundMark x1="39556" y1="1333" x2="39556" y2="1333"/>
                        <a14:backgroundMark x1="36889" y1="1778" x2="40444" y2="1333"/>
                        <a14:backgroundMark x1="19556" y1="56444" x2="19556" y2="56444"/>
                        <a14:backgroundMark x1="20889" y1="53778" x2="18222" y2="58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11" y="649113"/>
            <a:ext cx="733778" cy="733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155D7E-9AD7-33A0-7C7E-9FF490C9F076}"/>
              </a:ext>
            </a:extLst>
          </p:cNvPr>
          <p:cNvSpPr txBox="1"/>
          <p:nvPr/>
        </p:nvSpPr>
        <p:spPr>
          <a:xfrm>
            <a:off x="282222" y="1580447"/>
            <a:ext cx="106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사용자</a:t>
            </a:r>
          </a:p>
        </p:txBody>
      </p:sp>
      <p:grpSp>
        <p:nvGrpSpPr>
          <p:cNvPr id="2065" name="그룹 2064"/>
          <p:cNvGrpSpPr/>
          <p:nvPr/>
        </p:nvGrpSpPr>
        <p:grpSpPr>
          <a:xfrm rot="0">
            <a:off x="2138243" y="417639"/>
            <a:ext cx="7501468" cy="5825065"/>
            <a:chOff x="1518355" y="27001"/>
            <a:chExt cx="9059333" cy="6729277"/>
          </a:xfrm>
        </p:grpSpPr>
        <p:sp>
          <p:nvSpPr>
            <p:cNvPr id="2064" name="사각형: 둥근 모서리 2063"/>
            <p:cNvSpPr/>
            <p:nvPr/>
          </p:nvSpPr>
          <p:spPr>
            <a:xfrm>
              <a:off x="1518355" y="27001"/>
              <a:ext cx="9059333" cy="672927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4" name="사각형: 둥근 모서리 3"/>
            <p:cNvSpPr/>
            <p:nvPr/>
          </p:nvSpPr>
          <p:spPr>
            <a:xfrm>
              <a:off x="2099733" y="194573"/>
              <a:ext cx="7727242" cy="1128890"/>
            </a:xfrm>
            <a:prstGeom prst="roundRect">
              <a:avLst>
                <a:gd name="adj" fmla="val 16667"/>
              </a:avLst>
            </a:prstGeom>
            <a:solidFill>
              <a:srgbClr val="ecb5ac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pic>
          <p:nvPicPr>
            <p:cNvPr id="2054" name="Picture 6" descr="카메라 - 무료 전자개 아이콘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2378718" y="256604"/>
              <a:ext cx="987775" cy="926229"/>
            </a:xfrm>
            <a:prstGeom prst="rect">
              <a:avLst/>
            </a:prstGeom>
            <a:noFill/>
          </p:spPr>
        </p:pic>
        <p:sp>
          <p:nvSpPr>
            <p:cNvPr id="8" name="사각형: 둥근 모서리 7"/>
            <p:cNvSpPr/>
            <p:nvPr/>
          </p:nvSpPr>
          <p:spPr>
            <a:xfrm>
              <a:off x="3659169" y="336482"/>
              <a:ext cx="5898444" cy="89746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57297" y="613646"/>
              <a:ext cx="5872928" cy="4209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/>
                <a:t>이미지 촬영</a:t>
              </a:r>
              <a:endParaRPr lang="ko-KR" altLang="en-US"/>
            </a:p>
          </p:txBody>
        </p:sp>
        <p:sp>
          <p:nvSpPr>
            <p:cNvPr id="13" name="사각형: 둥근 모서리 12"/>
            <p:cNvSpPr/>
            <p:nvPr/>
          </p:nvSpPr>
          <p:spPr>
            <a:xfrm>
              <a:off x="2099730" y="3479609"/>
              <a:ext cx="7727242" cy="1128890"/>
            </a:xfrm>
            <a:prstGeom prst="roundRect">
              <a:avLst>
                <a:gd name="adj" fmla="val 1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26" name="사각형: 둥근 모서리 25"/>
            <p:cNvSpPr/>
            <p:nvPr/>
          </p:nvSpPr>
          <p:spPr>
            <a:xfrm>
              <a:off x="3577003" y="3627570"/>
              <a:ext cx="5898444" cy="89746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12073" y="3859493"/>
              <a:ext cx="5872929" cy="4211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/>
                <a:t>이미지 처리 및 분류 시스템 </a:t>
              </a:r>
              <a:r>
                <a:rPr lang="en-US" altLang="ko-KR"/>
                <a:t>( </a:t>
              </a:r>
              <a:r>
                <a:rPr lang="ko-KR" altLang="en-US"/>
                <a:t>학습된 모델 </a:t>
              </a:r>
              <a:r>
                <a:rPr lang="en-US" altLang="ko-KR"/>
                <a:t>)</a:t>
              </a:r>
              <a:endParaRPr lang="ko-KR" altLang="en-US"/>
            </a:p>
          </p:txBody>
        </p:sp>
        <p:pic>
          <p:nvPicPr>
            <p:cNvPr id="2056" name="Picture 8" descr="화살표4/아이콘104/글자시트컷팅 스티커 제조 판매"/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 rot="5400000">
              <a:off x="5663809" y="1827892"/>
              <a:ext cx="599091" cy="926028"/>
            </a:xfrm>
            <a:prstGeom prst="rect">
              <a:avLst/>
            </a:prstGeom>
            <a:noFill/>
          </p:spPr>
        </p:pic>
        <p:sp>
          <p:nvSpPr>
            <p:cNvPr id="28" name="TextBox 27"/>
            <p:cNvSpPr txBox="1"/>
            <p:nvPr/>
          </p:nvSpPr>
          <p:spPr>
            <a:xfrm>
              <a:off x="6298035" y="1362011"/>
              <a:ext cx="2127955" cy="4208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/>
                <a:t>입력 장치</a:t>
              </a:r>
              <a:endParaRPr lang="ko-KR" altLang="en-US" b="1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465803" y="4643924"/>
              <a:ext cx="1662353" cy="4221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/>
                <a:t>분석 장치</a:t>
              </a:r>
              <a:endParaRPr lang="ko-KR" altLang="en-US" b="1"/>
            </a:p>
          </p:txBody>
        </p:sp>
        <p:sp>
          <p:nvSpPr>
            <p:cNvPr id="2053" name="사각형: 둥근 모서리 2052"/>
            <p:cNvSpPr/>
            <p:nvPr/>
          </p:nvSpPr>
          <p:spPr>
            <a:xfrm>
              <a:off x="2099734" y="5150554"/>
              <a:ext cx="7727242" cy="112889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2055" name="사각형: 둥근 모서리 2054"/>
            <p:cNvSpPr/>
            <p:nvPr/>
          </p:nvSpPr>
          <p:spPr>
            <a:xfrm>
              <a:off x="3618089" y="5266264"/>
              <a:ext cx="5898444" cy="89746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2057" name="TextBox 2056"/>
            <p:cNvSpPr txBox="1"/>
            <p:nvPr/>
          </p:nvSpPr>
          <p:spPr>
            <a:xfrm>
              <a:off x="3618083" y="5530329"/>
              <a:ext cx="5898448" cy="4228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/>
                <a:t>웹 페이지로 결과물 출력 </a:t>
              </a:r>
              <a:r>
                <a:rPr lang="en-US" altLang="ko-KR"/>
                <a:t>( </a:t>
              </a:r>
              <a:r>
                <a:rPr lang="ko-KR" altLang="en-US"/>
                <a:t>웹 페이지 </a:t>
              </a:r>
              <a:r>
                <a:rPr lang="en-US" altLang="ko-KR"/>
                <a:t>)</a:t>
              </a:r>
              <a:endParaRPr lang="en-US" altLang="ko-KR"/>
            </a:p>
          </p:txBody>
        </p:sp>
        <p:pic>
          <p:nvPicPr>
            <p:cNvPr id="2059" name="Picture 8" descr="화살표4/아이콘104/글자시트컷팅 스티커 제조 판매"/>
            <p:cNvPicPr>
              <a:picLocks noChangeAspect="1" noChangeArrowheads="1"/>
            </p:cNvPicPr>
            <p:nvPr/>
          </p:nvPicPr>
          <p:blipFill rotWithShape="1">
            <a:blip r:embed="rId6"/>
            <a:srcRect/>
            <a:stretch>
              <a:fillRect/>
            </a:stretch>
          </p:blipFill>
          <p:spPr>
            <a:xfrm rot="5400000">
              <a:off x="5738458" y="4510637"/>
              <a:ext cx="439622" cy="679533"/>
            </a:xfrm>
            <a:prstGeom prst="rect">
              <a:avLst/>
            </a:prstGeom>
            <a:noFill/>
          </p:spPr>
        </p:pic>
        <p:sp>
          <p:nvSpPr>
            <p:cNvPr id="2060" name="TextBox 2059"/>
            <p:cNvSpPr txBox="1"/>
            <p:nvPr/>
          </p:nvSpPr>
          <p:spPr>
            <a:xfrm>
              <a:off x="5356578" y="6282616"/>
              <a:ext cx="2127955" cy="4230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/>
                <a:t>출력 장치</a:t>
              </a:r>
              <a:endParaRPr lang="ko-KR" altLang="en-US" b="1"/>
            </a:p>
          </p:txBody>
        </p:sp>
        <p:pic>
          <p:nvPicPr>
            <p:cNvPr id="2061" name="Picture 10" descr="시스템 PNG 일러스트 | 이미지 및 PSD 파일 | Pngtree에 무료 다운로드"/>
            <p:cNvPicPr>
              <a:picLocks noChangeAspect="1" noChangeArrowheads="1"/>
            </p:cNvPicPr>
            <p:nvPr/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2365024" y="5205807"/>
              <a:ext cx="1018380" cy="1018380"/>
            </a:xfrm>
            <a:prstGeom prst="rect">
              <a:avLst/>
            </a:prstGeom>
            <a:noFill/>
          </p:spPr>
        </p:pic>
        <p:pic>
          <p:nvPicPr>
            <p:cNvPr id="2062" name="Picture 12" descr="프로그램 - 무료 교육개 아이콘"/>
            <p:cNvPicPr>
              <a:picLocks noChangeAspect="1" noChangeArrowheads="1"/>
            </p:cNvPicPr>
            <p:nvPr/>
          </p:nvPicPr>
          <p:blipFill rotWithShape="1">
            <a:blip r:embed="rId8"/>
            <a:srcRect/>
            <a:stretch>
              <a:fillRect/>
            </a:stretch>
          </p:blipFill>
          <p:spPr>
            <a:xfrm>
              <a:off x="2379345" y="3651111"/>
              <a:ext cx="792929" cy="792929"/>
            </a:xfrm>
            <a:prstGeom prst="rect">
              <a:avLst/>
            </a:prstGeom>
            <a:noFill/>
          </p:spPr>
        </p:pic>
      </p:grpSp>
      <p:pic>
        <p:nvPicPr>
          <p:cNvPr id="2066" name="Picture 8" descr="화살표4/아이콘104/글자시트컷팅 스티커 제조 판매">
            <a:extLst>
              <a:ext uri="{FF2B5EF4-FFF2-40B4-BE49-F238E27FC236}">
                <a16:creationId xmlns:a16="http://schemas.microsoft.com/office/drawing/2014/main" id="{60D08DD5-47D7-68F1-1102-0B33C192B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784" y="644119"/>
            <a:ext cx="518591" cy="76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7" name="Picture 8" descr="화살표4/아이콘104/글자시트컷팅 스티커 제조 판매">
            <a:extLst>
              <a:ext uri="{FF2B5EF4-FFF2-40B4-BE49-F238E27FC236}">
                <a16:creationId xmlns:a16="http://schemas.microsoft.com/office/drawing/2014/main" id="{A8520363-02B9-A749-4019-B3A1C55A1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8302" y="5237094"/>
            <a:ext cx="518591" cy="76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14" descr="쓰레기통 - 무료 ui개 아이콘">
            <a:extLst>
              <a:ext uri="{FF2B5EF4-FFF2-40B4-BE49-F238E27FC236}">
                <a16:creationId xmlns:a16="http://schemas.microsoft.com/office/drawing/2014/main" id="{F552830D-2F35-13F5-9990-0D00AE7EB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3761" y="4973899"/>
            <a:ext cx="1280144" cy="128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9" name="TextBox 2068">
            <a:extLst>
              <a:ext uri="{FF2B5EF4-FFF2-40B4-BE49-F238E27FC236}">
                <a16:creationId xmlns:a16="http://schemas.microsoft.com/office/drawing/2014/main" id="{8B695F1E-22D7-ADEA-2F78-256F98B0F06F}"/>
              </a:ext>
            </a:extLst>
          </p:cNvPr>
          <p:cNvSpPr txBox="1"/>
          <p:nvPr/>
        </p:nvSpPr>
        <p:spPr>
          <a:xfrm>
            <a:off x="10583761" y="6340140"/>
            <a:ext cx="1280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/>
              <a:t>쓰레기통</a:t>
            </a:r>
            <a:endParaRPr lang="ko-KR" altLang="en-US" b="1" dirty="0"/>
          </a:p>
        </p:txBody>
      </p:sp>
      <p:sp>
        <p:nvSpPr>
          <p:cNvPr id="2070" name="사각형: 둥근 모서리 2052"/>
          <p:cNvSpPr/>
          <p:nvPr/>
        </p:nvSpPr>
        <p:spPr>
          <a:xfrm>
            <a:off x="2545258" y="1988891"/>
            <a:ext cx="6398446" cy="977201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2073" name="그림 2072"/>
          <p:cNvPicPr/>
          <p:nvPr/>
        </p:nvPicPr>
        <p:blipFill rotWithShape="1">
          <a:blip r:embed="rId12"/>
          <a:stretch>
            <a:fillRect/>
          </a:stretch>
        </p:blipFill>
        <p:spPr>
          <a:xfrm>
            <a:off x="5534025" y="2998560"/>
            <a:ext cx="561975" cy="361950"/>
          </a:xfrm>
          <a:prstGeom prst="rect">
            <a:avLst/>
          </a:prstGeom>
        </p:spPr>
      </p:pic>
      <p:pic>
        <p:nvPicPr>
          <p:cNvPr id="2075" name="그림 2074"/>
          <p:cNvPicPr/>
          <p:nvPr/>
        </p:nvPicPr>
        <p:blipFill rotWithShape="1">
          <a:blip r:embed="rId13"/>
          <a:stretch>
            <a:fillRect/>
          </a:stretch>
        </p:blipFill>
        <p:spPr>
          <a:xfrm>
            <a:off x="5534025" y="1594473"/>
            <a:ext cx="561975" cy="361950"/>
          </a:xfrm>
          <a:prstGeom prst="rect">
            <a:avLst/>
          </a:prstGeom>
        </p:spPr>
      </p:pic>
      <p:pic>
        <p:nvPicPr>
          <p:cNvPr id="2078" name="그림 2077"/>
          <p:cNvPicPr/>
          <p:nvPr/>
        </p:nvPicPr>
        <p:blipFill rotWithShape="1">
          <a:blip r:embed="rId14"/>
          <a:stretch>
            <a:fillRect/>
          </a:stretch>
        </p:blipFill>
        <p:spPr>
          <a:xfrm>
            <a:off x="3800248" y="2086966"/>
            <a:ext cx="4886325" cy="781050"/>
          </a:xfrm>
          <a:prstGeom prst="rect">
            <a:avLst/>
          </a:prstGeom>
        </p:spPr>
      </p:pic>
      <p:pic>
        <p:nvPicPr>
          <p:cNvPr id="2082" name="그림 2081"/>
          <p:cNvPicPr/>
          <p:nvPr/>
        </p:nvPicPr>
        <p:blipFill rotWithShape="1">
          <a:blip r:embed="rId15"/>
          <a:stretch>
            <a:fillRect/>
          </a:stretch>
        </p:blipFill>
        <p:spPr>
          <a:xfrm>
            <a:off x="2791959" y="2109333"/>
            <a:ext cx="847725" cy="847725"/>
          </a:xfrm>
          <a:prstGeom prst="rect">
            <a:avLst/>
          </a:prstGeom>
        </p:spPr>
      </p:pic>
      <p:sp>
        <p:nvSpPr>
          <p:cNvPr id="2083" name="가로 글상자 2082"/>
          <p:cNvSpPr txBox="1"/>
          <p:nvPr/>
        </p:nvSpPr>
        <p:spPr>
          <a:xfrm>
            <a:off x="4037920" y="2283732"/>
            <a:ext cx="4433661" cy="36285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이미지 웹 페이지로 전송 </a:t>
            </a:r>
            <a:r>
              <a:rPr lang="en-US" altLang="ko-KR"/>
              <a:t>(</a:t>
            </a:r>
            <a:r>
              <a:rPr lang="ko-KR" altLang="en-US"/>
              <a:t>웹 페이지</a:t>
            </a:r>
            <a:r>
              <a:rPr lang="en-US" altLang="ko-KR"/>
              <a:t>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23805058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43</ep:Words>
  <ep:PresentationFormat>와이드스크린</ep:PresentationFormat>
  <ep:Paragraphs>10</ep:Paragraphs>
  <ep:Slides>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ep:HeadingPairs>
  <ep:TitlesOfParts>
    <vt:vector size="3" baseType="lpstr">
      <vt:lpstr>Office 테마</vt:lpstr>
      <vt:lpstr>슬라이드 1</vt:lpstr>
      <vt:lpstr>슬라이드 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2024-09-21T12:14:18.000</dcterms:created>
  <dc:creator>상진 배</dc:creator>
  <cp:lastModifiedBy>hongj</cp:lastModifiedBy>
  <dcterms:modified xsi:type="dcterms:W3CDTF">2024-09-21T13:45:28.736</dcterms:modified>
  <cp:revision>5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