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e irwin" userId="ea6a7b6f20f9e03b" providerId="LiveId" clId="{669A064B-48F6-4905-8605-05582A04AEDE}"/>
    <pc:docChg chg="custSel addSld modSld">
      <pc:chgData name="martie irwin" userId="ea6a7b6f20f9e03b" providerId="LiveId" clId="{669A064B-48F6-4905-8605-05582A04AEDE}" dt="2022-01-18T23:51:24.941" v="671" actId="313"/>
      <pc:docMkLst>
        <pc:docMk/>
      </pc:docMkLst>
      <pc:sldChg chg="modSp mod">
        <pc:chgData name="martie irwin" userId="ea6a7b6f20f9e03b" providerId="LiveId" clId="{669A064B-48F6-4905-8605-05582A04AEDE}" dt="2022-01-18T23:51:24.941" v="671" actId="313"/>
        <pc:sldMkLst>
          <pc:docMk/>
          <pc:sldMk cId="4130717667" sldId="258"/>
        </pc:sldMkLst>
        <pc:spChg chg="mod">
          <ac:chgData name="martie irwin" userId="ea6a7b6f20f9e03b" providerId="LiveId" clId="{669A064B-48F6-4905-8605-05582A04AEDE}" dt="2022-01-18T23:51:24.941" v="671" actId="313"/>
          <ac:spMkLst>
            <pc:docMk/>
            <pc:sldMk cId="4130717667" sldId="258"/>
            <ac:spMk id="3" creationId="{A1D822F1-A2EA-4C9B-B055-7692B733417A}"/>
          </ac:spMkLst>
        </pc:spChg>
      </pc:sldChg>
      <pc:sldChg chg="modSp mod">
        <pc:chgData name="martie irwin" userId="ea6a7b6f20f9e03b" providerId="LiveId" clId="{669A064B-48F6-4905-8605-05582A04AEDE}" dt="2022-01-18T23:47:15.362" v="660" actId="313"/>
        <pc:sldMkLst>
          <pc:docMk/>
          <pc:sldMk cId="2955414439" sldId="259"/>
        </pc:sldMkLst>
        <pc:spChg chg="mod">
          <ac:chgData name="martie irwin" userId="ea6a7b6f20f9e03b" providerId="LiveId" clId="{669A064B-48F6-4905-8605-05582A04AEDE}" dt="2022-01-18T23:47:15.362" v="660" actId="313"/>
          <ac:spMkLst>
            <pc:docMk/>
            <pc:sldMk cId="2955414439" sldId="259"/>
            <ac:spMk id="3" creationId="{C33B68F7-CBD6-4C55-BE9C-30C425BC28A7}"/>
          </ac:spMkLst>
        </pc:spChg>
      </pc:sldChg>
      <pc:sldChg chg="modSp new mod">
        <pc:chgData name="martie irwin" userId="ea6a7b6f20f9e03b" providerId="LiveId" clId="{669A064B-48F6-4905-8605-05582A04AEDE}" dt="2022-01-18T23:50:57.581" v="670" actId="20577"/>
        <pc:sldMkLst>
          <pc:docMk/>
          <pc:sldMk cId="1829162719" sldId="260"/>
        </pc:sldMkLst>
        <pc:spChg chg="mod">
          <ac:chgData name="martie irwin" userId="ea6a7b6f20f9e03b" providerId="LiveId" clId="{669A064B-48F6-4905-8605-05582A04AEDE}" dt="2022-01-18T23:50:57.581" v="670" actId="20577"/>
          <ac:spMkLst>
            <pc:docMk/>
            <pc:sldMk cId="1829162719" sldId="260"/>
            <ac:spMk id="2" creationId="{5E257451-E46A-4667-9BC4-B3A9E54BB23D}"/>
          </ac:spMkLst>
        </pc:spChg>
      </pc:sldChg>
    </pc:docChg>
  </pc:docChgLst>
  <pc:docChgLst>
    <pc:chgData name="martie irwin" userId="ea6a7b6f20f9e03b" providerId="Windows Live" clId="Web-{B1B8CFAB-AAFD-44ED-B9DC-517225C3AD64}"/>
    <pc:docChg chg="addSld modSld addMainMaster delMainMaster">
      <pc:chgData name="martie irwin" userId="ea6a7b6f20f9e03b" providerId="Windows Live" clId="Web-{B1B8CFAB-AAFD-44ED-B9DC-517225C3AD64}" dt="2022-01-14T05:58:03.994" v="367" actId="20577"/>
      <pc:docMkLst>
        <pc:docMk/>
      </pc:docMkLst>
      <pc:sldChg chg="modSp mod modClrScheme modShow chgLayout">
        <pc:chgData name="martie irwin" userId="ea6a7b6f20f9e03b" providerId="Windows Live" clId="Web-{B1B8CFAB-AAFD-44ED-B9DC-517225C3AD64}" dt="2022-01-14T05:46:25.864" v="24"/>
        <pc:sldMkLst>
          <pc:docMk/>
          <pc:sldMk cId="109857222" sldId="256"/>
        </pc:sldMkLst>
        <pc:spChg chg="mod ord">
          <ac:chgData name="martie irwin" userId="ea6a7b6f20f9e03b" providerId="Windows Live" clId="Web-{B1B8CFAB-AAFD-44ED-B9DC-517225C3AD64}" dt="2022-01-14T05:46:25.864" v="24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rtie irwin" userId="ea6a7b6f20f9e03b" providerId="Windows Live" clId="Web-{B1B8CFAB-AAFD-44ED-B9DC-517225C3AD64}" dt="2022-01-14T05:46:25.864" v="24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new mod setBg modClrScheme chgLayout">
        <pc:chgData name="martie irwin" userId="ea6a7b6f20f9e03b" providerId="Windows Live" clId="Web-{B1B8CFAB-AAFD-44ED-B9DC-517225C3AD64}" dt="2022-01-14T05:49:11.905" v="161"/>
        <pc:sldMkLst>
          <pc:docMk/>
          <pc:sldMk cId="963051836" sldId="257"/>
        </pc:sldMkLst>
        <pc:spChg chg="mod ord">
          <ac:chgData name="martie irwin" userId="ea6a7b6f20f9e03b" providerId="Windows Live" clId="Web-{B1B8CFAB-AAFD-44ED-B9DC-517225C3AD64}" dt="2022-01-14T05:49:11.905" v="161"/>
          <ac:spMkLst>
            <pc:docMk/>
            <pc:sldMk cId="963051836" sldId="257"/>
            <ac:spMk id="2" creationId="{2676FA75-3CFC-4654-80C2-872A4A025509}"/>
          </ac:spMkLst>
        </pc:spChg>
        <pc:spChg chg="mod ord">
          <ac:chgData name="martie irwin" userId="ea6a7b6f20f9e03b" providerId="Windows Live" clId="Web-{B1B8CFAB-AAFD-44ED-B9DC-517225C3AD64}" dt="2022-01-14T05:49:11.905" v="161"/>
          <ac:spMkLst>
            <pc:docMk/>
            <pc:sldMk cId="963051836" sldId="257"/>
            <ac:spMk id="3" creationId="{A8FDE061-6C7B-459E-B436-D0C65174AC50}"/>
          </ac:spMkLst>
        </pc:spChg>
        <pc:spChg chg="add">
          <ac:chgData name="martie irwin" userId="ea6a7b6f20f9e03b" providerId="Windows Live" clId="Web-{B1B8CFAB-AAFD-44ED-B9DC-517225C3AD64}" dt="2022-01-14T05:49:11.905" v="161"/>
          <ac:spMkLst>
            <pc:docMk/>
            <pc:sldMk cId="963051836" sldId="257"/>
            <ac:spMk id="8" creationId="{0D9B8FD4-CDEB-4EB4-B4DE-C89E11938958}"/>
          </ac:spMkLst>
        </pc:spChg>
        <pc:spChg chg="add">
          <ac:chgData name="martie irwin" userId="ea6a7b6f20f9e03b" providerId="Windows Live" clId="Web-{B1B8CFAB-AAFD-44ED-B9DC-517225C3AD64}" dt="2022-01-14T05:49:11.905" v="161"/>
          <ac:spMkLst>
            <pc:docMk/>
            <pc:sldMk cId="963051836" sldId="257"/>
            <ac:spMk id="10" creationId="{5A2E3D1D-9E9F-4739-BA14-D4D7FA9FBDD1}"/>
          </ac:spMkLst>
        </pc:spChg>
        <pc:spChg chg="add">
          <ac:chgData name="martie irwin" userId="ea6a7b6f20f9e03b" providerId="Windows Live" clId="Web-{B1B8CFAB-AAFD-44ED-B9DC-517225C3AD64}" dt="2022-01-14T05:49:11.905" v="161"/>
          <ac:spMkLst>
            <pc:docMk/>
            <pc:sldMk cId="963051836" sldId="257"/>
            <ac:spMk id="12" creationId="{1FFB365B-E9DC-4859-B8AB-CB83EEBE4E28}"/>
          </ac:spMkLst>
        </pc:spChg>
        <pc:spChg chg="add">
          <ac:chgData name="martie irwin" userId="ea6a7b6f20f9e03b" providerId="Windows Live" clId="Web-{B1B8CFAB-AAFD-44ED-B9DC-517225C3AD64}" dt="2022-01-14T05:49:11.905" v="161"/>
          <ac:spMkLst>
            <pc:docMk/>
            <pc:sldMk cId="963051836" sldId="257"/>
            <ac:spMk id="14" creationId="{8ADAB9C8-EB37-4914-A699-C716FC8FE4FE}"/>
          </ac:spMkLst>
        </pc:spChg>
      </pc:sldChg>
      <pc:sldChg chg="modSp new">
        <pc:chgData name="martie irwin" userId="ea6a7b6f20f9e03b" providerId="Windows Live" clId="Web-{B1B8CFAB-AAFD-44ED-B9DC-517225C3AD64}" dt="2022-01-14T05:53:24.608" v="314" actId="20577"/>
        <pc:sldMkLst>
          <pc:docMk/>
          <pc:sldMk cId="4130717667" sldId="258"/>
        </pc:sldMkLst>
        <pc:spChg chg="mod">
          <ac:chgData name="martie irwin" userId="ea6a7b6f20f9e03b" providerId="Windows Live" clId="Web-{B1B8CFAB-AAFD-44ED-B9DC-517225C3AD64}" dt="2022-01-14T05:49:53.157" v="172" actId="20577"/>
          <ac:spMkLst>
            <pc:docMk/>
            <pc:sldMk cId="4130717667" sldId="258"/>
            <ac:spMk id="2" creationId="{5EB9EBC4-249C-4226-990F-8F1B3B76EA90}"/>
          </ac:spMkLst>
        </pc:spChg>
        <pc:spChg chg="mod">
          <ac:chgData name="martie irwin" userId="ea6a7b6f20f9e03b" providerId="Windows Live" clId="Web-{B1B8CFAB-AAFD-44ED-B9DC-517225C3AD64}" dt="2022-01-14T05:53:24.608" v="314" actId="20577"/>
          <ac:spMkLst>
            <pc:docMk/>
            <pc:sldMk cId="4130717667" sldId="258"/>
            <ac:spMk id="3" creationId="{A1D822F1-A2EA-4C9B-B055-7692B733417A}"/>
          </ac:spMkLst>
        </pc:spChg>
      </pc:sldChg>
      <pc:sldChg chg="modSp new">
        <pc:chgData name="martie irwin" userId="ea6a7b6f20f9e03b" providerId="Windows Live" clId="Web-{B1B8CFAB-AAFD-44ED-B9DC-517225C3AD64}" dt="2022-01-14T05:58:03.994" v="367" actId="20577"/>
        <pc:sldMkLst>
          <pc:docMk/>
          <pc:sldMk cId="2955414439" sldId="259"/>
        </pc:sldMkLst>
        <pc:spChg chg="mod">
          <ac:chgData name="martie irwin" userId="ea6a7b6f20f9e03b" providerId="Windows Live" clId="Web-{B1B8CFAB-AAFD-44ED-B9DC-517225C3AD64}" dt="2022-01-14T05:54:39.550" v="336" actId="20577"/>
          <ac:spMkLst>
            <pc:docMk/>
            <pc:sldMk cId="2955414439" sldId="259"/>
            <ac:spMk id="2" creationId="{876B3BF4-0BCA-497D-995D-F84497F90B4D}"/>
          </ac:spMkLst>
        </pc:spChg>
        <pc:spChg chg="mod">
          <ac:chgData name="martie irwin" userId="ea6a7b6f20f9e03b" providerId="Windows Live" clId="Web-{B1B8CFAB-AAFD-44ED-B9DC-517225C3AD64}" dt="2022-01-14T05:58:03.994" v="367" actId="20577"/>
          <ac:spMkLst>
            <pc:docMk/>
            <pc:sldMk cId="2955414439" sldId="259"/>
            <ac:spMk id="3" creationId="{C33B68F7-CBD6-4C55-BE9C-30C425BC28A7}"/>
          </ac:spMkLst>
        </pc:spChg>
      </pc:sldChg>
      <pc:sldMasterChg chg="del delSldLayout">
        <pc:chgData name="martie irwin" userId="ea6a7b6f20f9e03b" providerId="Windows Live" clId="Web-{B1B8CFAB-AAFD-44ED-B9DC-517225C3AD64}" dt="2022-01-14T05:46:18.067" v="23"/>
        <pc:sldMasterMkLst>
          <pc:docMk/>
          <pc:sldMasterMk cId="2460954070" sldId="2147483660"/>
        </pc:sldMasterMkLst>
        <pc:sldLayoutChg chg="del">
          <pc:chgData name="martie irwin" userId="ea6a7b6f20f9e03b" providerId="Windows Live" clId="Web-{B1B8CFAB-AAFD-44ED-B9DC-517225C3AD64}" dt="2022-01-14T05:46:18.067" v="2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rtie irwin" userId="ea6a7b6f20f9e03b" providerId="Windows Live" clId="Web-{B1B8CFAB-AAFD-44ED-B9DC-517225C3AD64}" dt="2022-01-14T05:46:18.067" v="2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rtie irwin" userId="ea6a7b6f20f9e03b" providerId="Windows Live" clId="Web-{B1B8CFAB-AAFD-44ED-B9DC-517225C3AD64}" dt="2022-01-14T05:46:18.067" v="2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rtie irwin" userId="ea6a7b6f20f9e03b" providerId="Windows Live" clId="Web-{B1B8CFAB-AAFD-44ED-B9DC-517225C3AD64}" dt="2022-01-14T05:46:18.067" v="2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rtie irwin" userId="ea6a7b6f20f9e03b" providerId="Windows Live" clId="Web-{B1B8CFAB-AAFD-44ED-B9DC-517225C3AD64}" dt="2022-01-14T05:46:18.067" v="2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rtie irwin" userId="ea6a7b6f20f9e03b" providerId="Windows Live" clId="Web-{B1B8CFAB-AAFD-44ED-B9DC-517225C3AD64}" dt="2022-01-14T05:46:18.067" v="2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rtie irwin" userId="ea6a7b6f20f9e03b" providerId="Windows Live" clId="Web-{B1B8CFAB-AAFD-44ED-B9DC-517225C3AD64}" dt="2022-01-14T05:46:18.067" v="2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rtie irwin" userId="ea6a7b6f20f9e03b" providerId="Windows Live" clId="Web-{B1B8CFAB-AAFD-44ED-B9DC-517225C3AD64}" dt="2022-01-14T05:46:18.067" v="2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rtie irwin" userId="ea6a7b6f20f9e03b" providerId="Windows Live" clId="Web-{B1B8CFAB-AAFD-44ED-B9DC-517225C3AD64}" dt="2022-01-14T05:46:18.067" v="2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rtie irwin" userId="ea6a7b6f20f9e03b" providerId="Windows Live" clId="Web-{B1B8CFAB-AAFD-44ED-B9DC-517225C3AD64}" dt="2022-01-14T05:46:18.067" v="2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rtie irwin" userId="ea6a7b6f20f9e03b" providerId="Windows Live" clId="Web-{B1B8CFAB-AAFD-44ED-B9DC-517225C3AD64}" dt="2022-01-14T05:46:18.067" v="2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rtie irwin" userId="ea6a7b6f20f9e03b" providerId="Windows Live" clId="Web-{B1B8CFAB-AAFD-44ED-B9DC-517225C3AD64}" dt="2022-01-14T05:46:25.864" v="24"/>
        <pc:sldMasterMkLst>
          <pc:docMk/>
          <pc:sldMasterMk cId="4283818490" sldId="2147483672"/>
        </pc:sldMasterMkLst>
        <pc:sldLayoutChg chg="add del mod replId">
          <pc:chgData name="martie irwin" userId="ea6a7b6f20f9e03b" providerId="Windows Live" clId="Web-{B1B8CFAB-AAFD-44ED-B9DC-517225C3AD64}" dt="2022-01-14T05:46:25.864" v="24"/>
          <pc:sldLayoutMkLst>
            <pc:docMk/>
            <pc:sldMasterMk cId="4283818490" sldId="2147483672"/>
            <pc:sldLayoutMk cId="941560019" sldId="2147483673"/>
          </pc:sldLayoutMkLst>
        </pc:sldLayoutChg>
        <pc:sldLayoutChg chg="add del mod replId">
          <pc:chgData name="martie irwin" userId="ea6a7b6f20f9e03b" providerId="Windows Live" clId="Web-{B1B8CFAB-AAFD-44ED-B9DC-517225C3AD64}" dt="2022-01-14T05:46:25.864" v="24"/>
          <pc:sldLayoutMkLst>
            <pc:docMk/>
            <pc:sldMasterMk cId="4283818490" sldId="2147483672"/>
            <pc:sldLayoutMk cId="2642563919" sldId="2147483674"/>
          </pc:sldLayoutMkLst>
        </pc:sldLayoutChg>
        <pc:sldLayoutChg chg="add del mod replId">
          <pc:chgData name="martie irwin" userId="ea6a7b6f20f9e03b" providerId="Windows Live" clId="Web-{B1B8CFAB-AAFD-44ED-B9DC-517225C3AD64}" dt="2022-01-14T05:46:25.864" v="24"/>
          <pc:sldLayoutMkLst>
            <pc:docMk/>
            <pc:sldMasterMk cId="4283818490" sldId="2147483672"/>
            <pc:sldLayoutMk cId="1181677022" sldId="2147483675"/>
          </pc:sldLayoutMkLst>
        </pc:sldLayoutChg>
        <pc:sldLayoutChg chg="add del mod replId">
          <pc:chgData name="martie irwin" userId="ea6a7b6f20f9e03b" providerId="Windows Live" clId="Web-{B1B8CFAB-AAFD-44ED-B9DC-517225C3AD64}" dt="2022-01-14T05:46:25.864" v="24"/>
          <pc:sldLayoutMkLst>
            <pc:docMk/>
            <pc:sldMasterMk cId="4283818490" sldId="2147483672"/>
            <pc:sldLayoutMk cId="2277003434" sldId="2147483676"/>
          </pc:sldLayoutMkLst>
        </pc:sldLayoutChg>
        <pc:sldLayoutChg chg="add del mod replId">
          <pc:chgData name="martie irwin" userId="ea6a7b6f20f9e03b" providerId="Windows Live" clId="Web-{B1B8CFAB-AAFD-44ED-B9DC-517225C3AD64}" dt="2022-01-14T05:46:25.864" v="24"/>
          <pc:sldLayoutMkLst>
            <pc:docMk/>
            <pc:sldMasterMk cId="4283818490" sldId="2147483672"/>
            <pc:sldLayoutMk cId="2223513681" sldId="2147483677"/>
          </pc:sldLayoutMkLst>
        </pc:sldLayoutChg>
        <pc:sldLayoutChg chg="add del mod replId">
          <pc:chgData name="martie irwin" userId="ea6a7b6f20f9e03b" providerId="Windows Live" clId="Web-{B1B8CFAB-AAFD-44ED-B9DC-517225C3AD64}" dt="2022-01-14T05:46:25.864" v="24"/>
          <pc:sldLayoutMkLst>
            <pc:docMk/>
            <pc:sldMasterMk cId="4283818490" sldId="2147483672"/>
            <pc:sldLayoutMk cId="184880893" sldId="2147483678"/>
          </pc:sldLayoutMkLst>
        </pc:sldLayoutChg>
        <pc:sldLayoutChg chg="add del mod replId">
          <pc:chgData name="martie irwin" userId="ea6a7b6f20f9e03b" providerId="Windows Live" clId="Web-{B1B8CFAB-AAFD-44ED-B9DC-517225C3AD64}" dt="2022-01-14T05:46:25.864" v="24"/>
          <pc:sldLayoutMkLst>
            <pc:docMk/>
            <pc:sldMasterMk cId="4283818490" sldId="2147483672"/>
            <pc:sldLayoutMk cId="2022504538" sldId="2147483679"/>
          </pc:sldLayoutMkLst>
        </pc:sldLayoutChg>
        <pc:sldLayoutChg chg="add del mod replId">
          <pc:chgData name="martie irwin" userId="ea6a7b6f20f9e03b" providerId="Windows Live" clId="Web-{B1B8CFAB-AAFD-44ED-B9DC-517225C3AD64}" dt="2022-01-14T05:46:25.864" v="24"/>
          <pc:sldLayoutMkLst>
            <pc:docMk/>
            <pc:sldMasterMk cId="4283818490" sldId="2147483672"/>
            <pc:sldLayoutMk cId="794187865" sldId="2147483680"/>
          </pc:sldLayoutMkLst>
        </pc:sldLayoutChg>
        <pc:sldLayoutChg chg="add del mod replId">
          <pc:chgData name="martie irwin" userId="ea6a7b6f20f9e03b" providerId="Windows Live" clId="Web-{B1B8CFAB-AAFD-44ED-B9DC-517225C3AD64}" dt="2022-01-14T05:46:25.864" v="24"/>
          <pc:sldLayoutMkLst>
            <pc:docMk/>
            <pc:sldMasterMk cId="4283818490" sldId="2147483672"/>
            <pc:sldLayoutMk cId="3346048073" sldId="2147483681"/>
          </pc:sldLayoutMkLst>
        </pc:sldLayoutChg>
        <pc:sldLayoutChg chg="add del mod replId">
          <pc:chgData name="martie irwin" userId="ea6a7b6f20f9e03b" providerId="Windows Live" clId="Web-{B1B8CFAB-AAFD-44ED-B9DC-517225C3AD64}" dt="2022-01-14T05:46:25.864" v="24"/>
          <pc:sldLayoutMkLst>
            <pc:docMk/>
            <pc:sldMasterMk cId="4283818490" sldId="2147483672"/>
            <pc:sldLayoutMk cId="2276162701" sldId="2147483682"/>
          </pc:sldLayoutMkLst>
        </pc:sldLayoutChg>
        <pc:sldLayoutChg chg="add del mod replId">
          <pc:chgData name="martie irwin" userId="ea6a7b6f20f9e03b" providerId="Windows Live" clId="Web-{B1B8CFAB-AAFD-44ED-B9DC-517225C3AD64}" dt="2022-01-14T05:46:25.864" v="24"/>
          <pc:sldLayoutMkLst>
            <pc:docMk/>
            <pc:sldMasterMk cId="4283818490" sldId="2147483672"/>
            <pc:sldLayoutMk cId="1699354779" sldId="2147483683"/>
          </pc:sldLayoutMkLst>
        </pc:sldLayoutChg>
      </pc:sldMasterChg>
      <pc:sldMasterChg chg="add addSldLayout modSldLayout">
        <pc:chgData name="martie irwin" userId="ea6a7b6f20f9e03b" providerId="Windows Live" clId="Web-{B1B8CFAB-AAFD-44ED-B9DC-517225C3AD64}" dt="2022-01-14T05:46:25.864" v="24"/>
        <pc:sldMasterMkLst>
          <pc:docMk/>
          <pc:sldMasterMk cId="613008099" sldId="2147483684"/>
        </pc:sldMasterMkLst>
        <pc:sldLayoutChg chg="add mod replId">
          <pc:chgData name="martie irwin" userId="ea6a7b6f20f9e03b" providerId="Windows Live" clId="Web-{B1B8CFAB-AAFD-44ED-B9DC-517225C3AD64}" dt="2022-01-14T05:46:25.864" v="24"/>
          <pc:sldLayoutMkLst>
            <pc:docMk/>
            <pc:sldMasterMk cId="613008099" sldId="2147483684"/>
            <pc:sldLayoutMk cId="3598133802" sldId="2147483685"/>
          </pc:sldLayoutMkLst>
        </pc:sldLayoutChg>
        <pc:sldLayoutChg chg="add mod replId">
          <pc:chgData name="martie irwin" userId="ea6a7b6f20f9e03b" providerId="Windows Live" clId="Web-{B1B8CFAB-AAFD-44ED-B9DC-517225C3AD64}" dt="2022-01-14T05:46:25.864" v="24"/>
          <pc:sldLayoutMkLst>
            <pc:docMk/>
            <pc:sldMasterMk cId="613008099" sldId="2147483684"/>
            <pc:sldLayoutMk cId="2032941434" sldId="2147483686"/>
          </pc:sldLayoutMkLst>
        </pc:sldLayoutChg>
        <pc:sldLayoutChg chg="add mod replId">
          <pc:chgData name="martie irwin" userId="ea6a7b6f20f9e03b" providerId="Windows Live" clId="Web-{B1B8CFAB-AAFD-44ED-B9DC-517225C3AD64}" dt="2022-01-14T05:46:25.864" v="24"/>
          <pc:sldLayoutMkLst>
            <pc:docMk/>
            <pc:sldMasterMk cId="613008099" sldId="2147483684"/>
            <pc:sldLayoutMk cId="3397376854" sldId="2147483687"/>
          </pc:sldLayoutMkLst>
        </pc:sldLayoutChg>
        <pc:sldLayoutChg chg="add mod replId">
          <pc:chgData name="martie irwin" userId="ea6a7b6f20f9e03b" providerId="Windows Live" clId="Web-{B1B8CFAB-AAFD-44ED-B9DC-517225C3AD64}" dt="2022-01-14T05:46:25.864" v="24"/>
          <pc:sldLayoutMkLst>
            <pc:docMk/>
            <pc:sldMasterMk cId="613008099" sldId="2147483684"/>
            <pc:sldLayoutMk cId="2997400723" sldId="2147483688"/>
          </pc:sldLayoutMkLst>
        </pc:sldLayoutChg>
        <pc:sldLayoutChg chg="add mod replId">
          <pc:chgData name="martie irwin" userId="ea6a7b6f20f9e03b" providerId="Windows Live" clId="Web-{B1B8CFAB-AAFD-44ED-B9DC-517225C3AD64}" dt="2022-01-14T05:46:25.864" v="24"/>
          <pc:sldLayoutMkLst>
            <pc:docMk/>
            <pc:sldMasterMk cId="613008099" sldId="2147483684"/>
            <pc:sldLayoutMk cId="3937266444" sldId="2147483689"/>
          </pc:sldLayoutMkLst>
        </pc:sldLayoutChg>
        <pc:sldLayoutChg chg="add mod replId">
          <pc:chgData name="martie irwin" userId="ea6a7b6f20f9e03b" providerId="Windows Live" clId="Web-{B1B8CFAB-AAFD-44ED-B9DC-517225C3AD64}" dt="2022-01-14T05:46:25.864" v="24"/>
          <pc:sldLayoutMkLst>
            <pc:docMk/>
            <pc:sldMasterMk cId="613008099" sldId="2147483684"/>
            <pc:sldLayoutMk cId="3718796553" sldId="2147483690"/>
          </pc:sldLayoutMkLst>
        </pc:sldLayoutChg>
        <pc:sldLayoutChg chg="add mod replId">
          <pc:chgData name="martie irwin" userId="ea6a7b6f20f9e03b" providerId="Windows Live" clId="Web-{B1B8CFAB-AAFD-44ED-B9DC-517225C3AD64}" dt="2022-01-14T05:46:25.864" v="24"/>
          <pc:sldLayoutMkLst>
            <pc:docMk/>
            <pc:sldMasterMk cId="613008099" sldId="2147483684"/>
            <pc:sldLayoutMk cId="141750390" sldId="2147483691"/>
          </pc:sldLayoutMkLst>
        </pc:sldLayoutChg>
        <pc:sldLayoutChg chg="add mod replId">
          <pc:chgData name="martie irwin" userId="ea6a7b6f20f9e03b" providerId="Windows Live" clId="Web-{B1B8CFAB-AAFD-44ED-B9DC-517225C3AD64}" dt="2022-01-14T05:46:25.864" v="24"/>
          <pc:sldLayoutMkLst>
            <pc:docMk/>
            <pc:sldMasterMk cId="613008099" sldId="2147483684"/>
            <pc:sldLayoutMk cId="1856251262" sldId="2147483692"/>
          </pc:sldLayoutMkLst>
        </pc:sldLayoutChg>
        <pc:sldLayoutChg chg="add mod replId">
          <pc:chgData name="martie irwin" userId="ea6a7b6f20f9e03b" providerId="Windows Live" clId="Web-{B1B8CFAB-AAFD-44ED-B9DC-517225C3AD64}" dt="2022-01-14T05:46:25.864" v="24"/>
          <pc:sldLayoutMkLst>
            <pc:docMk/>
            <pc:sldMasterMk cId="613008099" sldId="2147483684"/>
            <pc:sldLayoutMk cId="3203219431" sldId="2147483693"/>
          </pc:sldLayoutMkLst>
        </pc:sldLayoutChg>
        <pc:sldLayoutChg chg="add mod replId">
          <pc:chgData name="martie irwin" userId="ea6a7b6f20f9e03b" providerId="Windows Live" clId="Web-{B1B8CFAB-AAFD-44ED-B9DC-517225C3AD64}" dt="2022-01-14T05:46:25.864" v="24"/>
          <pc:sldLayoutMkLst>
            <pc:docMk/>
            <pc:sldMasterMk cId="613008099" sldId="2147483684"/>
            <pc:sldLayoutMk cId="412901988" sldId="2147483694"/>
          </pc:sldLayoutMkLst>
        </pc:sldLayoutChg>
        <pc:sldLayoutChg chg="add mod replId">
          <pc:chgData name="martie irwin" userId="ea6a7b6f20f9e03b" providerId="Windows Live" clId="Web-{B1B8CFAB-AAFD-44ED-B9DC-517225C3AD64}" dt="2022-01-14T05:46:25.864" v="24"/>
          <pc:sldLayoutMkLst>
            <pc:docMk/>
            <pc:sldMasterMk cId="613008099" sldId="2147483684"/>
            <pc:sldLayoutMk cId="394923028" sldId="2147483695"/>
          </pc:sldLayoutMkLst>
        </pc:sldLayoutChg>
        <pc:sldLayoutChg chg="add mod replId">
          <pc:chgData name="martie irwin" userId="ea6a7b6f20f9e03b" providerId="Windows Live" clId="Web-{B1B8CFAB-AAFD-44ED-B9DC-517225C3AD64}" dt="2022-01-14T05:46:25.864" v="24"/>
          <pc:sldLayoutMkLst>
            <pc:docMk/>
            <pc:sldMasterMk cId="613008099" sldId="2147483684"/>
            <pc:sldLayoutMk cId="2466535936" sldId="2147483696"/>
          </pc:sldLayoutMkLst>
        </pc:sldLayoutChg>
        <pc:sldLayoutChg chg="add mod replId">
          <pc:chgData name="martie irwin" userId="ea6a7b6f20f9e03b" providerId="Windows Live" clId="Web-{B1B8CFAB-AAFD-44ED-B9DC-517225C3AD64}" dt="2022-01-14T05:46:25.864" v="24"/>
          <pc:sldLayoutMkLst>
            <pc:docMk/>
            <pc:sldMasterMk cId="613008099" sldId="2147483684"/>
            <pc:sldLayoutMk cId="2556573971" sldId="2147483697"/>
          </pc:sldLayoutMkLst>
        </pc:sldLayoutChg>
        <pc:sldLayoutChg chg="add mod replId">
          <pc:chgData name="martie irwin" userId="ea6a7b6f20f9e03b" providerId="Windows Live" clId="Web-{B1B8CFAB-AAFD-44ED-B9DC-517225C3AD64}" dt="2022-01-14T05:46:25.864" v="24"/>
          <pc:sldLayoutMkLst>
            <pc:docMk/>
            <pc:sldMasterMk cId="613008099" sldId="2147483684"/>
            <pc:sldLayoutMk cId="51088920" sldId="2147483698"/>
          </pc:sldLayoutMkLst>
        </pc:sldLayoutChg>
        <pc:sldLayoutChg chg="add mod replId">
          <pc:chgData name="martie irwin" userId="ea6a7b6f20f9e03b" providerId="Windows Live" clId="Web-{B1B8CFAB-AAFD-44ED-B9DC-517225C3AD64}" dt="2022-01-14T05:46:25.864" v="24"/>
          <pc:sldLayoutMkLst>
            <pc:docMk/>
            <pc:sldMasterMk cId="613008099" sldId="2147483684"/>
            <pc:sldLayoutMk cId="235010998" sldId="2147483699"/>
          </pc:sldLayoutMkLst>
        </pc:sldLayoutChg>
        <pc:sldLayoutChg chg="add mod replId">
          <pc:chgData name="martie irwin" userId="ea6a7b6f20f9e03b" providerId="Windows Live" clId="Web-{B1B8CFAB-AAFD-44ED-B9DC-517225C3AD64}" dt="2022-01-14T05:46:25.864" v="24"/>
          <pc:sldLayoutMkLst>
            <pc:docMk/>
            <pc:sldMasterMk cId="613008099" sldId="2147483684"/>
            <pc:sldLayoutMk cId="2957623318" sldId="2147483700"/>
          </pc:sldLayoutMkLst>
        </pc:sldLayoutChg>
        <pc:sldLayoutChg chg="add mod replId">
          <pc:chgData name="martie irwin" userId="ea6a7b6f20f9e03b" providerId="Windows Live" clId="Web-{B1B8CFAB-AAFD-44ED-B9DC-517225C3AD64}" dt="2022-01-14T05:46:25.864" v="24"/>
          <pc:sldLayoutMkLst>
            <pc:docMk/>
            <pc:sldMasterMk cId="613008099" sldId="2147483684"/>
            <pc:sldLayoutMk cId="2246481954" sldId="214748370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3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0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6535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73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88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0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2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8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7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0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26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9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5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1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08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Advanced AED Services (TBD)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6FA75-3CFC-4654-80C2-872A4A025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Mission Statement </a:t>
            </a:r>
            <a:br>
              <a:rPr lang="en-US">
                <a:solidFill>
                  <a:schemeClr val="bg2"/>
                </a:solidFill>
              </a:rPr>
            </a:br>
            <a:endParaRPr lang="en-US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DE061-6C7B-459E-B436-D0C65174A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We are setting out to redesign the way we general public use and have access to Automated Emergency Defibrillator's. 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5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EBC4-249C-4226-990F-8F1B3B76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aspects of the design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822F1-A2EA-4C9B-B055-7692B733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Cellular connectivity </a:t>
            </a:r>
          </a:p>
          <a:p>
            <a:pPr>
              <a:buClr>
                <a:srgbClr val="8AD0D6"/>
              </a:buClr>
            </a:pPr>
            <a:r>
              <a:rPr lang="en-US" dirty="0"/>
              <a:t>Wi-Fi connectivity </a:t>
            </a:r>
          </a:p>
          <a:p>
            <a:pPr>
              <a:buClr>
                <a:srgbClr val="8AD0D6"/>
              </a:buClr>
            </a:pPr>
            <a:r>
              <a:rPr lang="en-US" dirty="0"/>
              <a:t>Back to base monitoring </a:t>
            </a:r>
          </a:p>
          <a:p>
            <a:pPr>
              <a:buClr>
                <a:srgbClr val="8AD0D6"/>
              </a:buClr>
            </a:pPr>
            <a:r>
              <a:rPr lang="en-US" dirty="0"/>
              <a:t>User function to call for Help </a:t>
            </a:r>
          </a:p>
          <a:p>
            <a:pPr>
              <a:buClr>
                <a:srgbClr val="8AD0D6"/>
              </a:buClr>
            </a:pPr>
            <a:r>
              <a:rPr lang="en-US" dirty="0"/>
              <a:t>GPS location device </a:t>
            </a:r>
          </a:p>
          <a:p>
            <a:pPr>
              <a:buClr>
                <a:srgbClr val="8AD0D6"/>
              </a:buClr>
            </a:pPr>
            <a:r>
              <a:rPr lang="en-US" dirty="0"/>
              <a:t>Secondary battery</a:t>
            </a:r>
          </a:p>
          <a:p>
            <a:pPr>
              <a:buClr>
                <a:srgbClr val="8AD0D6"/>
              </a:buClr>
            </a:pPr>
            <a:r>
              <a:rPr lang="en-US" dirty="0"/>
              <a:t>Live data feed to emergency services IE Heart rate, pulse, shocks given, vital signs &amp; compression start time 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71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3BF4-0BCA-497D-995D-F84497F9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AED integration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B68F7-CBD6-4C55-BE9C-30C425BC2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AED is removed from safety box or secure storage</a:t>
            </a:r>
          </a:p>
          <a:p>
            <a:r>
              <a:rPr lang="en-US" dirty="0"/>
              <a:t>AED is activated- triggering system start up( GPS location &amp; initializing cellular network.</a:t>
            </a:r>
          </a:p>
          <a:p>
            <a:r>
              <a:rPr lang="en-US" dirty="0"/>
              <a:t>AED is connected to patient </a:t>
            </a:r>
          </a:p>
          <a:p>
            <a:r>
              <a:rPr lang="en-US" dirty="0"/>
              <a:t>User input to call for Help- triggering automated call to triple zero ‘000’ – emergency services receive geo tag location for emergency, thus avoiding misinformation </a:t>
            </a:r>
          </a:p>
          <a:p>
            <a:r>
              <a:rPr lang="en-US" dirty="0"/>
              <a:t> User talks directly to Emergency services (AED data to be transmitted directly to Emergency Comms) </a:t>
            </a:r>
          </a:p>
          <a:p>
            <a:r>
              <a:rPr lang="en-US" dirty="0"/>
              <a:t>AED is working in the background on patient- standard procedure </a:t>
            </a:r>
          </a:p>
          <a:p>
            <a:r>
              <a:rPr lang="en-US" dirty="0"/>
              <a:t>Paramedics attending incident are provided with real time data from AED</a:t>
            </a:r>
          </a:p>
          <a:p>
            <a:r>
              <a:rPr lang="en-US" dirty="0"/>
              <a:t>Paramedics arrive on scene </a:t>
            </a:r>
          </a:p>
        </p:txBody>
      </p:sp>
    </p:spTree>
    <p:extLst>
      <p:ext uri="{BB962C8B-B14F-4D97-AF65-F5344CB8AC3E}">
        <p14:creationId xmlns:p14="http://schemas.microsoft.com/office/powerpoint/2010/main" val="295541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7451-E46A-4667-9BC4-B3A9E54BB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20863-732A-4A34-AA00-88DC2257D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9162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178</Words>
  <Application>Microsoft Office PowerPoint</Application>
  <PresentationFormat>Widescreen</PresentationFormat>
  <Paragraphs>21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Advanced AED Services (TBD) </vt:lpstr>
      <vt:lpstr>Mission Statement  </vt:lpstr>
      <vt:lpstr>Keys aspects of the design  </vt:lpstr>
      <vt:lpstr>Advanced AED integration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martie irwin</cp:lastModifiedBy>
  <cp:revision>60</cp:revision>
  <dcterms:created xsi:type="dcterms:W3CDTF">2022-01-14T05:43:57Z</dcterms:created>
  <dcterms:modified xsi:type="dcterms:W3CDTF">2022-01-18T23:51:45Z</dcterms:modified>
</cp:coreProperties>
</file>