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67" r:id="rId9"/>
    <p:sldId id="259" r:id="rId10"/>
    <p:sldId id="266" r:id="rId11"/>
    <p:sldId id="258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(I2C)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Motion-to-Presence (MTP)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(I2C)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5381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Mike </a:t>
            </a:r>
            <a:r>
              <a:rPr lang="en-US" dirty="0" err="1" smtClean="0"/>
              <a:t>Mehr</a:t>
            </a:r>
            <a:r>
              <a:rPr lang="en-US" dirty="0" smtClean="0"/>
              <a:t> (mike@azuresults.com)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66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LDR – Ambient Light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input from sampling task (channel: 0, period: 250ms)</a:t>
            </a:r>
          </a:p>
          <a:p>
            <a:r>
              <a:rPr lang="en-US" dirty="0" smtClean="0"/>
              <a:t>Data samples sent to command queue directly</a:t>
            </a:r>
          </a:p>
          <a:p>
            <a:r>
              <a:rPr lang="en-US" dirty="0" smtClean="0"/>
              <a:t>Command proc </a:t>
            </a:r>
          </a:p>
          <a:p>
            <a:pPr lvl="1"/>
            <a:r>
              <a:rPr lang="en-US" dirty="0" smtClean="0"/>
              <a:t>Maintains current level ‘ambient’ variable</a:t>
            </a:r>
          </a:p>
          <a:p>
            <a:pPr lvl="1"/>
            <a:r>
              <a:rPr lang="en-US" dirty="0" smtClean="0"/>
              <a:t>Updates trigger immediate output</a:t>
            </a:r>
          </a:p>
          <a:p>
            <a:pPr lvl="2"/>
            <a:r>
              <a:rPr lang="en-US" dirty="0" smtClean="0"/>
              <a:t>‘brightness’ </a:t>
            </a:r>
            <a:r>
              <a:rPr lang="en-US" dirty="0" err="1" smtClean="0"/>
              <a:t>recalc</a:t>
            </a:r>
            <a:endParaRPr lang="en-US" dirty="0" smtClean="0"/>
          </a:p>
          <a:p>
            <a:pPr lvl="2"/>
            <a:r>
              <a:rPr lang="en-US" dirty="0" smtClean="0"/>
              <a:t>Brightness sent as color data to LED queue (</a:t>
            </a:r>
            <a:r>
              <a:rPr lang="en-US" dirty="0" err="1" smtClean="0"/>
              <a:t>xBulbQueue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sent as coded value to 7SEG queue </a:t>
            </a:r>
            <a:r>
              <a:rPr lang="en-US" smtClean="0"/>
              <a:t>(xSimple7Queue)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LED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data: from CQ variable ‘bulb’</a:t>
            </a:r>
          </a:p>
          <a:p>
            <a:r>
              <a:rPr lang="en-US" dirty="0" smtClean="0"/>
              <a:t>Queue: </a:t>
            </a:r>
            <a:r>
              <a:rPr lang="en-US" dirty="0" err="1" smtClean="0"/>
              <a:t>xBulbQueue</a:t>
            </a:r>
            <a:r>
              <a:rPr lang="en-US" dirty="0" smtClean="0"/>
              <a:t> (1,int)</a:t>
            </a:r>
          </a:p>
          <a:p>
            <a:r>
              <a:rPr lang="en-US" dirty="0" smtClean="0"/>
              <a:t>Task: “LED Output” (</a:t>
            </a:r>
            <a:r>
              <a:rPr lang="en-US" dirty="0" err="1" smtClean="0"/>
              <a:t>vTaskLEDOutput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Just displays the output to the LED driver via led2_set(color)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LED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files: </a:t>
            </a:r>
            <a:r>
              <a:rPr lang="en-US" dirty="0" err="1" smtClean="0"/>
              <a:t>led.c</a:t>
            </a:r>
            <a:r>
              <a:rPr lang="en-US" dirty="0" smtClean="0"/>
              <a:t>/</a:t>
            </a:r>
            <a:r>
              <a:rPr lang="en-US" dirty="0" err="1" smtClean="0"/>
              <a:t>led.h</a:t>
            </a:r>
            <a:endParaRPr lang="en-US" dirty="0" smtClean="0"/>
          </a:p>
          <a:p>
            <a:r>
              <a:rPr lang="en-US" dirty="0" smtClean="0"/>
              <a:t>Features – display 8 basic colors [3-bit RGB (0-7)]</a:t>
            </a:r>
          </a:p>
          <a:p>
            <a:r>
              <a:rPr lang="en-US" dirty="0" smtClean="0"/>
              <a:t>Uses GPIO Port pins 0.22, 3.25, 3.26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the class! </a:t>
            </a:r>
          </a:p>
          <a:p>
            <a:r>
              <a:rPr lang="en-US" dirty="0" smtClean="0"/>
              <a:t>Have fun! </a:t>
            </a:r>
          </a:p>
          <a:p>
            <a:r>
              <a:rPr lang="en-US" dirty="0" smtClean="0"/>
              <a:t>Oh yeah, and it should work!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A (common) – LDR, Onboard LED</a:t>
            </a:r>
          </a:p>
          <a:p>
            <a:r>
              <a:rPr lang="en-US" dirty="0" smtClean="0"/>
              <a:t>Level B (common) - Pushbutton</a:t>
            </a:r>
          </a:p>
          <a:p>
            <a:r>
              <a:rPr lang="en-US" dirty="0" smtClean="0"/>
              <a:t>Level C Option 1 – Seven-segment display</a:t>
            </a:r>
          </a:p>
          <a:p>
            <a:r>
              <a:rPr lang="en-US" dirty="0" smtClean="0"/>
              <a:t>Level C </a:t>
            </a:r>
            <a:r>
              <a:rPr lang="en-US" dirty="0" smtClean="0"/>
              <a:t>Option 2 – PIR (motion) sensor</a:t>
            </a:r>
          </a:p>
          <a:p>
            <a:r>
              <a:rPr lang="en-US" dirty="0" smtClean="0"/>
              <a:t>Level C </a:t>
            </a:r>
            <a:r>
              <a:rPr lang="en-US" dirty="0" smtClean="0"/>
              <a:t>Option 3 – Environmental sensor</a:t>
            </a:r>
          </a:p>
          <a:p>
            <a:r>
              <a:rPr lang="en-US" dirty="0" smtClean="0"/>
              <a:t>Extra – OLED Display (too much data!)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5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ompensates to keep level constant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Digit shows the ambient light level detected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Relative height feature with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Pushbutton modes (click to change to next)</a:t>
            </a:r>
          </a:p>
          <a:p>
            <a:pPr lvl="1"/>
            <a:r>
              <a:rPr lang="en-US" dirty="0" smtClean="0"/>
              <a:t>Smart Bulb operation (required)</a:t>
            </a:r>
          </a:p>
          <a:p>
            <a:pPr lvl="1"/>
            <a:r>
              <a:rPr lang="en-US" dirty="0" smtClean="0"/>
              <a:t>Bulb is always ON (required)</a:t>
            </a:r>
          </a:p>
          <a:p>
            <a:pPr lvl="1"/>
            <a:r>
              <a:rPr lang="en-US" dirty="0" smtClean="0"/>
              <a:t>Bulb is always OFF</a:t>
            </a:r>
          </a:p>
          <a:p>
            <a:pPr lvl="1"/>
            <a:r>
              <a:rPr lang="en-US" dirty="0" smtClean="0"/>
              <a:t>Test mode – cycles system tests to verify functionality</a:t>
            </a:r>
          </a:p>
          <a:p>
            <a:pPr lvl="1"/>
            <a:r>
              <a:rPr lang="en-US" dirty="0" smtClean="0"/>
              <a:t>Smart Bulb with Relative Altitude display</a:t>
            </a:r>
          </a:p>
          <a:p>
            <a:r>
              <a:rPr lang="en-US" dirty="0" smtClean="0"/>
              <a:t>Relative altitude (pressure sensor)</a:t>
            </a:r>
          </a:p>
          <a:p>
            <a:pPr lvl="1"/>
            <a:r>
              <a:rPr lang="en-US" dirty="0" smtClean="0"/>
              <a:t>Defaults to approximate altitude above sea level, but</a:t>
            </a:r>
          </a:p>
          <a:p>
            <a:pPr lvl="1"/>
            <a:r>
              <a:rPr lang="en-US" dirty="0" smtClean="0"/>
              <a:t>If calibrated to current height, will show altitude above or below that.</a:t>
            </a:r>
          </a:p>
          <a:p>
            <a:pPr lvl="1"/>
            <a:r>
              <a:rPr lang="en-US" dirty="0" smtClean="0"/>
              <a:t>Single digit shows relative building floor, with DP for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LPC-1769 </a:t>
            </a:r>
            <a:r>
              <a:rPr lang="en-US" dirty="0" smtClean="0"/>
              <a:t>Cortex-M3 ARM </a:t>
            </a:r>
            <a:r>
              <a:rPr lang="en-US" dirty="0" smtClean="0"/>
              <a:t>board (Mouser $23.75)</a:t>
            </a:r>
          </a:p>
          <a:p>
            <a:r>
              <a:rPr lang="en-US" dirty="0" smtClean="0"/>
              <a:t>Sensors: LDR, Pushbutton (class provided)</a:t>
            </a:r>
          </a:p>
          <a:p>
            <a:r>
              <a:rPr lang="en-US" dirty="0" smtClean="0"/>
              <a:t>Motion sensor: PIR-01 from OSEPP.com (Fry’s $8.99)</a:t>
            </a:r>
          </a:p>
          <a:p>
            <a:r>
              <a:rPr lang="en-US" dirty="0" smtClean="0"/>
              <a:t>Seven-segment display: Common-cathode red w/DP (Amazon)</a:t>
            </a:r>
          </a:p>
          <a:p>
            <a:r>
              <a:rPr lang="en-US" dirty="0" err="1" smtClean="0"/>
              <a:t>Env.sensor</a:t>
            </a:r>
            <a:r>
              <a:rPr lang="en-US" dirty="0" smtClean="0"/>
              <a:t>: BMP/BME-280 from Adafruit.com (borrowed)</a:t>
            </a:r>
          </a:p>
          <a:p>
            <a:pPr lvl="1"/>
            <a:r>
              <a:rPr lang="en-US" dirty="0" smtClean="0"/>
              <a:t>BMP – temp and pressure @ $9.95</a:t>
            </a:r>
          </a:p>
          <a:p>
            <a:pPr lvl="1"/>
            <a:r>
              <a:rPr lang="en-US" dirty="0" smtClean="0"/>
              <a:t>BME has humidity too @ $19.95</a:t>
            </a:r>
          </a:p>
          <a:p>
            <a:r>
              <a:rPr lang="en-US" dirty="0" smtClean="0"/>
              <a:t>OLED: Still selecting from Adafruit.com</a:t>
            </a:r>
          </a:p>
        </p:txBody>
      </p:sp>
    </p:spTree>
    <p:extLst>
      <p:ext uri="{BB962C8B-B14F-4D97-AF65-F5344CB8AC3E}">
        <p14:creationId xmlns:p14="http://schemas.microsoft.com/office/powerpoint/2010/main" val="37435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Design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to sample input sensors: 5</a:t>
            </a:r>
          </a:p>
          <a:p>
            <a:r>
              <a:rPr lang="en-US" dirty="0" smtClean="0"/>
              <a:t>Tasks to drive output devices: 4</a:t>
            </a:r>
          </a:p>
          <a:p>
            <a:r>
              <a:rPr lang="en-US" dirty="0" smtClean="0"/>
              <a:t>One task to act as Command Interpreter</a:t>
            </a:r>
          </a:p>
          <a:p>
            <a:r>
              <a:rPr lang="en-US" dirty="0" smtClean="0"/>
              <a:t>Data flows from input tasks to GK to output tasks</a:t>
            </a:r>
          </a:p>
          <a:p>
            <a:r>
              <a:rPr lang="en-US" dirty="0" smtClean="0"/>
              <a:t>Message Queues are used for data and command flow</a:t>
            </a:r>
          </a:p>
          <a:p>
            <a:r>
              <a:rPr lang="en-US" dirty="0" smtClean="0"/>
              <a:t>Most queues are single length with overwrite feature</a:t>
            </a:r>
          </a:p>
          <a:p>
            <a:pPr lvl="1"/>
            <a:r>
              <a:rPr lang="en-US" dirty="0" smtClean="0"/>
              <a:t>Doesn’t matter if data is dropped</a:t>
            </a:r>
          </a:p>
          <a:p>
            <a:r>
              <a:rPr lang="en-US" dirty="0" smtClean="0"/>
              <a:t>Command queue is bigger and does not drop its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Hardware Design Diagram</vt:lpstr>
      <vt:lpstr>Software Architecture</vt:lpstr>
      <vt:lpstr>Software architecture diagram</vt:lpstr>
      <vt:lpstr>LDR – Ambient Light Sensor</vt:lpstr>
      <vt:lpstr>Onboard LED task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14</cp:revision>
  <dcterms:created xsi:type="dcterms:W3CDTF">2016-08-12T15:22:31Z</dcterms:created>
  <dcterms:modified xsi:type="dcterms:W3CDTF">2016-08-12T17:42:41Z</dcterms:modified>
</cp:coreProperties>
</file>