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4" r:id="rId6"/>
    <p:sldId id="265" r:id="rId7"/>
    <p:sldId id="261" r:id="rId8"/>
    <p:sldId id="259" r:id="rId9"/>
    <p:sldId id="266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15CA6-98E2-4794-8304-6B14BA3A5535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</dgm:pt>
    <dgm:pt modelId="{24FB626F-D133-4AF8-B590-548A4C1473E6}">
      <dgm:prSet phldrT="[Text]"/>
      <dgm:spPr/>
      <dgm:t>
        <a:bodyPr/>
        <a:lstStyle/>
        <a:p>
          <a:r>
            <a:rPr lang="en-US" dirty="0" smtClean="0"/>
            <a:t>Inputs</a:t>
          </a:r>
          <a:endParaRPr lang="en-US" dirty="0"/>
        </a:p>
      </dgm:t>
    </dgm:pt>
    <dgm:pt modelId="{7640BBB3-1E27-418B-86EA-59CEA395917B}" type="parTrans" cxnId="{D22D9323-A092-4E37-A5F1-135254596E28}">
      <dgm:prSet/>
      <dgm:spPr/>
      <dgm:t>
        <a:bodyPr/>
        <a:lstStyle/>
        <a:p>
          <a:endParaRPr lang="en-US"/>
        </a:p>
      </dgm:t>
    </dgm:pt>
    <dgm:pt modelId="{4EB670BA-7D58-4095-9A00-F60994098D15}" type="sibTrans" cxnId="{D22D9323-A092-4E37-A5F1-135254596E28}">
      <dgm:prSet/>
      <dgm:spPr/>
      <dgm:t>
        <a:bodyPr/>
        <a:lstStyle/>
        <a:p>
          <a:endParaRPr lang="en-US"/>
        </a:p>
      </dgm:t>
    </dgm:pt>
    <dgm:pt modelId="{FA636ABC-5C0B-4221-B289-F6CAE8690574}">
      <dgm:prSet phldrT="[Text]"/>
      <dgm:spPr/>
      <dgm:t>
        <a:bodyPr/>
        <a:lstStyle/>
        <a:p>
          <a:r>
            <a:rPr lang="en-US" dirty="0" smtClean="0"/>
            <a:t>Commands</a:t>
          </a:r>
          <a:endParaRPr lang="en-US" dirty="0"/>
        </a:p>
      </dgm:t>
    </dgm:pt>
    <dgm:pt modelId="{753681A3-5166-4715-9D93-E9CA0DB45226}" type="parTrans" cxnId="{55DB5DDA-6631-4781-8A63-11718862B000}">
      <dgm:prSet/>
      <dgm:spPr/>
      <dgm:t>
        <a:bodyPr/>
        <a:lstStyle/>
        <a:p>
          <a:endParaRPr lang="en-US"/>
        </a:p>
      </dgm:t>
    </dgm:pt>
    <dgm:pt modelId="{415B0E0D-25BC-4314-82E4-5660F3EE390A}" type="sibTrans" cxnId="{55DB5DDA-6631-4781-8A63-11718862B000}">
      <dgm:prSet/>
      <dgm:spPr/>
      <dgm:t>
        <a:bodyPr/>
        <a:lstStyle/>
        <a:p>
          <a:endParaRPr lang="en-US"/>
        </a:p>
      </dgm:t>
    </dgm:pt>
    <dgm:pt modelId="{1379C3BE-B46A-4EC7-BD8B-A08ABCD87154}">
      <dgm:prSet phldrT="[Text]"/>
      <dgm:spPr/>
      <dgm:t>
        <a:bodyPr/>
        <a:lstStyle/>
        <a:p>
          <a:r>
            <a:rPr lang="en-US" dirty="0" smtClean="0"/>
            <a:t>Outputs</a:t>
          </a:r>
          <a:endParaRPr lang="en-US" dirty="0"/>
        </a:p>
      </dgm:t>
    </dgm:pt>
    <dgm:pt modelId="{6E1F8D4A-F7A8-4B64-A6C8-4744AD538B66}" type="parTrans" cxnId="{8E537999-401F-4859-88A7-4DCF71EDD666}">
      <dgm:prSet/>
      <dgm:spPr/>
      <dgm:t>
        <a:bodyPr/>
        <a:lstStyle/>
        <a:p>
          <a:endParaRPr lang="en-US"/>
        </a:p>
      </dgm:t>
    </dgm:pt>
    <dgm:pt modelId="{FC8D06AC-82E0-4D8F-87BB-E6F98AD02368}" type="sibTrans" cxnId="{8E537999-401F-4859-88A7-4DCF71EDD666}">
      <dgm:prSet/>
      <dgm:spPr/>
      <dgm:t>
        <a:bodyPr/>
        <a:lstStyle/>
        <a:p>
          <a:endParaRPr lang="en-US"/>
        </a:p>
      </dgm:t>
    </dgm:pt>
    <dgm:pt modelId="{F7880562-1323-4240-9F65-DE4E9083C540}">
      <dgm:prSet phldrT="[Text]"/>
      <dgm:spPr/>
      <dgm:t>
        <a:bodyPr/>
        <a:lstStyle/>
        <a:p>
          <a:r>
            <a:rPr lang="en-US" dirty="0" smtClean="0"/>
            <a:t>LDR (analog)</a:t>
          </a:r>
          <a:endParaRPr lang="en-US" dirty="0"/>
        </a:p>
      </dgm:t>
    </dgm:pt>
    <dgm:pt modelId="{7B0649AB-16C9-44B1-A3A6-051146705496}" type="parTrans" cxnId="{848D1F46-5093-4F4D-8548-75A87822D208}">
      <dgm:prSet/>
      <dgm:spPr/>
      <dgm:t>
        <a:bodyPr/>
        <a:lstStyle/>
        <a:p>
          <a:endParaRPr lang="en-US"/>
        </a:p>
      </dgm:t>
    </dgm:pt>
    <dgm:pt modelId="{BDBD70AB-54C7-4329-804B-DB6FFB3B51C1}" type="sibTrans" cxnId="{848D1F46-5093-4F4D-8548-75A87822D208}">
      <dgm:prSet/>
      <dgm:spPr/>
      <dgm:t>
        <a:bodyPr/>
        <a:lstStyle/>
        <a:p>
          <a:endParaRPr lang="en-US"/>
        </a:p>
      </dgm:t>
    </dgm:pt>
    <dgm:pt modelId="{B1B92E52-917F-4C4B-B575-C6063291351F}">
      <dgm:prSet phldrT="[Text]"/>
      <dgm:spPr/>
      <dgm:t>
        <a:bodyPr/>
        <a:lstStyle/>
        <a:p>
          <a:r>
            <a:rPr lang="en-US" dirty="0" smtClean="0"/>
            <a:t>PIR (GPIO)</a:t>
          </a:r>
          <a:endParaRPr lang="en-US" dirty="0"/>
        </a:p>
      </dgm:t>
    </dgm:pt>
    <dgm:pt modelId="{17B6D54C-57AD-401F-8C72-48DE510DF4E0}" type="parTrans" cxnId="{E7B4B5B3-811A-4B30-A56C-2F65A802DE6A}">
      <dgm:prSet/>
      <dgm:spPr/>
      <dgm:t>
        <a:bodyPr/>
        <a:lstStyle/>
        <a:p>
          <a:endParaRPr lang="en-US"/>
        </a:p>
      </dgm:t>
    </dgm:pt>
    <dgm:pt modelId="{AD4BD9B4-0D13-4AFF-9B7C-878FDA983BD1}" type="sibTrans" cxnId="{E7B4B5B3-811A-4B30-A56C-2F65A802DE6A}">
      <dgm:prSet/>
      <dgm:spPr/>
      <dgm:t>
        <a:bodyPr/>
        <a:lstStyle/>
        <a:p>
          <a:endParaRPr lang="en-US"/>
        </a:p>
      </dgm:t>
    </dgm:pt>
    <dgm:pt modelId="{C77843D8-41D8-4BA1-860E-4C01D53DCFD4}">
      <dgm:prSet phldrT="[Text]"/>
      <dgm:spPr/>
      <dgm:t>
        <a:bodyPr/>
        <a:lstStyle/>
        <a:p>
          <a:r>
            <a:rPr lang="en-US" dirty="0" smtClean="0"/>
            <a:t>BMPE (SPI)</a:t>
          </a:r>
          <a:endParaRPr lang="en-US" dirty="0"/>
        </a:p>
      </dgm:t>
    </dgm:pt>
    <dgm:pt modelId="{204CA489-174E-45B5-AE8D-79C39B045211}" type="parTrans" cxnId="{5AEF0EA5-3EDD-45E6-9032-EB4FF5319335}">
      <dgm:prSet/>
      <dgm:spPr/>
      <dgm:t>
        <a:bodyPr/>
        <a:lstStyle/>
        <a:p>
          <a:endParaRPr lang="en-US"/>
        </a:p>
      </dgm:t>
    </dgm:pt>
    <dgm:pt modelId="{DD50E541-F043-446C-9786-5D7D053EECBB}" type="sibTrans" cxnId="{5AEF0EA5-3EDD-45E6-9032-EB4FF5319335}">
      <dgm:prSet/>
      <dgm:spPr/>
      <dgm:t>
        <a:bodyPr/>
        <a:lstStyle/>
        <a:p>
          <a:endParaRPr lang="en-US"/>
        </a:p>
      </dgm:t>
    </dgm:pt>
    <dgm:pt modelId="{4329B1CD-572D-4430-A615-0C939E0BFE29}">
      <dgm:prSet phldrT="[Text]"/>
      <dgm:spPr/>
      <dgm:t>
        <a:bodyPr/>
        <a:lstStyle/>
        <a:p>
          <a:r>
            <a:rPr lang="en-US" dirty="0" smtClean="0"/>
            <a:t>Data sample</a:t>
          </a:r>
          <a:endParaRPr lang="en-US" dirty="0"/>
        </a:p>
      </dgm:t>
    </dgm:pt>
    <dgm:pt modelId="{A7B2C49D-CB79-4015-AD96-1CF49BB21715}" type="parTrans" cxnId="{E9F2A538-06A6-4ABE-95B0-32A44CBCA3CB}">
      <dgm:prSet/>
      <dgm:spPr/>
      <dgm:t>
        <a:bodyPr/>
        <a:lstStyle/>
        <a:p>
          <a:endParaRPr lang="en-US"/>
        </a:p>
      </dgm:t>
    </dgm:pt>
    <dgm:pt modelId="{559A1639-FC98-4B73-9D82-DB7B461103CD}" type="sibTrans" cxnId="{E9F2A538-06A6-4ABE-95B0-32A44CBCA3CB}">
      <dgm:prSet/>
      <dgm:spPr/>
      <dgm:t>
        <a:bodyPr/>
        <a:lstStyle/>
        <a:p>
          <a:endParaRPr lang="en-US"/>
        </a:p>
      </dgm:t>
    </dgm:pt>
    <dgm:pt modelId="{7FA14E08-8E70-4D3F-BF02-C1C3303CB6C2}">
      <dgm:prSet phldrT="[Text]"/>
      <dgm:spPr/>
      <dgm:t>
        <a:bodyPr/>
        <a:lstStyle/>
        <a:p>
          <a:r>
            <a:rPr lang="en-US" dirty="0" smtClean="0"/>
            <a:t>PB event</a:t>
          </a:r>
          <a:endParaRPr lang="en-US" dirty="0"/>
        </a:p>
      </dgm:t>
    </dgm:pt>
    <dgm:pt modelId="{9615E12F-93D3-42BA-B5AD-728C75AEE09F}" type="parTrans" cxnId="{2DA5845C-E443-440A-978F-D0120B9BE41B}">
      <dgm:prSet/>
      <dgm:spPr/>
      <dgm:t>
        <a:bodyPr/>
        <a:lstStyle/>
        <a:p>
          <a:endParaRPr lang="en-US"/>
        </a:p>
      </dgm:t>
    </dgm:pt>
    <dgm:pt modelId="{4088036C-AC29-473F-8969-8EF4BAA5FCD2}" type="sibTrans" cxnId="{2DA5845C-E443-440A-978F-D0120B9BE41B}">
      <dgm:prSet/>
      <dgm:spPr/>
      <dgm:t>
        <a:bodyPr/>
        <a:lstStyle/>
        <a:p>
          <a:endParaRPr lang="en-US"/>
        </a:p>
      </dgm:t>
    </dgm:pt>
    <dgm:pt modelId="{A6352189-BDB7-40D6-B8BC-2AAC8911FB29}">
      <dgm:prSet phldrT="[Text]"/>
      <dgm:spPr/>
      <dgm:t>
        <a:bodyPr/>
        <a:lstStyle/>
        <a:p>
          <a:r>
            <a:rPr lang="en-US" dirty="0" smtClean="0"/>
            <a:t>Timer event</a:t>
          </a:r>
          <a:endParaRPr lang="en-US" dirty="0"/>
        </a:p>
      </dgm:t>
    </dgm:pt>
    <dgm:pt modelId="{02719430-F3C0-42C2-A1AA-9993033472DA}" type="parTrans" cxnId="{0FE3902A-3DE7-4E40-9797-5A75D9E80016}">
      <dgm:prSet/>
      <dgm:spPr/>
      <dgm:t>
        <a:bodyPr/>
        <a:lstStyle/>
        <a:p>
          <a:endParaRPr lang="en-US"/>
        </a:p>
      </dgm:t>
    </dgm:pt>
    <dgm:pt modelId="{5F80CE23-09D7-4CB2-8563-9A48B1F2365B}" type="sibTrans" cxnId="{0FE3902A-3DE7-4E40-9797-5A75D9E80016}">
      <dgm:prSet/>
      <dgm:spPr/>
      <dgm:t>
        <a:bodyPr/>
        <a:lstStyle/>
        <a:p>
          <a:endParaRPr lang="en-US"/>
        </a:p>
      </dgm:t>
    </dgm:pt>
    <dgm:pt modelId="{F5956719-4F49-41DC-AAFD-F1B5811C1116}">
      <dgm:prSet phldrT="[Text]"/>
      <dgm:spPr/>
      <dgm:t>
        <a:bodyPr/>
        <a:lstStyle/>
        <a:p>
          <a:r>
            <a:rPr lang="en-US" dirty="0" smtClean="0"/>
            <a:t>RGB LED (GPIO)</a:t>
          </a:r>
          <a:endParaRPr lang="en-US" dirty="0"/>
        </a:p>
      </dgm:t>
    </dgm:pt>
    <dgm:pt modelId="{F5E06A53-1805-448F-80A1-3C0C97EC27D3}" type="parTrans" cxnId="{440800DC-A3E1-403E-A4BB-572657325E9A}">
      <dgm:prSet/>
      <dgm:spPr/>
      <dgm:t>
        <a:bodyPr/>
        <a:lstStyle/>
        <a:p>
          <a:endParaRPr lang="en-US"/>
        </a:p>
      </dgm:t>
    </dgm:pt>
    <dgm:pt modelId="{8C8D46FD-D7D4-49A0-8D89-F5F54FAE1EAE}" type="sibTrans" cxnId="{440800DC-A3E1-403E-A4BB-572657325E9A}">
      <dgm:prSet/>
      <dgm:spPr/>
      <dgm:t>
        <a:bodyPr/>
        <a:lstStyle/>
        <a:p>
          <a:endParaRPr lang="en-US"/>
        </a:p>
      </dgm:t>
    </dgm:pt>
    <dgm:pt modelId="{D402DD08-A2C2-4946-8037-962E92E53928}">
      <dgm:prSet phldrT="[Text]"/>
      <dgm:spPr/>
      <dgm:t>
        <a:bodyPr/>
        <a:lstStyle/>
        <a:p>
          <a:r>
            <a:rPr lang="en-US" dirty="0" smtClean="0"/>
            <a:t>7-seg </a:t>
          </a:r>
          <a:r>
            <a:rPr lang="en-US" smtClean="0"/>
            <a:t>w DP (GPIO)</a:t>
          </a:r>
          <a:endParaRPr lang="en-US" dirty="0"/>
        </a:p>
      </dgm:t>
    </dgm:pt>
    <dgm:pt modelId="{D0FB1F0D-A178-472A-8CF6-6C5604A658DC}" type="parTrans" cxnId="{87F9C507-24AC-49F8-A6F3-32BC11C335E7}">
      <dgm:prSet/>
      <dgm:spPr/>
      <dgm:t>
        <a:bodyPr/>
        <a:lstStyle/>
        <a:p>
          <a:endParaRPr lang="en-US"/>
        </a:p>
      </dgm:t>
    </dgm:pt>
    <dgm:pt modelId="{9245BC3E-FCE2-44DC-8601-2A4FF460B4B1}" type="sibTrans" cxnId="{87F9C507-24AC-49F8-A6F3-32BC11C335E7}">
      <dgm:prSet/>
      <dgm:spPr/>
      <dgm:t>
        <a:bodyPr/>
        <a:lstStyle/>
        <a:p>
          <a:endParaRPr lang="en-US"/>
        </a:p>
      </dgm:t>
    </dgm:pt>
    <dgm:pt modelId="{D1EA250E-CF47-4C16-A7C5-789BDC4BCE83}">
      <dgm:prSet phldrT="[Text]"/>
      <dgm:spPr/>
      <dgm:t>
        <a:bodyPr/>
        <a:lstStyle/>
        <a:p>
          <a:r>
            <a:rPr lang="en-US" dirty="0" smtClean="0"/>
            <a:t>OLED (I2C)</a:t>
          </a:r>
          <a:endParaRPr lang="en-US" dirty="0"/>
        </a:p>
      </dgm:t>
    </dgm:pt>
    <dgm:pt modelId="{01BE6385-1B6A-41E0-A330-47840A1A4D04}" type="parTrans" cxnId="{04C37246-B3A5-437F-8F0B-589598484C84}">
      <dgm:prSet/>
      <dgm:spPr/>
      <dgm:t>
        <a:bodyPr/>
        <a:lstStyle/>
        <a:p>
          <a:endParaRPr lang="en-US"/>
        </a:p>
      </dgm:t>
    </dgm:pt>
    <dgm:pt modelId="{E27A7CE6-B63C-4DDD-BA69-895F723AE26E}" type="sibTrans" cxnId="{04C37246-B3A5-437F-8F0B-589598484C84}">
      <dgm:prSet/>
      <dgm:spPr/>
      <dgm:t>
        <a:bodyPr/>
        <a:lstStyle/>
        <a:p>
          <a:endParaRPr lang="en-US"/>
        </a:p>
      </dgm:t>
    </dgm:pt>
    <dgm:pt modelId="{0E02C5DA-2FF6-4B44-86C9-BBCC28291F0E}">
      <dgm:prSet phldrT="[Text]"/>
      <dgm:spPr/>
      <dgm:t>
        <a:bodyPr/>
        <a:lstStyle/>
        <a:p>
          <a:r>
            <a:rPr lang="en-US" dirty="0" smtClean="0"/>
            <a:t>Motion Timer</a:t>
          </a:r>
          <a:endParaRPr lang="en-US" dirty="0"/>
        </a:p>
      </dgm:t>
    </dgm:pt>
    <dgm:pt modelId="{9A87C859-83EB-4CEB-820E-23C6E46E6953}" type="parTrans" cxnId="{5DCC5A84-7EA1-4093-9255-A63795D171D8}">
      <dgm:prSet/>
      <dgm:spPr/>
    </dgm:pt>
    <dgm:pt modelId="{57B63857-B137-4915-9688-505FFE23D40E}" type="sibTrans" cxnId="{5DCC5A84-7EA1-4093-9255-A63795D171D8}">
      <dgm:prSet/>
      <dgm:spPr/>
    </dgm:pt>
    <dgm:pt modelId="{1D587984-07F4-431F-9B7B-ACC0C46E311C}" type="pres">
      <dgm:prSet presAssocID="{95715CA6-98E2-4794-8304-6B14BA3A5535}" presName="diagram" presStyleCnt="0">
        <dgm:presLayoutVars>
          <dgm:dir/>
          <dgm:resizeHandles/>
        </dgm:presLayoutVars>
      </dgm:prSet>
      <dgm:spPr/>
    </dgm:pt>
    <dgm:pt modelId="{CFCE7266-CEDC-4855-9A8E-CBA8F7B49E90}" type="pres">
      <dgm:prSet presAssocID="{24FB626F-D133-4AF8-B590-548A4C1473E6}" presName="firstNode" presStyleLbl="node1" presStyleIdx="0" presStyleCnt="3">
        <dgm:presLayoutVars>
          <dgm:bulletEnabled val="1"/>
        </dgm:presLayoutVars>
      </dgm:prSet>
      <dgm:spPr/>
    </dgm:pt>
    <dgm:pt modelId="{5F312F13-C8FB-4992-AFFF-6FEEDCBC9ACE}" type="pres">
      <dgm:prSet presAssocID="{4EB670BA-7D58-4095-9A00-F60994098D15}" presName="sibTrans" presStyleLbl="sibTrans2D1" presStyleIdx="0" presStyleCnt="2"/>
      <dgm:spPr/>
    </dgm:pt>
    <dgm:pt modelId="{25B78C8C-B9AB-4C64-9553-FE73BCADA840}" type="pres">
      <dgm:prSet presAssocID="{FA636ABC-5C0B-4221-B289-F6CAE8690574}" presName="middleNode" presStyleCnt="0"/>
      <dgm:spPr/>
    </dgm:pt>
    <dgm:pt modelId="{5022A89C-64F4-4701-911A-742B5343014B}" type="pres">
      <dgm:prSet presAssocID="{FA636ABC-5C0B-4221-B289-F6CAE8690574}" presName="padding" presStyleLbl="node1" presStyleIdx="0" presStyleCnt="3"/>
      <dgm:spPr/>
    </dgm:pt>
    <dgm:pt modelId="{2DE28BC1-B6F2-45CA-9503-D6CA00898A0B}" type="pres">
      <dgm:prSet presAssocID="{FA636ABC-5C0B-4221-B289-F6CAE8690574}" presName="shape" presStyleLbl="node1" presStyleIdx="1" presStyleCnt="3">
        <dgm:presLayoutVars>
          <dgm:bulletEnabled val="1"/>
        </dgm:presLayoutVars>
      </dgm:prSet>
      <dgm:spPr/>
    </dgm:pt>
    <dgm:pt modelId="{3D5215D7-5C12-4ED5-93E5-2DDB656D21DE}" type="pres">
      <dgm:prSet presAssocID="{415B0E0D-25BC-4314-82E4-5660F3EE390A}" presName="sibTrans" presStyleLbl="sibTrans2D1" presStyleIdx="1" presStyleCnt="2"/>
      <dgm:spPr/>
    </dgm:pt>
    <dgm:pt modelId="{FCEC41BC-9EE1-47F9-8C27-4AB7F96775CD}" type="pres">
      <dgm:prSet presAssocID="{1379C3BE-B46A-4EC7-BD8B-A08ABCD87154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C0CB39-879E-4E72-B932-4920477945FF}" type="presOf" srcId="{FA636ABC-5C0B-4221-B289-F6CAE8690574}" destId="{2DE28BC1-B6F2-45CA-9503-D6CA00898A0B}" srcOrd="0" destOrd="0" presId="urn:microsoft.com/office/officeart/2005/8/layout/bProcess2"/>
    <dgm:cxn modelId="{55DB5DDA-6631-4781-8A63-11718862B000}" srcId="{95715CA6-98E2-4794-8304-6B14BA3A5535}" destId="{FA636ABC-5C0B-4221-B289-F6CAE8690574}" srcOrd="1" destOrd="0" parTransId="{753681A3-5166-4715-9D93-E9CA0DB45226}" sibTransId="{415B0E0D-25BC-4314-82E4-5660F3EE390A}"/>
    <dgm:cxn modelId="{C7E5D9D4-23ED-444E-ACF9-71E7C24A1AE1}" type="presOf" srcId="{1379C3BE-B46A-4EC7-BD8B-A08ABCD87154}" destId="{FCEC41BC-9EE1-47F9-8C27-4AB7F96775CD}" srcOrd="0" destOrd="0" presId="urn:microsoft.com/office/officeart/2005/8/layout/bProcess2"/>
    <dgm:cxn modelId="{E9F2A538-06A6-4ABE-95B0-32A44CBCA3CB}" srcId="{FA636ABC-5C0B-4221-B289-F6CAE8690574}" destId="{4329B1CD-572D-4430-A615-0C939E0BFE29}" srcOrd="0" destOrd="0" parTransId="{A7B2C49D-CB79-4015-AD96-1CF49BB21715}" sibTransId="{559A1639-FC98-4B73-9D82-DB7B461103CD}"/>
    <dgm:cxn modelId="{DDF1995A-9F5F-4E56-828E-768AE9398778}" type="presOf" srcId="{95715CA6-98E2-4794-8304-6B14BA3A5535}" destId="{1D587984-07F4-431F-9B7B-ACC0C46E311C}" srcOrd="0" destOrd="0" presId="urn:microsoft.com/office/officeart/2005/8/layout/bProcess2"/>
    <dgm:cxn modelId="{848D1F46-5093-4F4D-8548-75A87822D208}" srcId="{24FB626F-D133-4AF8-B590-548A4C1473E6}" destId="{F7880562-1323-4240-9F65-DE4E9083C540}" srcOrd="0" destOrd="0" parTransId="{7B0649AB-16C9-44B1-A3A6-051146705496}" sibTransId="{BDBD70AB-54C7-4329-804B-DB6FFB3B51C1}"/>
    <dgm:cxn modelId="{D41F8DEB-3FCE-41B5-98DF-BBAF8C60FE41}" type="presOf" srcId="{B1B92E52-917F-4C4B-B575-C6063291351F}" destId="{CFCE7266-CEDC-4855-9A8E-CBA8F7B49E90}" srcOrd="0" destOrd="2" presId="urn:microsoft.com/office/officeart/2005/8/layout/bProcess2"/>
    <dgm:cxn modelId="{87F9C507-24AC-49F8-A6F3-32BC11C335E7}" srcId="{1379C3BE-B46A-4EC7-BD8B-A08ABCD87154}" destId="{D402DD08-A2C2-4946-8037-962E92E53928}" srcOrd="1" destOrd="0" parTransId="{D0FB1F0D-A178-472A-8CF6-6C5604A658DC}" sibTransId="{9245BC3E-FCE2-44DC-8601-2A4FF460B4B1}"/>
    <dgm:cxn modelId="{B246762E-E286-479C-8FDF-A88925E4B17F}" type="presOf" srcId="{D1EA250E-CF47-4C16-A7C5-789BDC4BCE83}" destId="{FCEC41BC-9EE1-47F9-8C27-4AB7F96775CD}" srcOrd="0" destOrd="3" presId="urn:microsoft.com/office/officeart/2005/8/layout/bProcess2"/>
    <dgm:cxn modelId="{D7E82515-301E-4271-BEF1-768D8592A057}" type="presOf" srcId="{4EB670BA-7D58-4095-9A00-F60994098D15}" destId="{5F312F13-C8FB-4992-AFFF-6FEEDCBC9ACE}" srcOrd="0" destOrd="0" presId="urn:microsoft.com/office/officeart/2005/8/layout/bProcess2"/>
    <dgm:cxn modelId="{A5323FF0-8D31-4518-8E07-00E4DA3BBBD9}" type="presOf" srcId="{C77843D8-41D8-4BA1-860E-4C01D53DCFD4}" destId="{CFCE7266-CEDC-4855-9A8E-CBA8F7B49E90}" srcOrd="0" destOrd="3" presId="urn:microsoft.com/office/officeart/2005/8/layout/bProcess2"/>
    <dgm:cxn modelId="{8D092C5C-6D9A-4871-AE5C-0855031D8E8D}" type="presOf" srcId="{24FB626F-D133-4AF8-B590-548A4C1473E6}" destId="{CFCE7266-CEDC-4855-9A8E-CBA8F7B49E90}" srcOrd="0" destOrd="0" presId="urn:microsoft.com/office/officeart/2005/8/layout/bProcess2"/>
    <dgm:cxn modelId="{E7B4B5B3-811A-4B30-A56C-2F65A802DE6A}" srcId="{24FB626F-D133-4AF8-B590-548A4C1473E6}" destId="{B1B92E52-917F-4C4B-B575-C6063291351F}" srcOrd="1" destOrd="0" parTransId="{17B6D54C-57AD-401F-8C72-48DE510DF4E0}" sibTransId="{AD4BD9B4-0D13-4AFF-9B7C-878FDA983BD1}"/>
    <dgm:cxn modelId="{5AEF0EA5-3EDD-45E6-9032-EB4FF5319335}" srcId="{24FB626F-D133-4AF8-B590-548A4C1473E6}" destId="{C77843D8-41D8-4BA1-860E-4C01D53DCFD4}" srcOrd="2" destOrd="0" parTransId="{204CA489-174E-45B5-AE8D-79C39B045211}" sibTransId="{DD50E541-F043-446C-9786-5D7D053EECBB}"/>
    <dgm:cxn modelId="{304F9BA7-01B7-45D1-A468-86099E0E314B}" type="presOf" srcId="{415B0E0D-25BC-4314-82E4-5660F3EE390A}" destId="{3D5215D7-5C12-4ED5-93E5-2DDB656D21DE}" srcOrd="0" destOrd="0" presId="urn:microsoft.com/office/officeart/2005/8/layout/bProcess2"/>
    <dgm:cxn modelId="{04C37246-B3A5-437F-8F0B-589598484C84}" srcId="{1379C3BE-B46A-4EC7-BD8B-A08ABCD87154}" destId="{D1EA250E-CF47-4C16-A7C5-789BDC4BCE83}" srcOrd="2" destOrd="0" parTransId="{01BE6385-1B6A-41E0-A330-47840A1A4D04}" sibTransId="{E27A7CE6-B63C-4DDD-BA69-895F723AE26E}"/>
    <dgm:cxn modelId="{AEC3D8FF-C140-4C6C-B6D9-AF371836387A}" type="presOf" srcId="{F5956719-4F49-41DC-AAFD-F1B5811C1116}" destId="{FCEC41BC-9EE1-47F9-8C27-4AB7F96775CD}" srcOrd="0" destOrd="1" presId="urn:microsoft.com/office/officeart/2005/8/layout/bProcess2"/>
    <dgm:cxn modelId="{8E537999-401F-4859-88A7-4DCF71EDD666}" srcId="{95715CA6-98E2-4794-8304-6B14BA3A5535}" destId="{1379C3BE-B46A-4EC7-BD8B-A08ABCD87154}" srcOrd="2" destOrd="0" parTransId="{6E1F8D4A-F7A8-4B64-A6C8-4744AD538B66}" sibTransId="{FC8D06AC-82E0-4D8F-87BB-E6F98AD02368}"/>
    <dgm:cxn modelId="{440800DC-A3E1-403E-A4BB-572657325E9A}" srcId="{1379C3BE-B46A-4EC7-BD8B-A08ABCD87154}" destId="{F5956719-4F49-41DC-AAFD-F1B5811C1116}" srcOrd="0" destOrd="0" parTransId="{F5E06A53-1805-448F-80A1-3C0C97EC27D3}" sibTransId="{8C8D46FD-D7D4-49A0-8D89-F5F54FAE1EAE}"/>
    <dgm:cxn modelId="{5DCC5A84-7EA1-4093-9255-A63795D171D8}" srcId="{1379C3BE-B46A-4EC7-BD8B-A08ABCD87154}" destId="{0E02C5DA-2FF6-4B44-86C9-BBCC28291F0E}" srcOrd="3" destOrd="0" parTransId="{9A87C859-83EB-4CEB-820E-23C6E46E6953}" sibTransId="{57B63857-B137-4915-9688-505FFE23D40E}"/>
    <dgm:cxn modelId="{2DA5845C-E443-440A-978F-D0120B9BE41B}" srcId="{FA636ABC-5C0B-4221-B289-F6CAE8690574}" destId="{7FA14E08-8E70-4D3F-BF02-C1C3303CB6C2}" srcOrd="1" destOrd="0" parTransId="{9615E12F-93D3-42BA-B5AD-728C75AEE09F}" sibTransId="{4088036C-AC29-473F-8969-8EF4BAA5FCD2}"/>
    <dgm:cxn modelId="{D22D9323-A092-4E37-A5F1-135254596E28}" srcId="{95715CA6-98E2-4794-8304-6B14BA3A5535}" destId="{24FB626F-D133-4AF8-B590-548A4C1473E6}" srcOrd="0" destOrd="0" parTransId="{7640BBB3-1E27-418B-86EA-59CEA395917B}" sibTransId="{4EB670BA-7D58-4095-9A00-F60994098D15}"/>
    <dgm:cxn modelId="{944EE018-E16D-4027-A698-BA30FEAF027B}" type="presOf" srcId="{4329B1CD-572D-4430-A615-0C939E0BFE29}" destId="{2DE28BC1-B6F2-45CA-9503-D6CA00898A0B}" srcOrd="0" destOrd="1" presId="urn:microsoft.com/office/officeart/2005/8/layout/bProcess2"/>
    <dgm:cxn modelId="{B6584FBC-10EF-4BD4-A8FB-A922CD32E19A}" type="presOf" srcId="{F7880562-1323-4240-9F65-DE4E9083C540}" destId="{CFCE7266-CEDC-4855-9A8E-CBA8F7B49E90}" srcOrd="0" destOrd="1" presId="urn:microsoft.com/office/officeart/2005/8/layout/bProcess2"/>
    <dgm:cxn modelId="{0FE3902A-3DE7-4E40-9797-5A75D9E80016}" srcId="{FA636ABC-5C0B-4221-B289-F6CAE8690574}" destId="{A6352189-BDB7-40D6-B8BC-2AAC8911FB29}" srcOrd="2" destOrd="0" parTransId="{02719430-F3C0-42C2-A1AA-9993033472DA}" sibTransId="{5F80CE23-09D7-4CB2-8563-9A48B1F2365B}"/>
    <dgm:cxn modelId="{3FFA98F3-F3EA-40D4-8C98-84483A4C9AEF}" type="presOf" srcId="{A6352189-BDB7-40D6-B8BC-2AAC8911FB29}" destId="{2DE28BC1-B6F2-45CA-9503-D6CA00898A0B}" srcOrd="0" destOrd="3" presId="urn:microsoft.com/office/officeart/2005/8/layout/bProcess2"/>
    <dgm:cxn modelId="{42DD46F5-0C75-46E7-8E1D-2DBCA7308DD4}" type="presOf" srcId="{0E02C5DA-2FF6-4B44-86C9-BBCC28291F0E}" destId="{FCEC41BC-9EE1-47F9-8C27-4AB7F96775CD}" srcOrd="0" destOrd="4" presId="urn:microsoft.com/office/officeart/2005/8/layout/bProcess2"/>
    <dgm:cxn modelId="{19B90584-C7AB-49E1-AB22-0F0D9FBFC637}" type="presOf" srcId="{D402DD08-A2C2-4946-8037-962E92E53928}" destId="{FCEC41BC-9EE1-47F9-8C27-4AB7F96775CD}" srcOrd="0" destOrd="2" presId="urn:microsoft.com/office/officeart/2005/8/layout/bProcess2"/>
    <dgm:cxn modelId="{B327E318-CF35-4A48-897C-E34D4EFF152A}" type="presOf" srcId="{7FA14E08-8E70-4D3F-BF02-C1C3303CB6C2}" destId="{2DE28BC1-B6F2-45CA-9503-D6CA00898A0B}" srcOrd="0" destOrd="2" presId="urn:microsoft.com/office/officeart/2005/8/layout/bProcess2"/>
    <dgm:cxn modelId="{475CD172-4A1E-4F9F-BA85-0C401B003C39}" type="presParOf" srcId="{1D587984-07F4-431F-9B7B-ACC0C46E311C}" destId="{CFCE7266-CEDC-4855-9A8E-CBA8F7B49E90}" srcOrd="0" destOrd="0" presId="urn:microsoft.com/office/officeart/2005/8/layout/bProcess2"/>
    <dgm:cxn modelId="{E74327D3-3725-455E-92BD-E30FED82A78C}" type="presParOf" srcId="{1D587984-07F4-431F-9B7B-ACC0C46E311C}" destId="{5F312F13-C8FB-4992-AFFF-6FEEDCBC9ACE}" srcOrd="1" destOrd="0" presId="urn:microsoft.com/office/officeart/2005/8/layout/bProcess2"/>
    <dgm:cxn modelId="{574BB95E-D2A2-438E-A6B8-2F36B33FC831}" type="presParOf" srcId="{1D587984-07F4-431F-9B7B-ACC0C46E311C}" destId="{25B78C8C-B9AB-4C64-9553-FE73BCADA840}" srcOrd="2" destOrd="0" presId="urn:microsoft.com/office/officeart/2005/8/layout/bProcess2"/>
    <dgm:cxn modelId="{FCC26648-2444-4891-B4A7-FC72D91B60E8}" type="presParOf" srcId="{25B78C8C-B9AB-4C64-9553-FE73BCADA840}" destId="{5022A89C-64F4-4701-911A-742B5343014B}" srcOrd="0" destOrd="0" presId="urn:microsoft.com/office/officeart/2005/8/layout/bProcess2"/>
    <dgm:cxn modelId="{B75DE618-482C-443C-98E8-FAAB210DCB14}" type="presParOf" srcId="{25B78C8C-B9AB-4C64-9553-FE73BCADA840}" destId="{2DE28BC1-B6F2-45CA-9503-D6CA00898A0B}" srcOrd="1" destOrd="0" presId="urn:microsoft.com/office/officeart/2005/8/layout/bProcess2"/>
    <dgm:cxn modelId="{1CF39762-7016-4604-90F0-C604C82A14EF}" type="presParOf" srcId="{1D587984-07F4-431F-9B7B-ACC0C46E311C}" destId="{3D5215D7-5C12-4ED5-93E5-2DDB656D21DE}" srcOrd="3" destOrd="0" presId="urn:microsoft.com/office/officeart/2005/8/layout/bProcess2"/>
    <dgm:cxn modelId="{A4EABF5C-87B9-4A77-9296-904C7D50E42D}" type="presParOf" srcId="{1D587984-07F4-431F-9B7B-ACC0C46E311C}" destId="{FCEC41BC-9EE1-47F9-8C27-4AB7F96775CD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E7266-CEDC-4855-9A8E-CBA8F7B49E90}">
      <dsp:nvSpPr>
        <dsp:cNvPr id="0" name=""/>
        <dsp:cNvSpPr/>
      </dsp:nvSpPr>
      <dsp:spPr>
        <a:xfrm>
          <a:off x="0" y="861219"/>
          <a:ext cx="2628899" cy="2628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Inputs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LDR (analog)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PIR (GPIO)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BMPE (SPI)</a:t>
          </a:r>
          <a:endParaRPr lang="en-US" sz="1700" kern="1200" dirty="0"/>
        </a:p>
      </dsp:txBody>
      <dsp:txXfrm>
        <a:off x="384993" y="1246212"/>
        <a:ext cx="1858913" cy="1858913"/>
      </dsp:txXfrm>
    </dsp:sp>
    <dsp:sp modelId="{5F312F13-C8FB-4992-AFFF-6FEEDCBC9ACE}">
      <dsp:nvSpPr>
        <dsp:cNvPr id="0" name=""/>
        <dsp:cNvSpPr/>
      </dsp:nvSpPr>
      <dsp:spPr>
        <a:xfrm rot="5400000">
          <a:off x="3071205" y="1711346"/>
          <a:ext cx="920115" cy="92864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28BC1-B6F2-45CA-9503-D6CA00898A0B}">
      <dsp:nvSpPr>
        <dsp:cNvPr id="0" name=""/>
        <dsp:cNvSpPr/>
      </dsp:nvSpPr>
      <dsp:spPr>
        <a:xfrm>
          <a:off x="4381061" y="1298930"/>
          <a:ext cx="1753476" cy="1753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Commands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sample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PB event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Timer event</a:t>
          </a:r>
          <a:endParaRPr lang="en-US" sz="1500" kern="1200" dirty="0"/>
        </a:p>
      </dsp:txBody>
      <dsp:txXfrm>
        <a:off x="4637852" y="1555721"/>
        <a:ext cx="1239894" cy="1239894"/>
      </dsp:txXfrm>
    </dsp:sp>
    <dsp:sp modelId="{3D5215D7-5C12-4ED5-93E5-2DDB656D21DE}">
      <dsp:nvSpPr>
        <dsp:cNvPr id="0" name=""/>
        <dsp:cNvSpPr/>
      </dsp:nvSpPr>
      <dsp:spPr>
        <a:xfrm rot="5400000">
          <a:off x="6576844" y="1711346"/>
          <a:ext cx="920115" cy="92864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C41BC-9EE1-47F9-8C27-4AB7F96775CD}">
      <dsp:nvSpPr>
        <dsp:cNvPr id="0" name=""/>
        <dsp:cNvSpPr/>
      </dsp:nvSpPr>
      <dsp:spPr>
        <a:xfrm>
          <a:off x="7886700" y="861219"/>
          <a:ext cx="2628899" cy="2628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Outputs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RGB LED (GPIO)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7-seg </a:t>
          </a:r>
          <a:r>
            <a:rPr lang="en-US" sz="1700" kern="1200" smtClean="0"/>
            <a:t>w DP (GPIO)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OLED (I2C)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Motion Timer</a:t>
          </a:r>
          <a:endParaRPr lang="en-US" sz="1700" kern="1200" dirty="0"/>
        </a:p>
      </dsp:txBody>
      <dsp:txXfrm>
        <a:off x="8271693" y="1246212"/>
        <a:ext cx="1858913" cy="1858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05B-72DD-4599-8B1E-7F119584B19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17A3-D042-4FC9-BCC0-4BDCBA96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05B-72DD-4599-8B1E-7F119584B19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17A3-D042-4FC9-BCC0-4BDCBA96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2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05B-72DD-4599-8B1E-7F119584B19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17A3-D042-4FC9-BCC0-4BDCBA96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3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05B-72DD-4599-8B1E-7F119584B19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17A3-D042-4FC9-BCC0-4BDCBA96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6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05B-72DD-4599-8B1E-7F119584B19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17A3-D042-4FC9-BCC0-4BDCBA96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7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05B-72DD-4599-8B1E-7F119584B19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17A3-D042-4FC9-BCC0-4BDCBA96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05B-72DD-4599-8B1E-7F119584B19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17A3-D042-4FC9-BCC0-4BDCBA96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9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05B-72DD-4599-8B1E-7F119584B19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17A3-D042-4FC9-BCC0-4BDCBA96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9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05B-72DD-4599-8B1E-7F119584B19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17A3-D042-4FC9-BCC0-4BDCBA96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0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05B-72DD-4599-8B1E-7F119584B19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17A3-D042-4FC9-BCC0-4BDCBA96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7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05B-72DD-4599-8B1E-7F119584B19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17A3-D042-4FC9-BCC0-4BDCBA96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D505B-72DD-4599-8B1E-7F119584B19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617A3-D042-4FC9-BCC0-4BDCBA96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1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5381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Mike </a:t>
            </a:r>
            <a:r>
              <a:rPr lang="en-US" dirty="0" err="1" smtClean="0"/>
              <a:t>Mehr</a:t>
            </a:r>
            <a:r>
              <a:rPr lang="en-US" dirty="0" smtClean="0"/>
              <a:t> (mike@azuresults.com)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3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LDR – Ambient Light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1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Onboard LED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files: </a:t>
            </a:r>
            <a:r>
              <a:rPr lang="en-US" dirty="0" err="1" smtClean="0"/>
              <a:t>led.c</a:t>
            </a:r>
            <a:r>
              <a:rPr lang="en-US" dirty="0" smtClean="0"/>
              <a:t>/</a:t>
            </a:r>
            <a:r>
              <a:rPr lang="en-US" dirty="0" err="1" smtClean="0"/>
              <a:t>led.h</a:t>
            </a:r>
            <a:endParaRPr lang="en-US" dirty="0" smtClean="0"/>
          </a:p>
          <a:p>
            <a:r>
              <a:rPr lang="en-US" dirty="0" smtClean="0"/>
              <a:t>Features – display 8 basic colors [3-bit RGB (0-7)]</a:t>
            </a:r>
          </a:p>
          <a:p>
            <a:r>
              <a:rPr lang="en-US" dirty="0" smtClean="0"/>
              <a:t>Uses GPIO Port pins 0.22, 3.25, 3.26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4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the class! </a:t>
            </a:r>
          </a:p>
          <a:p>
            <a:r>
              <a:rPr lang="en-US" dirty="0" smtClean="0"/>
              <a:t>Have fun! </a:t>
            </a:r>
          </a:p>
          <a:p>
            <a:r>
              <a:rPr lang="en-US" dirty="0" smtClean="0"/>
              <a:t>Oh yeah, and it should work!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 with that in mind,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8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The project simulates a Smart Bulb (LED) that will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light the darkness only when someone is in the room with it, and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only when it’s dark enough,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providing energy efficiency and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 good user experience (UX).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 chose to implement all Options and added a few of my own.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1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A (common) – LDR, Onboard LED</a:t>
            </a:r>
          </a:p>
          <a:p>
            <a:r>
              <a:rPr lang="en-US" dirty="0" smtClean="0"/>
              <a:t>Level B (common) - Pushbutton</a:t>
            </a:r>
          </a:p>
          <a:p>
            <a:r>
              <a:rPr lang="en-US" dirty="0" smtClean="0"/>
              <a:t>Level C Option 1 – Seven-segment display</a:t>
            </a:r>
          </a:p>
          <a:p>
            <a:r>
              <a:rPr lang="en-US" dirty="0" smtClean="0"/>
              <a:t>Level C </a:t>
            </a:r>
            <a:r>
              <a:rPr lang="en-US" dirty="0" smtClean="0"/>
              <a:t>Option 2 – PIR (motion) sensor</a:t>
            </a:r>
          </a:p>
          <a:p>
            <a:r>
              <a:rPr lang="en-US" dirty="0" smtClean="0"/>
              <a:t>Level C </a:t>
            </a:r>
            <a:r>
              <a:rPr lang="en-US" dirty="0" smtClean="0"/>
              <a:t>Option 3 – Environmental sensor</a:t>
            </a:r>
          </a:p>
          <a:p>
            <a:r>
              <a:rPr lang="en-US" dirty="0" smtClean="0"/>
              <a:t>Extra – OLED Display (too much data!)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5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LED color depends on light level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 smtClean="0">
                <a:sym typeface="Wingdings" panose="05000000000000000000" pitchFamily="2" charset="2"/>
              </a:rPr>
              <a:t>ompensates to keep level constant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Brighter output for dim ambient lighting,  and vice versa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Indicators (7-seg w DP)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Digit shows the ambient light level detected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Decimal point shows when room is occupied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Optional environmental sensor functions (temp, press, humid, alt)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BMP sensor provides temperature, pressure, and altitude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BME adds humidity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Relative height feature with 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9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added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Pushbutton modes (click to change to next)</a:t>
            </a:r>
          </a:p>
          <a:p>
            <a:pPr lvl="1"/>
            <a:r>
              <a:rPr lang="en-US" dirty="0" smtClean="0"/>
              <a:t>Smart Bulb operation (required)</a:t>
            </a:r>
          </a:p>
          <a:p>
            <a:pPr lvl="1"/>
            <a:r>
              <a:rPr lang="en-US" dirty="0" smtClean="0"/>
              <a:t>Bulb is always ON (required)</a:t>
            </a:r>
          </a:p>
          <a:p>
            <a:pPr lvl="1"/>
            <a:r>
              <a:rPr lang="en-US" dirty="0" smtClean="0"/>
              <a:t>Bulb is always OFF</a:t>
            </a:r>
          </a:p>
          <a:p>
            <a:pPr lvl="1"/>
            <a:r>
              <a:rPr lang="en-US" dirty="0" smtClean="0"/>
              <a:t>Test mode – cycles system tests to verify functionality</a:t>
            </a:r>
          </a:p>
          <a:p>
            <a:pPr lvl="1"/>
            <a:r>
              <a:rPr lang="en-US" dirty="0" smtClean="0"/>
              <a:t>Smart Bulb with Relative Altitude display</a:t>
            </a:r>
          </a:p>
          <a:p>
            <a:r>
              <a:rPr lang="en-US" dirty="0" smtClean="0"/>
              <a:t>Relative altitude (pressure sensor)</a:t>
            </a:r>
          </a:p>
          <a:p>
            <a:pPr lvl="1"/>
            <a:r>
              <a:rPr lang="en-US" dirty="0" smtClean="0"/>
              <a:t>Defaults to approximate altitude above sea level, but</a:t>
            </a:r>
          </a:p>
          <a:p>
            <a:pPr lvl="1"/>
            <a:r>
              <a:rPr lang="en-US" dirty="0" smtClean="0"/>
              <a:t>If calibrated to current height, will show altitude above or below that.</a:t>
            </a:r>
          </a:p>
          <a:p>
            <a:pPr lvl="1"/>
            <a:r>
              <a:rPr lang="en-US" dirty="0" smtClean="0"/>
              <a:t>Single digit shows relative building floor, with DP for negative.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3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LPC-1769 </a:t>
            </a:r>
            <a:r>
              <a:rPr lang="en-US" dirty="0" smtClean="0"/>
              <a:t>Cortex-M3 ARM </a:t>
            </a:r>
            <a:r>
              <a:rPr lang="en-US" dirty="0" smtClean="0"/>
              <a:t>board (Mouser $23.75)</a:t>
            </a:r>
          </a:p>
          <a:p>
            <a:r>
              <a:rPr lang="en-US" dirty="0" smtClean="0"/>
              <a:t>Sensors: LDR, Pushbutton (class provided)</a:t>
            </a:r>
          </a:p>
          <a:p>
            <a:r>
              <a:rPr lang="en-US" dirty="0" smtClean="0"/>
              <a:t>Motion sensor: PIR-01 from OSEPP.com (Fry’s $8.99)</a:t>
            </a:r>
          </a:p>
          <a:p>
            <a:r>
              <a:rPr lang="en-US" dirty="0" smtClean="0"/>
              <a:t>Seven-segment display: Common-cathode red w/DP (Amazon)</a:t>
            </a:r>
          </a:p>
          <a:p>
            <a:r>
              <a:rPr lang="en-US" dirty="0" err="1" smtClean="0"/>
              <a:t>Env.sensor</a:t>
            </a:r>
            <a:r>
              <a:rPr lang="en-US" dirty="0" smtClean="0"/>
              <a:t>: BMP/BME-280 from Adafruit.com (borrowed)</a:t>
            </a:r>
          </a:p>
          <a:p>
            <a:pPr lvl="1"/>
            <a:r>
              <a:rPr lang="en-US" dirty="0" smtClean="0"/>
              <a:t>BMP – temp and pressure @ $9.95</a:t>
            </a:r>
          </a:p>
          <a:p>
            <a:pPr lvl="1"/>
            <a:r>
              <a:rPr lang="en-US" dirty="0" smtClean="0"/>
              <a:t>BME has humidity too @ $19.95</a:t>
            </a:r>
          </a:p>
          <a:p>
            <a:r>
              <a:rPr lang="en-US" dirty="0" smtClean="0"/>
              <a:t>OLED: Still selecting from Adafruit.com</a:t>
            </a:r>
          </a:p>
        </p:txBody>
      </p:sp>
    </p:spTree>
    <p:extLst>
      <p:ext uri="{BB962C8B-B14F-4D97-AF65-F5344CB8AC3E}">
        <p14:creationId xmlns:p14="http://schemas.microsoft.com/office/powerpoint/2010/main" val="374352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to sample input sensors: 5</a:t>
            </a:r>
          </a:p>
          <a:p>
            <a:r>
              <a:rPr lang="en-US" dirty="0" smtClean="0"/>
              <a:t>Tasks to drive output devices: 4</a:t>
            </a:r>
          </a:p>
          <a:p>
            <a:r>
              <a:rPr lang="en-US" dirty="0" smtClean="0"/>
              <a:t>One task to act as Command Interpreter</a:t>
            </a:r>
          </a:p>
          <a:p>
            <a:r>
              <a:rPr lang="en-US" dirty="0" smtClean="0"/>
              <a:t>Data flows from input tasks to GK to output tasks</a:t>
            </a:r>
          </a:p>
          <a:p>
            <a:r>
              <a:rPr lang="en-US" dirty="0" smtClean="0"/>
              <a:t>Message Queues are used for data and command flow</a:t>
            </a:r>
          </a:p>
          <a:p>
            <a:r>
              <a:rPr lang="en-US" dirty="0" smtClean="0"/>
              <a:t>Most queues are single length with overwrite feature</a:t>
            </a:r>
          </a:p>
          <a:p>
            <a:pPr lvl="1"/>
            <a:r>
              <a:rPr lang="en-US" dirty="0" smtClean="0"/>
              <a:t>Doesn’t matter if data is dropped</a:t>
            </a:r>
          </a:p>
          <a:p>
            <a:r>
              <a:rPr lang="en-US" dirty="0" smtClean="0"/>
              <a:t>Command queue is bigger and does not drop its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1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 diagram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5626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3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511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Final Project 5381</vt:lpstr>
      <vt:lpstr>GOALS</vt:lpstr>
      <vt:lpstr>Description</vt:lpstr>
      <vt:lpstr>Options implemented</vt:lpstr>
      <vt:lpstr>Added features</vt:lpstr>
      <vt:lpstr>More added features</vt:lpstr>
      <vt:lpstr>Hardware Design</vt:lpstr>
      <vt:lpstr>Software Architecture</vt:lpstr>
      <vt:lpstr>Software architecture diagram</vt:lpstr>
      <vt:lpstr>LDR – Ambient Light Sensor</vt:lpstr>
      <vt:lpstr>Onboard LED Driver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5381</dc:title>
  <dc:creator>Michael Mehr</dc:creator>
  <cp:lastModifiedBy>Michael Mehr</cp:lastModifiedBy>
  <cp:revision>9</cp:revision>
  <dcterms:created xsi:type="dcterms:W3CDTF">2016-08-12T15:22:31Z</dcterms:created>
  <dcterms:modified xsi:type="dcterms:W3CDTF">2016-08-12T16:42:09Z</dcterms:modified>
</cp:coreProperties>
</file>