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62" r:id="rId2"/>
    <p:sldId id="263" r:id="rId3"/>
    <p:sldId id="264" r:id="rId4"/>
    <p:sldId id="269" r:id="rId5"/>
    <p:sldId id="270" r:id="rId6"/>
    <p:sldId id="271" r:id="rId7"/>
    <p:sldId id="272" r:id="rId8"/>
    <p:sldId id="257" r:id="rId9"/>
    <p:sldId id="258" r:id="rId10"/>
    <p:sldId id="265" r:id="rId11"/>
    <p:sldId id="266" r:id="rId12"/>
    <p:sldId id="267" r:id="rId13"/>
    <p:sldId id="259" r:id="rId14"/>
    <p:sldId id="260" r:id="rId15"/>
    <p:sldId id="261" r:id="rId16"/>
    <p:sldId id="268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000" autoAdjust="0"/>
    <p:restoredTop sz="93866" autoAdjust="0"/>
  </p:normalViewPr>
  <p:slideViewPr>
    <p:cSldViewPr snapToGrid="0">
      <p:cViewPr varScale="1">
        <p:scale>
          <a:sx n="67" d="100"/>
          <a:sy n="67" d="100"/>
        </p:scale>
        <p:origin x="492" y="78"/>
      </p:cViewPr>
      <p:guideLst/>
    </p:cSldViewPr>
  </p:slideViewPr>
  <p:notesTextViewPr>
    <p:cViewPr>
      <p:scale>
        <a:sx n="300" d="100"/>
        <a:sy n="3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BDE0EA-0E27-454E-BA81-1B9839BA2EC8}" type="datetimeFigureOut">
              <a:rPr lang="ko-KR" altLang="en-US" smtClean="0"/>
              <a:t>2019-03-29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238EEF-B94A-48AA-9813-BEA96F942C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5684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238EEF-B94A-48AA-9813-BEA96F942CD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85536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996BC7-01FB-414E-9635-939A8A9FE581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17675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996BC7-01FB-414E-9635-939A8A9FE581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5521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D5244-256C-4391-94BC-27D812274407}" type="datetimeFigureOut">
              <a:rPr lang="ko-KR" altLang="en-US" smtClean="0"/>
              <a:t>2019-03-29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C7520-EC4E-43D3-A95C-D4A3F448F8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7293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D5244-256C-4391-94BC-27D812274407}" type="datetimeFigureOut">
              <a:rPr lang="ko-KR" altLang="en-US" smtClean="0"/>
              <a:t>2019-03-29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C7520-EC4E-43D3-A95C-D4A3F448F8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6749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D5244-256C-4391-94BC-27D812274407}" type="datetimeFigureOut">
              <a:rPr lang="ko-KR" altLang="en-US" smtClean="0"/>
              <a:t>2019-03-29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C7520-EC4E-43D3-A95C-D4A3F448F8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6790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D5244-256C-4391-94BC-27D812274407}" type="datetimeFigureOut">
              <a:rPr lang="ko-KR" altLang="en-US" smtClean="0"/>
              <a:t>2019-03-29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C7520-EC4E-43D3-A95C-D4A3F448F8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15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D5244-256C-4391-94BC-27D812274407}" type="datetimeFigureOut">
              <a:rPr lang="ko-KR" altLang="en-US" smtClean="0"/>
              <a:t>2019-03-29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C7520-EC4E-43D3-A95C-D4A3F448F8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6173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D5244-256C-4391-94BC-27D812274407}" type="datetimeFigureOut">
              <a:rPr lang="ko-KR" altLang="en-US" smtClean="0"/>
              <a:t>2019-03-29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C7520-EC4E-43D3-A95C-D4A3F448F8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8675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D5244-256C-4391-94BC-27D812274407}" type="datetimeFigureOut">
              <a:rPr lang="ko-KR" altLang="en-US" smtClean="0"/>
              <a:t>2019-03-29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C7520-EC4E-43D3-A95C-D4A3F448F8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237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D5244-256C-4391-94BC-27D812274407}" type="datetimeFigureOut">
              <a:rPr lang="ko-KR" altLang="en-US" smtClean="0"/>
              <a:t>2019-03-29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C7520-EC4E-43D3-A95C-D4A3F448F8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563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D5244-256C-4391-94BC-27D812274407}" type="datetimeFigureOut">
              <a:rPr lang="ko-KR" altLang="en-US" smtClean="0"/>
              <a:t>2019-03-29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C7520-EC4E-43D3-A95C-D4A3F448F8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7346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D5244-256C-4391-94BC-27D812274407}" type="datetimeFigureOut">
              <a:rPr lang="ko-KR" altLang="en-US" smtClean="0"/>
              <a:t>2019-03-29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C7520-EC4E-43D3-A95C-D4A3F448F8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0261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D5244-256C-4391-94BC-27D812274407}" type="datetimeFigureOut">
              <a:rPr lang="ko-KR" altLang="en-US" smtClean="0"/>
              <a:t>2019-03-29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C7520-EC4E-43D3-A95C-D4A3F448F8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683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D5244-256C-4391-94BC-27D812274407}" type="datetimeFigureOut">
              <a:rPr lang="ko-KR" altLang="en-US" smtClean="0"/>
              <a:t>2019-03-29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DC7520-EC4E-43D3-A95C-D4A3F448F8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8187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팀원 구성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김동혁 </a:t>
            </a:r>
            <a:r>
              <a:rPr lang="en-US" altLang="ko-KR" dirty="0"/>
              <a:t>: Brain </a:t>
            </a:r>
          </a:p>
          <a:p>
            <a:endParaRPr lang="en-US" altLang="ko-KR" dirty="0"/>
          </a:p>
          <a:p>
            <a:r>
              <a:rPr lang="ko-KR" altLang="en-US" dirty="0"/>
              <a:t>김왕배 </a:t>
            </a:r>
            <a:r>
              <a:rPr lang="en-US" altLang="ko-KR" dirty="0"/>
              <a:t>: </a:t>
            </a:r>
          </a:p>
          <a:p>
            <a:endParaRPr lang="en-US" altLang="ko-KR" dirty="0"/>
          </a:p>
          <a:p>
            <a:r>
              <a:rPr lang="ko-KR" altLang="en-US" dirty="0"/>
              <a:t>정범수 </a:t>
            </a:r>
            <a:r>
              <a:rPr lang="en-US" altLang="ko-KR" dirty="0"/>
              <a:t>: </a:t>
            </a:r>
          </a:p>
          <a:p>
            <a:endParaRPr lang="en-US" altLang="ko-KR" dirty="0"/>
          </a:p>
          <a:p>
            <a:r>
              <a:rPr lang="ko-KR" altLang="en-US" dirty="0"/>
              <a:t>이동훈 </a:t>
            </a:r>
            <a:r>
              <a:rPr lang="en-US" altLang="ko-KR" dirty="0"/>
              <a:t>: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5577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어떻게 목적을 달성 할 것</a:t>
            </a:r>
            <a:r>
              <a:rPr lang="en-US" altLang="ko-KR" dirty="0"/>
              <a:t>	</a:t>
            </a:r>
            <a:r>
              <a:rPr lang="ko-KR" altLang="en-US" dirty="0"/>
              <a:t>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무기 설계</a:t>
            </a:r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물로켓</a:t>
            </a:r>
            <a:endParaRPr lang="en-US" altLang="ko-KR" dirty="0"/>
          </a:p>
          <a:p>
            <a:pPr lvl="2"/>
            <a:r>
              <a:rPr lang="ko-KR" altLang="en-US" dirty="0"/>
              <a:t>일정한 물을 넣고 공압을 조절하여 거리를 조절</a:t>
            </a:r>
            <a:endParaRPr lang="en-US" altLang="ko-KR" dirty="0"/>
          </a:p>
          <a:p>
            <a:pPr lvl="3"/>
            <a:r>
              <a:rPr lang="ko-KR" altLang="en-US" dirty="0"/>
              <a:t>압력계와 에어컴프레셔를 이용하여 공압을 제어</a:t>
            </a:r>
            <a:endParaRPr lang="en-US" altLang="ko-KR" dirty="0"/>
          </a:p>
          <a:p>
            <a:pPr lvl="2"/>
            <a:r>
              <a:rPr lang="en-US" altLang="ko-KR" dirty="0"/>
              <a:t>MCU</a:t>
            </a:r>
            <a:r>
              <a:rPr lang="ko-KR" altLang="en-US" dirty="0"/>
              <a:t> 신호로 릴레이를 </a:t>
            </a:r>
            <a:r>
              <a:rPr lang="en-US" altLang="ko-KR" dirty="0"/>
              <a:t>ON</a:t>
            </a:r>
            <a:r>
              <a:rPr lang="ko-KR" altLang="en-US" dirty="0"/>
              <a:t> 하여 발사</a:t>
            </a:r>
          </a:p>
        </p:txBody>
      </p:sp>
    </p:spTree>
    <p:extLst>
      <p:ext uri="{BB962C8B-B14F-4D97-AF65-F5344CB8AC3E}">
        <p14:creationId xmlns:p14="http://schemas.microsoft.com/office/powerpoint/2010/main" val="28210436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어떻게 목적을 달성 할 것</a:t>
            </a:r>
            <a:r>
              <a:rPr lang="en-US" altLang="ko-KR" dirty="0"/>
              <a:t>	</a:t>
            </a:r>
            <a:r>
              <a:rPr lang="ko-KR" altLang="en-US" dirty="0"/>
              <a:t>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통신 네트워크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센서와 보드 통신</a:t>
            </a:r>
            <a:endParaRPr lang="en-US" altLang="ko-KR" dirty="0"/>
          </a:p>
          <a:p>
            <a:pPr lvl="2"/>
            <a:r>
              <a:rPr lang="en-US" altLang="ko-KR" dirty="0"/>
              <a:t>FPGA</a:t>
            </a:r>
            <a:r>
              <a:rPr lang="ko-KR" altLang="en-US" dirty="0"/>
              <a:t>와 </a:t>
            </a:r>
            <a:r>
              <a:rPr lang="en-US" altLang="ko-KR" dirty="0"/>
              <a:t>Lidar </a:t>
            </a:r>
            <a:r>
              <a:rPr lang="ko-KR" altLang="en-US" dirty="0"/>
              <a:t>간 </a:t>
            </a:r>
            <a:r>
              <a:rPr lang="en-US" altLang="ko-KR" dirty="0"/>
              <a:t>I2C </a:t>
            </a:r>
            <a:r>
              <a:rPr lang="ko-KR" altLang="en-US" dirty="0"/>
              <a:t>통신</a:t>
            </a:r>
            <a:endParaRPr lang="en-US" altLang="ko-KR" dirty="0"/>
          </a:p>
          <a:p>
            <a:pPr lvl="2"/>
            <a:r>
              <a:rPr lang="en-US" altLang="ko-KR" dirty="0"/>
              <a:t>FPGA</a:t>
            </a:r>
            <a:r>
              <a:rPr lang="ko-KR" altLang="en-US" dirty="0"/>
              <a:t>가 절대 엔코더의 페러렐 신호 수신</a:t>
            </a:r>
            <a:endParaRPr lang="en-US" altLang="ko-KR" dirty="0"/>
          </a:p>
          <a:p>
            <a:pPr lvl="2"/>
            <a:r>
              <a:rPr lang="en-US" altLang="ko-KR" dirty="0"/>
              <a:t>DSP</a:t>
            </a:r>
            <a:r>
              <a:rPr lang="ko-KR" altLang="en-US" dirty="0"/>
              <a:t>와 카메라 간 </a:t>
            </a:r>
            <a:r>
              <a:rPr lang="en-US" altLang="ko-KR" dirty="0"/>
              <a:t>USB 3.0 </a:t>
            </a:r>
            <a:r>
              <a:rPr lang="ko-KR" altLang="en-US" dirty="0"/>
              <a:t>통신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보드와 보드 통신</a:t>
            </a:r>
            <a:endParaRPr lang="en-US" altLang="ko-KR" dirty="0"/>
          </a:p>
          <a:p>
            <a:pPr lvl="2"/>
            <a:r>
              <a:rPr lang="en-US" altLang="ko-KR" dirty="0"/>
              <a:t>DSP</a:t>
            </a:r>
            <a:r>
              <a:rPr lang="ko-KR" altLang="en-US" dirty="0"/>
              <a:t>에서 네트워크 서버 구축</a:t>
            </a:r>
            <a:endParaRPr lang="en-US" altLang="ko-KR" dirty="0"/>
          </a:p>
          <a:p>
            <a:pPr lvl="2"/>
            <a:r>
              <a:rPr lang="en-US" altLang="ko-KR" dirty="0"/>
              <a:t>DSP</a:t>
            </a:r>
            <a:r>
              <a:rPr lang="ko-KR" altLang="en-US" dirty="0"/>
              <a:t>와 </a:t>
            </a:r>
            <a:r>
              <a:rPr lang="en-US" altLang="ko-KR" dirty="0"/>
              <a:t>FPGA </a:t>
            </a:r>
            <a:r>
              <a:rPr lang="ko-KR" altLang="en-US" dirty="0"/>
              <a:t>간 </a:t>
            </a:r>
            <a:r>
              <a:rPr lang="en-US" altLang="ko-KR" dirty="0"/>
              <a:t>CAN </a:t>
            </a:r>
            <a:r>
              <a:rPr lang="ko-KR" altLang="en-US" dirty="0"/>
              <a:t>통신</a:t>
            </a:r>
            <a:endParaRPr lang="en-US" altLang="ko-KR" dirty="0"/>
          </a:p>
          <a:p>
            <a:pPr lvl="2"/>
            <a:r>
              <a:rPr lang="en-US" altLang="ko-KR" dirty="0"/>
              <a:t>DSP</a:t>
            </a:r>
            <a:r>
              <a:rPr lang="ko-KR" altLang="en-US" dirty="0"/>
              <a:t>와 </a:t>
            </a:r>
            <a:r>
              <a:rPr lang="en-US" altLang="ko-KR" dirty="0"/>
              <a:t>MCU </a:t>
            </a:r>
            <a:r>
              <a:rPr lang="ko-KR" altLang="en-US" dirty="0"/>
              <a:t>간 </a:t>
            </a:r>
            <a:r>
              <a:rPr lang="en-US" altLang="ko-KR" dirty="0"/>
              <a:t>CAN </a:t>
            </a:r>
            <a:r>
              <a:rPr lang="ko-KR" altLang="en-US" dirty="0"/>
              <a:t>통신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023071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어떻게 목적을 달성 할 것</a:t>
            </a:r>
            <a:r>
              <a:rPr lang="en-US" altLang="ko-KR" dirty="0"/>
              <a:t>	</a:t>
            </a:r>
            <a:r>
              <a:rPr lang="ko-KR" altLang="en-US" dirty="0"/>
              <a:t>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제어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MCU</a:t>
            </a:r>
          </a:p>
          <a:p>
            <a:pPr lvl="2"/>
            <a:r>
              <a:rPr lang="en-US" altLang="ko-KR" dirty="0"/>
              <a:t>GPIO</a:t>
            </a:r>
            <a:r>
              <a:rPr lang="ko-KR" altLang="en-US" dirty="0"/>
              <a:t>를 이용한 트리거 제어</a:t>
            </a:r>
            <a:endParaRPr lang="en-US" altLang="ko-KR" dirty="0"/>
          </a:p>
          <a:p>
            <a:pPr lvl="2"/>
            <a:r>
              <a:rPr lang="ko-KR" altLang="en-US" dirty="0"/>
              <a:t>압력센서의 </a:t>
            </a:r>
            <a:r>
              <a:rPr lang="en-US" altLang="ko-KR" dirty="0"/>
              <a:t>ADC </a:t>
            </a:r>
            <a:r>
              <a:rPr lang="ko-KR" altLang="en-US" dirty="0"/>
              <a:t>값을 이용한 에어컴프레셔와 워터펌프 제어</a:t>
            </a:r>
            <a:endParaRPr lang="en-US" altLang="ko-KR" dirty="0"/>
          </a:p>
          <a:p>
            <a:pPr lvl="2"/>
            <a:r>
              <a:rPr lang="en-US" altLang="ko-KR" dirty="0"/>
              <a:t>QEP</a:t>
            </a:r>
            <a:r>
              <a:rPr lang="ko-KR" altLang="en-US" dirty="0"/>
              <a:t>를 통한 모터의 엔코더 값으로 포탑 회전속도 제어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DSP</a:t>
            </a:r>
          </a:p>
          <a:p>
            <a:pPr lvl="2"/>
            <a:r>
              <a:rPr lang="ko-KR" altLang="en-US" dirty="0"/>
              <a:t>절대 엔코더를 이용하여 포탑 회전각 제어</a:t>
            </a:r>
            <a:endParaRPr lang="en-US" altLang="ko-KR" dirty="0"/>
          </a:p>
          <a:p>
            <a:pPr lvl="2"/>
            <a:r>
              <a:rPr lang="ko-KR" altLang="en-US" dirty="0"/>
              <a:t>영상처리를 이용한 목표 추적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FPGA</a:t>
            </a:r>
          </a:p>
          <a:p>
            <a:pPr lvl="2"/>
            <a:r>
              <a:rPr lang="en-US" altLang="ko-KR" dirty="0"/>
              <a:t>Lidar</a:t>
            </a:r>
            <a:r>
              <a:rPr lang="ko-KR" altLang="en-US" dirty="0"/>
              <a:t>와 절대엔코더의 값을 받아 </a:t>
            </a:r>
            <a:r>
              <a:rPr lang="en-US" altLang="ko-KR" dirty="0"/>
              <a:t>DSP</a:t>
            </a:r>
            <a:r>
              <a:rPr lang="ko-KR" altLang="en-US" dirty="0"/>
              <a:t>로 전달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493524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sz="3600" dirty="0"/>
              <a:t>목적 달성을 위해 필요한 기술들이 무엇인가</a:t>
            </a:r>
            <a:r>
              <a:rPr lang="en-US" altLang="ko-KR" sz="3600" dirty="0"/>
              <a:t>?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적 판별을 위한 영상인식 기술</a:t>
            </a:r>
            <a:endParaRPr lang="en-US" altLang="ko-KR" dirty="0"/>
          </a:p>
          <a:p>
            <a:r>
              <a:rPr lang="ko-KR" altLang="en-US" dirty="0"/>
              <a:t>센서와 보드</a:t>
            </a:r>
            <a:r>
              <a:rPr lang="en-US" altLang="ko-KR" dirty="0"/>
              <a:t>, </a:t>
            </a:r>
            <a:r>
              <a:rPr lang="ko-KR" altLang="en-US" dirty="0"/>
              <a:t>보드와 보드 간 통신 </a:t>
            </a:r>
            <a:r>
              <a:rPr lang="en-US" altLang="ko-KR" dirty="0"/>
              <a:t>(CAN, UART, I2C </a:t>
            </a:r>
            <a:r>
              <a:rPr lang="ko-KR" altLang="en-US" dirty="0"/>
              <a:t>등등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통신을 위한 서버 </a:t>
            </a:r>
            <a:r>
              <a:rPr lang="en-US" altLang="ko-KR" dirty="0"/>
              <a:t>(DSP)</a:t>
            </a:r>
          </a:p>
          <a:p>
            <a:r>
              <a:rPr lang="ko-KR" altLang="en-US" dirty="0"/>
              <a:t>제어기 설계 </a:t>
            </a:r>
            <a:r>
              <a:rPr lang="en-US" altLang="ko-KR" dirty="0"/>
              <a:t>(PID)</a:t>
            </a:r>
          </a:p>
          <a:p>
            <a:r>
              <a:rPr lang="en-US" altLang="ko-KR" dirty="0"/>
              <a:t>DC-DC Convertor</a:t>
            </a:r>
          </a:p>
          <a:p>
            <a:r>
              <a:rPr lang="ko-KR" altLang="en-US" dirty="0"/>
              <a:t>기구 설계 </a:t>
            </a:r>
            <a:r>
              <a:rPr lang="en-US" altLang="ko-KR" dirty="0"/>
              <a:t>(</a:t>
            </a:r>
            <a:r>
              <a:rPr lang="ko-KR" altLang="en-US" dirty="0"/>
              <a:t>무기</a:t>
            </a:r>
            <a:r>
              <a:rPr lang="en-US" altLang="ko-KR" dirty="0"/>
              <a:t>, </a:t>
            </a:r>
            <a:r>
              <a:rPr lang="ko-KR" altLang="en-US" dirty="0"/>
              <a:t>기구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디바이스 드라이버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231856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</a:t>
            </a:r>
            <a:r>
              <a:rPr lang="ko-KR" altLang="en-US" dirty="0"/>
              <a:t>현재 역량에서 어디까지 가능한가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기구 설계</a:t>
            </a:r>
            <a:endParaRPr lang="en-US" altLang="ko-KR" dirty="0"/>
          </a:p>
          <a:p>
            <a:r>
              <a:rPr lang="en-US" altLang="ko-KR" dirty="0"/>
              <a:t>MCU (</a:t>
            </a:r>
            <a:r>
              <a:rPr lang="ko-KR" altLang="en-US" dirty="0"/>
              <a:t>센서와 보드 통신</a:t>
            </a:r>
            <a:r>
              <a:rPr lang="en-US" altLang="ko-KR" dirty="0"/>
              <a:t>, ADC </a:t>
            </a:r>
            <a:r>
              <a:rPr lang="ko-KR" altLang="en-US" dirty="0"/>
              <a:t>디지털 필터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회로 구성</a:t>
            </a:r>
            <a:endParaRPr lang="en-US" altLang="ko-KR" dirty="0"/>
          </a:p>
          <a:p>
            <a:r>
              <a:rPr lang="ko-KR" altLang="en-US" dirty="0"/>
              <a:t>제어기 설계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309060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8. </a:t>
            </a:r>
            <a:r>
              <a:rPr lang="ko-KR" altLang="en-US" sz="4000" dirty="0"/>
              <a:t>종합했을 때 최종 종착지는 어떻게 되는가</a:t>
            </a:r>
            <a:r>
              <a:rPr lang="en-US" altLang="ko-KR" sz="4000" dirty="0"/>
              <a:t>?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lvl="1" indent="0">
              <a:buNone/>
            </a:pPr>
            <a:r>
              <a:rPr lang="ko-KR" altLang="en-US" dirty="0"/>
              <a:t>포탑의 높이와 같은 높이의 목표물을 추적 타격한다</a:t>
            </a:r>
            <a:r>
              <a:rPr lang="en-US" altLang="ko-KR" dirty="0"/>
              <a:t>.</a:t>
            </a:r>
          </a:p>
          <a:p>
            <a:pPr marL="457200" lvl="1" indent="0">
              <a:buNone/>
            </a:pPr>
            <a:r>
              <a:rPr lang="ko-KR" altLang="en-US" dirty="0"/>
              <a:t>단 물로켓은 정지 목표물만을 타격한다</a:t>
            </a:r>
            <a:r>
              <a:rPr lang="en-US" altLang="ko-KR" dirty="0"/>
              <a:t>.</a:t>
            </a:r>
          </a:p>
          <a:p>
            <a:pPr marL="457200" lvl="1" indent="0">
              <a:buNone/>
            </a:pPr>
            <a:r>
              <a:rPr lang="en-US" altLang="ko-KR" dirty="0"/>
              <a:t>(1</a:t>
            </a:r>
            <a:r>
              <a:rPr lang="ko-KR" altLang="en-US" dirty="0"/>
              <a:t>차 목표</a:t>
            </a:r>
            <a:r>
              <a:rPr lang="en-US" altLang="ko-KR" dirty="0"/>
              <a:t>: </a:t>
            </a:r>
            <a:r>
              <a:rPr lang="ko-KR" altLang="en-US" dirty="0"/>
              <a:t>정지 목표물</a:t>
            </a:r>
            <a:r>
              <a:rPr lang="en-US" altLang="ko-KR" dirty="0"/>
              <a:t>, 2</a:t>
            </a:r>
            <a:r>
              <a:rPr lang="ko-KR" altLang="en-US" dirty="0"/>
              <a:t>차 목표 유동적 목표물</a:t>
            </a:r>
            <a:r>
              <a:rPr lang="en-US" altLang="ko-KR" dirty="0"/>
              <a:t>)</a:t>
            </a:r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r>
              <a:rPr lang="ko-KR" altLang="en-US" dirty="0"/>
              <a:t>거리에 따라 무기 자동 선택</a:t>
            </a:r>
            <a:r>
              <a:rPr lang="en-US" altLang="ko-KR" dirty="0"/>
              <a:t>(</a:t>
            </a:r>
            <a:r>
              <a:rPr lang="ko-KR" altLang="en-US" dirty="0"/>
              <a:t>유효사거리 측정 후 추후 결정</a:t>
            </a:r>
            <a:r>
              <a:rPr lang="en-US" altLang="ko-KR" dirty="0"/>
              <a:t>)</a:t>
            </a:r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r>
              <a:rPr lang="ko-KR" altLang="en-US" dirty="0"/>
              <a:t>포탑의 평형정도를 측정하고 알려줌</a:t>
            </a:r>
            <a:r>
              <a:rPr lang="en-US" altLang="ko-KR" dirty="0"/>
              <a:t>,</a:t>
            </a:r>
            <a:r>
              <a:rPr lang="ko-KR" altLang="en-US" dirty="0"/>
              <a:t> 평형은 수동으로 조절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r>
              <a:rPr lang="ko-KR" altLang="en-US" dirty="0"/>
              <a:t>반경 </a:t>
            </a:r>
            <a:r>
              <a:rPr lang="en-US" altLang="ko-KR" dirty="0"/>
              <a:t>30m </a:t>
            </a:r>
            <a:r>
              <a:rPr lang="ko-KR" altLang="en-US" dirty="0"/>
              <a:t>안에 들어오면 사격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r>
              <a:rPr lang="ko-KR" altLang="en-US" dirty="0"/>
              <a:t>목표물은 특정 인물 사진 또는 검은색</a:t>
            </a:r>
            <a:r>
              <a:rPr lang="en-US" altLang="ko-KR" dirty="0"/>
              <a:t>, </a:t>
            </a:r>
            <a:r>
              <a:rPr lang="ko-KR" altLang="en-US" dirty="0"/>
              <a:t>색깔 풍선</a:t>
            </a:r>
            <a:endParaRPr lang="en-US" altLang="ko-KR" dirty="0"/>
          </a:p>
          <a:p>
            <a:pPr marL="457200" lvl="1" indent="0">
              <a:buNone/>
            </a:pPr>
            <a:r>
              <a:rPr lang="ko-KR" altLang="en-US" dirty="0"/>
              <a:t>물로켓은 풍선이 있는 지점을 타격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211906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9. </a:t>
            </a:r>
            <a:r>
              <a:rPr lang="ko-KR" altLang="en-US" dirty="0"/>
              <a:t>이번 주 상황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31207"/>
          </a:xfrm>
        </p:spPr>
        <p:txBody>
          <a:bodyPr>
            <a:normAutofit/>
          </a:bodyPr>
          <a:lstStyle/>
          <a:p>
            <a:r>
              <a:rPr lang="en-US" altLang="ko-KR" dirty="0"/>
              <a:t>03.25(</a:t>
            </a:r>
            <a:r>
              <a:rPr lang="ko-KR" altLang="en-US" dirty="0"/>
              <a:t>월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pPr lvl="1"/>
            <a:r>
              <a:rPr lang="ko-KR" altLang="en-US" dirty="0"/>
              <a:t>팀 합치고 통합 프로젝트 컨셉 회의</a:t>
            </a:r>
            <a:endParaRPr lang="en-US" altLang="ko-KR" dirty="0"/>
          </a:p>
          <a:p>
            <a:pPr lvl="2"/>
            <a:r>
              <a:rPr lang="ko-KR" altLang="en-US" dirty="0"/>
              <a:t>동작 방식과 스펙 결정</a:t>
            </a:r>
            <a:endParaRPr lang="en-US" altLang="ko-KR" dirty="0"/>
          </a:p>
          <a:p>
            <a:pPr lvl="2"/>
            <a:r>
              <a:rPr lang="ko-KR" altLang="en-US" dirty="0"/>
              <a:t>한 달 간 달성 목표 설정</a:t>
            </a:r>
            <a:endParaRPr lang="en-US" altLang="ko-KR" dirty="0"/>
          </a:p>
          <a:p>
            <a:pPr lvl="2"/>
            <a:r>
              <a:rPr lang="ko-KR" altLang="en-US" dirty="0"/>
              <a:t>업무 분담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PPT </a:t>
            </a:r>
            <a:r>
              <a:rPr lang="ko-KR" altLang="en-US" dirty="0"/>
              <a:t>작성</a:t>
            </a:r>
          </a:p>
        </p:txBody>
      </p:sp>
    </p:spTree>
    <p:extLst>
      <p:ext uri="{BB962C8B-B14F-4D97-AF65-F5344CB8AC3E}">
        <p14:creationId xmlns:p14="http://schemas.microsoft.com/office/powerpoint/2010/main" val="9950505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9. </a:t>
            </a:r>
            <a:r>
              <a:rPr lang="ko-KR" altLang="en-US" dirty="0"/>
              <a:t>이번 주 상황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039856" cy="4886071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/>
              <a:t>03.26(</a:t>
            </a:r>
            <a:r>
              <a:rPr lang="ko-KR" altLang="en-US" dirty="0"/>
              <a:t>화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pPr lvl="1"/>
            <a:r>
              <a:rPr lang="ko-KR" altLang="en-US" dirty="0"/>
              <a:t>코일건</a:t>
            </a:r>
            <a:endParaRPr lang="en-US" altLang="ko-KR" dirty="0"/>
          </a:p>
          <a:p>
            <a:pPr lvl="2"/>
            <a:r>
              <a:rPr lang="ko-KR" altLang="en-US" dirty="0"/>
              <a:t>회로 구성 완성</a:t>
            </a:r>
            <a:endParaRPr lang="en-US" altLang="ko-KR" dirty="0"/>
          </a:p>
          <a:p>
            <a:pPr lvl="3"/>
            <a:r>
              <a:rPr lang="ko-KR" altLang="en-US" dirty="0"/>
              <a:t>동작 </a:t>
            </a:r>
            <a:r>
              <a:rPr lang="en-US" altLang="ko-KR" dirty="0"/>
              <a:t>X</a:t>
            </a:r>
            <a:endParaRPr lang="ko-KR" altLang="en-US" dirty="0"/>
          </a:p>
          <a:p>
            <a:pPr lvl="2"/>
            <a:r>
              <a:rPr lang="en-US" altLang="ko-KR" dirty="0"/>
              <a:t>(BJT) 2N3055</a:t>
            </a:r>
            <a:r>
              <a:rPr lang="ko-KR" altLang="en-US" dirty="0"/>
              <a:t>가 동작 안하는 것 처럼 보임</a:t>
            </a:r>
          </a:p>
          <a:p>
            <a:pPr lvl="3"/>
            <a:r>
              <a:rPr lang="ko-KR" altLang="en-US" dirty="0"/>
              <a:t>따로 실험 했을 때 제대로 동작하는거 확인 완료</a:t>
            </a:r>
            <a:endParaRPr lang="en-US" altLang="ko-KR" dirty="0"/>
          </a:p>
          <a:p>
            <a:pPr lvl="3"/>
            <a:endParaRPr lang="ko-KR" altLang="en-US" dirty="0"/>
          </a:p>
          <a:p>
            <a:pPr lvl="2"/>
            <a:r>
              <a:rPr lang="ko-KR" altLang="en-US" dirty="0"/>
              <a:t>문제점 </a:t>
            </a:r>
            <a:r>
              <a:rPr lang="en-US" altLang="ko-KR" dirty="0"/>
              <a:t>: </a:t>
            </a:r>
            <a:r>
              <a:rPr lang="ko-KR" altLang="en-US" dirty="0"/>
              <a:t>동작 </a:t>
            </a:r>
            <a:r>
              <a:rPr lang="en-US" altLang="ko-KR" dirty="0"/>
              <a:t>X</a:t>
            </a:r>
          </a:p>
          <a:p>
            <a:pPr marL="2286000" lvl="5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 트랜스포머 쪽 문제로 예상</a:t>
            </a:r>
            <a:endParaRPr lang="en-US" altLang="ko-KR" dirty="0"/>
          </a:p>
          <a:p>
            <a:pPr marL="2286000" lvl="5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트랜스포머 피드백 하는 것을 타이머 </a:t>
            </a:r>
            <a:r>
              <a:rPr lang="en-US" altLang="ko-KR" dirty="0"/>
              <a:t>IC </a:t>
            </a:r>
            <a:r>
              <a:rPr lang="ko-KR" altLang="en-US" dirty="0"/>
              <a:t>로 대체해서 </a:t>
            </a:r>
            <a:r>
              <a:rPr lang="en-US" altLang="ko-KR" dirty="0"/>
              <a:t>PWM</a:t>
            </a:r>
            <a:r>
              <a:rPr lang="ko-KR" altLang="en-US" dirty="0"/>
              <a:t>을 주는 방식</a:t>
            </a:r>
            <a:r>
              <a:rPr lang="en-US" altLang="ko-KR" dirty="0"/>
              <a:t> </a:t>
            </a:r>
            <a:r>
              <a:rPr lang="ko-KR" altLang="en-US" dirty="0"/>
              <a:t>논의</a:t>
            </a:r>
            <a:endParaRPr lang="en-US" altLang="ko-KR" dirty="0"/>
          </a:p>
          <a:p>
            <a:pPr lvl="5">
              <a:buFontTx/>
              <a:buChar char="-"/>
            </a:pPr>
            <a:r>
              <a:rPr lang="ko-KR" altLang="en-US" dirty="0"/>
              <a:t>트랜스포머의 피드백 주파수를 확인하는 중</a:t>
            </a:r>
            <a:endParaRPr lang="en-US" altLang="ko-KR" dirty="0"/>
          </a:p>
          <a:p>
            <a:pPr lvl="1"/>
            <a:r>
              <a:rPr lang="ko-KR" altLang="en-US" dirty="0"/>
              <a:t>레이저</a:t>
            </a:r>
            <a:endParaRPr lang="en-US" altLang="ko-KR" dirty="0"/>
          </a:p>
          <a:p>
            <a:pPr lvl="2"/>
            <a:r>
              <a:rPr lang="ko-KR" altLang="en-US" dirty="0"/>
              <a:t>다이오드 판매 사이트 찾음</a:t>
            </a:r>
          </a:p>
          <a:p>
            <a:pPr lvl="2"/>
            <a:r>
              <a:rPr lang="ko-KR" altLang="en-US" dirty="0"/>
              <a:t>레이저 모듈을 사는데 드라이브는 직접 제작</a:t>
            </a:r>
          </a:p>
          <a:p>
            <a:pPr lvl="2"/>
            <a:r>
              <a:rPr lang="ko-KR" altLang="en-US" dirty="0"/>
              <a:t>레이저 모듈로 풍선을 터트릴 수 있는 출력인지 확인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454413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9. </a:t>
            </a:r>
            <a:r>
              <a:rPr lang="ko-KR" altLang="en-US" dirty="0"/>
              <a:t>이번 주 상황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039856" cy="4886071"/>
          </a:xfrm>
        </p:spPr>
        <p:txBody>
          <a:bodyPr>
            <a:normAutofit/>
          </a:bodyPr>
          <a:lstStyle/>
          <a:p>
            <a:r>
              <a:rPr lang="en-US" altLang="ko-KR" dirty="0"/>
              <a:t>03.27(</a:t>
            </a:r>
            <a:r>
              <a:rPr lang="ko-KR" altLang="en-US" dirty="0"/>
              <a:t>수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pPr lvl="1"/>
            <a:r>
              <a:rPr lang="ko-KR" altLang="en-US" dirty="0"/>
              <a:t>코일건</a:t>
            </a:r>
            <a:endParaRPr lang="en-US" altLang="ko-KR" dirty="0"/>
          </a:p>
          <a:p>
            <a:pPr lvl="2"/>
            <a:r>
              <a:rPr lang="ko-KR" altLang="en-US" dirty="0"/>
              <a:t>회로 재구성</a:t>
            </a:r>
            <a:endParaRPr lang="en-US" altLang="ko-KR" dirty="0"/>
          </a:p>
          <a:p>
            <a:pPr lvl="3"/>
            <a:r>
              <a:rPr lang="ko-KR" altLang="en-US" dirty="0"/>
              <a:t>실패</a:t>
            </a:r>
          </a:p>
          <a:p>
            <a:pPr lvl="2"/>
            <a:r>
              <a:rPr lang="ko-KR" altLang="en-US" dirty="0"/>
              <a:t>총열 부분 구매 </a:t>
            </a:r>
            <a:r>
              <a:rPr lang="en-US" altLang="ko-KR" dirty="0"/>
              <a:t>( </a:t>
            </a:r>
            <a:r>
              <a:rPr lang="ko-KR" altLang="en-US" dirty="0"/>
              <a:t>아크릴 소재 </a:t>
            </a:r>
            <a:r>
              <a:rPr lang="en-US" altLang="ko-KR" dirty="0"/>
              <a:t>)</a:t>
            </a:r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레이저</a:t>
            </a:r>
            <a:endParaRPr lang="en-US" altLang="ko-KR" dirty="0"/>
          </a:p>
          <a:p>
            <a:pPr lvl="2"/>
            <a:r>
              <a:rPr lang="ko-KR" altLang="en-US" dirty="0"/>
              <a:t>문제점 </a:t>
            </a:r>
            <a:r>
              <a:rPr lang="en-US" altLang="ko-KR" dirty="0"/>
              <a:t>: </a:t>
            </a:r>
            <a:r>
              <a:rPr lang="ko-KR" altLang="en-US" dirty="0"/>
              <a:t>추천받은 레이저 다이오드가 너무 예민한 소자</a:t>
            </a:r>
            <a:endParaRPr lang="en-US" altLang="ko-KR" dirty="0"/>
          </a:p>
          <a:p>
            <a:pPr lvl="5"/>
            <a:r>
              <a:rPr lang="ko-KR" altLang="en-US" dirty="0"/>
              <a:t>레이저 모듈 </a:t>
            </a:r>
            <a:r>
              <a:rPr lang="en-US" altLang="ko-KR" dirty="0"/>
              <a:t>+ </a:t>
            </a:r>
            <a:r>
              <a:rPr lang="ko-KR" altLang="en-US" dirty="0"/>
              <a:t>드라이브 </a:t>
            </a:r>
            <a:r>
              <a:rPr lang="en-US" altLang="ko-KR" dirty="0"/>
              <a:t>+ </a:t>
            </a:r>
            <a:r>
              <a:rPr lang="ko-KR" altLang="en-US" dirty="0"/>
              <a:t>방열판 구매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213750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9. </a:t>
            </a:r>
            <a:r>
              <a:rPr lang="ko-KR" altLang="en-US" dirty="0"/>
              <a:t>이번 주 상황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039856" cy="4886071"/>
          </a:xfrm>
        </p:spPr>
        <p:txBody>
          <a:bodyPr>
            <a:normAutofit/>
          </a:bodyPr>
          <a:lstStyle/>
          <a:p>
            <a:r>
              <a:rPr lang="en-US" altLang="ko-KR" dirty="0"/>
              <a:t>03.28(</a:t>
            </a:r>
            <a:r>
              <a:rPr lang="ko-KR" altLang="en-US" dirty="0"/>
              <a:t>목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pPr lvl="1"/>
            <a:r>
              <a:rPr lang="ko-KR" altLang="en-US" dirty="0"/>
              <a:t>코일건</a:t>
            </a:r>
            <a:endParaRPr lang="en-US" altLang="ko-KR" dirty="0"/>
          </a:p>
          <a:p>
            <a:pPr lvl="2"/>
            <a:r>
              <a:rPr lang="ko-KR" altLang="en-US" dirty="0"/>
              <a:t>문제점 </a:t>
            </a:r>
            <a:r>
              <a:rPr lang="en-US" altLang="ko-KR" dirty="0"/>
              <a:t>: LM741 </a:t>
            </a:r>
            <a:r>
              <a:rPr lang="ko-KR" altLang="en-US" dirty="0"/>
              <a:t>비교기의 </a:t>
            </a:r>
            <a:r>
              <a:rPr lang="en-US" altLang="ko-KR" dirty="0" err="1"/>
              <a:t>Vcc</a:t>
            </a:r>
            <a:r>
              <a:rPr lang="en-US" altLang="ko-KR" dirty="0"/>
              <a:t>, </a:t>
            </a:r>
            <a:r>
              <a:rPr lang="en-US" altLang="ko-KR" dirty="0" err="1"/>
              <a:t>Vee</a:t>
            </a:r>
            <a:r>
              <a:rPr lang="ko-KR" altLang="en-US" dirty="0"/>
              <a:t>에 </a:t>
            </a:r>
            <a:r>
              <a:rPr lang="en-US" altLang="ko-KR" dirty="0"/>
              <a:t>0V</a:t>
            </a:r>
            <a:r>
              <a:rPr lang="ko-KR" altLang="en-US" dirty="0"/>
              <a:t>를 넣어도 </a:t>
            </a:r>
            <a:r>
              <a:rPr lang="en-US" altLang="ko-KR" dirty="0"/>
              <a:t>OUTPUT</a:t>
            </a:r>
            <a:r>
              <a:rPr lang="ko-KR" altLang="en-US" dirty="0"/>
              <a:t> </a:t>
            </a:r>
            <a:r>
              <a:rPr lang="en-US" altLang="ko-KR" dirty="0"/>
              <a:t>OFFSET</a:t>
            </a:r>
            <a:r>
              <a:rPr lang="ko-KR" altLang="en-US" dirty="0"/>
              <a:t>값이 </a:t>
            </a:r>
            <a:r>
              <a:rPr lang="en-US" altLang="ko-KR" dirty="0"/>
              <a:t>1.6V</a:t>
            </a:r>
            <a:r>
              <a:rPr lang="ko-KR" altLang="en-US" dirty="0"/>
              <a:t>가 있음</a:t>
            </a:r>
            <a:r>
              <a:rPr lang="en-US" altLang="ko-KR" dirty="0"/>
              <a:t>.</a:t>
            </a:r>
          </a:p>
          <a:p>
            <a:pPr lvl="3"/>
            <a:r>
              <a:rPr lang="ko-KR" altLang="en-US" dirty="0"/>
              <a:t>출력단에 전압 분배용 저항값을 높여서 </a:t>
            </a:r>
            <a:r>
              <a:rPr lang="en-US" altLang="ko-KR" dirty="0"/>
              <a:t>TR Base</a:t>
            </a:r>
            <a:r>
              <a:rPr lang="ko-KR" altLang="en-US" dirty="0"/>
              <a:t>단에 </a:t>
            </a:r>
            <a:r>
              <a:rPr lang="en-US" altLang="ko-KR" dirty="0"/>
              <a:t>Ton</a:t>
            </a:r>
            <a:r>
              <a:rPr lang="ko-KR" altLang="en-US" dirty="0"/>
              <a:t>이 안되는 값이 들어가게 설정</a:t>
            </a:r>
          </a:p>
          <a:p>
            <a:pPr lvl="2"/>
            <a:r>
              <a:rPr lang="ko-KR" altLang="en-US" dirty="0"/>
              <a:t>트랜스포머 쪽에 발진이 안됨</a:t>
            </a:r>
            <a:r>
              <a:rPr lang="en-US" altLang="ko-KR" dirty="0"/>
              <a:t>.</a:t>
            </a:r>
          </a:p>
          <a:p>
            <a:pPr lvl="3"/>
            <a:r>
              <a:rPr lang="ko-KR" altLang="en-US" dirty="0"/>
              <a:t>타이머 </a:t>
            </a:r>
            <a:r>
              <a:rPr lang="en-US" altLang="ko-KR" dirty="0"/>
              <a:t>IC (NE555)</a:t>
            </a:r>
            <a:r>
              <a:rPr lang="ko-KR" altLang="en-US" dirty="0"/>
              <a:t>를 사용해서 발진시키려 시도 </a:t>
            </a:r>
            <a:endParaRPr lang="en-US" altLang="ko-KR" dirty="0"/>
          </a:p>
          <a:p>
            <a:pPr lvl="4"/>
            <a:r>
              <a:rPr lang="ko-KR" altLang="en-US" dirty="0"/>
              <a:t>실패</a:t>
            </a:r>
            <a:endParaRPr lang="en-US" altLang="ko-KR" dirty="0"/>
          </a:p>
          <a:p>
            <a:pPr lvl="4"/>
            <a:r>
              <a:rPr lang="en-US" altLang="ko-KR" dirty="0"/>
              <a:t>DC-DC </a:t>
            </a:r>
            <a:r>
              <a:rPr lang="ko-KR" altLang="en-US" dirty="0"/>
              <a:t>고전압</a:t>
            </a:r>
            <a:r>
              <a:rPr lang="en-US" altLang="ko-KR" dirty="0"/>
              <a:t> </a:t>
            </a:r>
            <a:r>
              <a:rPr lang="ko-KR" altLang="en-US" dirty="0"/>
              <a:t>컨버터 구매</a:t>
            </a:r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55754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역할 분담</a:t>
            </a:r>
            <a:r>
              <a:rPr lang="en-US" altLang="ko-KR" dirty="0"/>
              <a:t>(1</a:t>
            </a:r>
            <a:r>
              <a:rPr lang="ko-KR" altLang="en-US" dirty="0"/>
              <a:t>차 시기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동혁 </a:t>
            </a:r>
            <a:r>
              <a:rPr lang="en-US" altLang="ko-KR" dirty="0"/>
              <a:t>(</a:t>
            </a:r>
            <a:r>
              <a:rPr lang="ko-KR" altLang="en-US" dirty="0"/>
              <a:t>팀장</a:t>
            </a:r>
            <a:r>
              <a:rPr lang="en-US" altLang="ko-KR" dirty="0"/>
              <a:t>) : CAN/Networks server, </a:t>
            </a:r>
            <a:r>
              <a:rPr lang="ko-KR" altLang="en-US" dirty="0"/>
              <a:t>기구</a:t>
            </a:r>
            <a:r>
              <a:rPr lang="en-US" altLang="ko-KR" dirty="0"/>
              <a:t>(</a:t>
            </a:r>
            <a:r>
              <a:rPr lang="ko-KR" altLang="en-US" dirty="0"/>
              <a:t>몸체</a:t>
            </a:r>
            <a:r>
              <a:rPr lang="en-US" altLang="ko-KR" dirty="0"/>
              <a:t>)</a:t>
            </a:r>
            <a:r>
              <a:rPr lang="ko-KR" altLang="en-US" dirty="0"/>
              <a:t> 설계</a:t>
            </a:r>
            <a:r>
              <a:rPr lang="en-US" altLang="ko-KR" dirty="0"/>
              <a:t>, </a:t>
            </a:r>
            <a:r>
              <a:rPr lang="ko-KR" altLang="en-US" dirty="0"/>
              <a:t>통신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왕배 </a:t>
            </a:r>
            <a:r>
              <a:rPr lang="en-US" altLang="ko-KR" dirty="0"/>
              <a:t>	  : (</a:t>
            </a:r>
            <a:r>
              <a:rPr lang="ko-KR" altLang="en-US" dirty="0"/>
              <a:t>레일건</a:t>
            </a:r>
            <a:r>
              <a:rPr lang="en-US" altLang="ko-KR" dirty="0"/>
              <a:t>) </a:t>
            </a:r>
            <a:r>
              <a:rPr lang="ko-KR" altLang="en-US" dirty="0"/>
              <a:t>회로제작 및 실험</a:t>
            </a:r>
            <a:r>
              <a:rPr lang="en-US" altLang="ko-KR" dirty="0"/>
              <a:t>, MCU, FPGA</a:t>
            </a:r>
          </a:p>
          <a:p>
            <a:endParaRPr lang="en-US" altLang="ko-KR" dirty="0"/>
          </a:p>
          <a:p>
            <a:r>
              <a:rPr lang="ko-KR" altLang="en-US" dirty="0"/>
              <a:t>범수</a:t>
            </a:r>
            <a:r>
              <a:rPr lang="en-US" altLang="ko-KR" dirty="0"/>
              <a:t>	  : FPGA( Lidar, </a:t>
            </a:r>
            <a:r>
              <a:rPr lang="ko-KR" altLang="en-US" dirty="0"/>
              <a:t>절대엔코더</a:t>
            </a:r>
            <a:r>
              <a:rPr lang="en-US" altLang="ko-KR" dirty="0"/>
              <a:t>), MPU (</a:t>
            </a:r>
            <a:r>
              <a:rPr lang="ko-KR" altLang="en-US" dirty="0"/>
              <a:t>기구 수평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동훈</a:t>
            </a:r>
            <a:r>
              <a:rPr lang="en-US" altLang="ko-KR" dirty="0"/>
              <a:t>	  : (</a:t>
            </a:r>
            <a:r>
              <a:rPr lang="ko-KR" altLang="en-US" dirty="0"/>
              <a:t>레이저</a:t>
            </a:r>
            <a:r>
              <a:rPr lang="en-US" altLang="ko-KR" dirty="0"/>
              <a:t>, </a:t>
            </a:r>
            <a:r>
              <a:rPr lang="ko-KR" altLang="en-US" dirty="0"/>
              <a:t>물로켓</a:t>
            </a:r>
            <a:r>
              <a:rPr lang="en-US" altLang="ko-KR" dirty="0"/>
              <a:t>) </a:t>
            </a:r>
            <a:r>
              <a:rPr lang="ko-KR" altLang="en-US" dirty="0"/>
              <a:t>제작 및 실험</a:t>
            </a:r>
            <a:r>
              <a:rPr lang="en-US" altLang="ko-KR" dirty="0"/>
              <a:t>, MCU, </a:t>
            </a:r>
            <a:r>
              <a:rPr lang="ko-KR" altLang="en-US" dirty="0"/>
              <a:t>제어기</a:t>
            </a:r>
            <a:r>
              <a:rPr lang="en-US" altLang="ko-KR" dirty="0"/>
              <a:t>(</a:t>
            </a:r>
            <a:r>
              <a:rPr lang="ko-KR" altLang="en-US" dirty="0"/>
              <a:t>속도</a:t>
            </a:r>
            <a:r>
              <a:rPr lang="en-US" altLang="ko-KR" dirty="0"/>
              <a:t>), 			(+a </a:t>
            </a:r>
            <a:r>
              <a:rPr lang="ko-KR" altLang="en-US" dirty="0"/>
              <a:t>기구 설계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5054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135" y="176316"/>
            <a:ext cx="10515600" cy="1041890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시스템 아키텍처</a:t>
            </a:r>
          </a:p>
        </p:txBody>
      </p:sp>
      <p:sp>
        <p:nvSpPr>
          <p:cNvPr id="4" name="Rectangle 3"/>
          <p:cNvSpPr/>
          <p:nvPr/>
        </p:nvSpPr>
        <p:spPr>
          <a:xfrm>
            <a:off x="5071620" y="3255551"/>
            <a:ext cx="1270548" cy="748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DSP</a:t>
            </a:r>
            <a:endParaRPr lang="ko-KR" alt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1688287" y="3236064"/>
            <a:ext cx="1279995" cy="74831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FPGA</a:t>
            </a:r>
            <a:endParaRPr lang="ko-KR" alt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7338367" y="3255551"/>
            <a:ext cx="1270548" cy="74831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MCU</a:t>
            </a:r>
            <a:endParaRPr lang="ko-KR" altLang="en-US" sz="1200" dirty="0"/>
          </a:p>
        </p:txBody>
      </p:sp>
      <p:sp>
        <p:nvSpPr>
          <p:cNvPr id="15" name="Oval 14"/>
          <p:cNvSpPr/>
          <p:nvPr/>
        </p:nvSpPr>
        <p:spPr>
          <a:xfrm>
            <a:off x="1802474" y="2044020"/>
            <a:ext cx="1061459" cy="52583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Lidar</a:t>
            </a:r>
            <a:endParaRPr lang="ko-KR" altLang="en-US" sz="1200" dirty="0"/>
          </a:p>
        </p:txBody>
      </p:sp>
      <p:sp>
        <p:nvSpPr>
          <p:cNvPr id="16" name="Oval 15"/>
          <p:cNvSpPr/>
          <p:nvPr/>
        </p:nvSpPr>
        <p:spPr>
          <a:xfrm>
            <a:off x="113998" y="1979558"/>
            <a:ext cx="1061459" cy="52583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MPU</a:t>
            </a:r>
          </a:p>
          <a:p>
            <a:pPr algn="ctr"/>
            <a:r>
              <a:rPr lang="en-US" altLang="ko-KR" sz="1200" dirty="0"/>
              <a:t>9250</a:t>
            </a:r>
            <a:endParaRPr lang="ko-KR" altLang="en-US" sz="1200" dirty="0"/>
          </a:p>
        </p:txBody>
      </p:sp>
      <p:sp>
        <p:nvSpPr>
          <p:cNvPr id="17" name="Oval 16"/>
          <p:cNvSpPr/>
          <p:nvPr/>
        </p:nvSpPr>
        <p:spPr>
          <a:xfrm>
            <a:off x="1492843" y="4742011"/>
            <a:ext cx="1627310" cy="52583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Absolute</a:t>
            </a:r>
          </a:p>
          <a:p>
            <a:pPr algn="ctr"/>
            <a:r>
              <a:rPr lang="en-US" altLang="ko-KR" sz="1200" dirty="0"/>
              <a:t>encoder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9999885" y="2923843"/>
            <a:ext cx="1100432" cy="492939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Coil gun</a:t>
            </a:r>
          </a:p>
          <a:p>
            <a:pPr algn="ctr"/>
            <a:r>
              <a:rPr lang="en-US" altLang="ko-KR" sz="1200" dirty="0"/>
              <a:t>system</a:t>
            </a:r>
            <a:endParaRPr lang="ko-KR" altLang="en-US" sz="1200" dirty="0"/>
          </a:p>
        </p:txBody>
      </p:sp>
      <p:sp>
        <p:nvSpPr>
          <p:cNvPr id="21" name="Rounded Rectangle 20"/>
          <p:cNvSpPr/>
          <p:nvPr/>
        </p:nvSpPr>
        <p:spPr>
          <a:xfrm>
            <a:off x="9989223" y="2278599"/>
            <a:ext cx="889645" cy="492939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Laser</a:t>
            </a:r>
          </a:p>
          <a:p>
            <a:pPr algn="ctr"/>
            <a:r>
              <a:rPr lang="en-US" altLang="ko-KR" sz="1200" dirty="0"/>
              <a:t>system</a:t>
            </a:r>
            <a:endParaRPr lang="ko-KR" altLang="en-US" sz="1200" dirty="0"/>
          </a:p>
        </p:txBody>
      </p:sp>
      <p:sp>
        <p:nvSpPr>
          <p:cNvPr id="22" name="Rounded Rectangle 21"/>
          <p:cNvSpPr/>
          <p:nvPr/>
        </p:nvSpPr>
        <p:spPr>
          <a:xfrm>
            <a:off x="9999884" y="3571154"/>
            <a:ext cx="1289951" cy="492939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Water rocket</a:t>
            </a:r>
          </a:p>
          <a:p>
            <a:pPr algn="ctr"/>
            <a:r>
              <a:rPr lang="en-US" altLang="ko-KR" sz="1200" dirty="0"/>
              <a:t>pump</a:t>
            </a:r>
            <a:endParaRPr lang="ko-KR" altLang="en-US" sz="1200" dirty="0"/>
          </a:p>
        </p:txBody>
      </p:sp>
      <p:sp>
        <p:nvSpPr>
          <p:cNvPr id="23" name="Rounded Rectangle 22"/>
          <p:cNvSpPr/>
          <p:nvPr/>
        </p:nvSpPr>
        <p:spPr>
          <a:xfrm>
            <a:off x="9904795" y="4590664"/>
            <a:ext cx="855032" cy="492939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Motor</a:t>
            </a:r>
          </a:p>
          <a:p>
            <a:pPr algn="ctr"/>
            <a:r>
              <a:rPr lang="en-US" altLang="ko-KR" sz="1200" dirty="0"/>
              <a:t>driver</a:t>
            </a:r>
          </a:p>
        </p:txBody>
      </p:sp>
      <p:cxnSp>
        <p:nvCxnSpPr>
          <p:cNvPr id="43" name="Straight Connector 42"/>
          <p:cNvCxnSpPr>
            <a:cxnSpLocks/>
          </p:cNvCxnSpPr>
          <p:nvPr/>
        </p:nvCxnSpPr>
        <p:spPr>
          <a:xfrm flipH="1">
            <a:off x="9070680" y="1979558"/>
            <a:ext cx="2527" cy="18380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cxnSpLocks/>
            <a:stCxn id="7" idx="3"/>
          </p:cNvCxnSpPr>
          <p:nvPr/>
        </p:nvCxnSpPr>
        <p:spPr>
          <a:xfrm flipV="1">
            <a:off x="8608915" y="3628010"/>
            <a:ext cx="433476" cy="16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8639731" y="3344433"/>
            <a:ext cx="4667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I/O</a:t>
            </a:r>
            <a:endParaRPr lang="ko-KR" altLang="en-US" sz="1200" dirty="0"/>
          </a:p>
        </p:txBody>
      </p:sp>
      <p:sp>
        <p:nvSpPr>
          <p:cNvPr id="55" name="TextBox 54"/>
          <p:cNvSpPr txBox="1"/>
          <p:nvPr/>
        </p:nvSpPr>
        <p:spPr>
          <a:xfrm>
            <a:off x="9064677" y="4876090"/>
            <a:ext cx="6414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pwm</a:t>
            </a:r>
            <a:endParaRPr lang="ko-KR" altLang="en-US" sz="1200" dirty="0"/>
          </a:p>
        </p:txBody>
      </p:sp>
      <p:cxnSp>
        <p:nvCxnSpPr>
          <p:cNvPr id="61" name="Straight Connector 60"/>
          <p:cNvCxnSpPr>
            <a:cxnSpLocks/>
          </p:cNvCxnSpPr>
          <p:nvPr/>
        </p:nvCxnSpPr>
        <p:spPr>
          <a:xfrm>
            <a:off x="643707" y="2929481"/>
            <a:ext cx="1684577" cy="17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253948" y="2692790"/>
            <a:ext cx="5853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I2C</a:t>
            </a:r>
            <a:endParaRPr lang="ko-KR" altLang="en-US" sz="1200" dirty="0"/>
          </a:p>
        </p:txBody>
      </p:sp>
      <p:cxnSp>
        <p:nvCxnSpPr>
          <p:cNvPr id="66" name="Straight Connector 65"/>
          <p:cNvCxnSpPr>
            <a:cxnSpLocks/>
          </p:cNvCxnSpPr>
          <p:nvPr/>
        </p:nvCxnSpPr>
        <p:spPr>
          <a:xfrm flipH="1">
            <a:off x="2240058" y="4363192"/>
            <a:ext cx="120870" cy="1749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1938054" y="4286190"/>
            <a:ext cx="384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10</a:t>
            </a:r>
            <a:endParaRPr lang="ko-KR" altLang="en-US" sz="1200" dirty="0"/>
          </a:p>
        </p:txBody>
      </p:sp>
      <p:sp>
        <p:nvSpPr>
          <p:cNvPr id="68" name="TextBox 67"/>
          <p:cNvSpPr txBox="1"/>
          <p:nvPr/>
        </p:nvSpPr>
        <p:spPr>
          <a:xfrm>
            <a:off x="2373815" y="4269817"/>
            <a:ext cx="4585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I/O</a:t>
            </a:r>
            <a:endParaRPr lang="ko-KR" altLang="en-US" sz="1200" dirty="0"/>
          </a:p>
        </p:txBody>
      </p:sp>
      <p:sp>
        <p:nvSpPr>
          <p:cNvPr id="69" name="Oval 68"/>
          <p:cNvSpPr/>
          <p:nvPr/>
        </p:nvSpPr>
        <p:spPr>
          <a:xfrm>
            <a:off x="5116602" y="2195704"/>
            <a:ext cx="1164669" cy="4112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Camera</a:t>
            </a:r>
            <a:endParaRPr lang="ko-KR" altLang="en-US" sz="1200" dirty="0"/>
          </a:p>
        </p:txBody>
      </p:sp>
      <p:sp>
        <p:nvSpPr>
          <p:cNvPr id="72" name="TextBox 71"/>
          <p:cNvSpPr txBox="1"/>
          <p:nvPr/>
        </p:nvSpPr>
        <p:spPr>
          <a:xfrm>
            <a:off x="5710851" y="2742896"/>
            <a:ext cx="8680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USB 3.0</a:t>
            </a:r>
            <a:endParaRPr lang="ko-KR" altLang="en-US" sz="12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28B8410-865F-47FA-84DC-7C1E4B24505E}"/>
              </a:ext>
            </a:extLst>
          </p:cNvPr>
          <p:cNvSpPr txBox="1"/>
          <p:nvPr/>
        </p:nvSpPr>
        <p:spPr>
          <a:xfrm>
            <a:off x="5848834" y="4066067"/>
            <a:ext cx="6110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USB</a:t>
            </a:r>
            <a:endParaRPr lang="ko-KR" alt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CADE8F6-9094-4A60-80C6-D8893195CDBA}"/>
              </a:ext>
            </a:extLst>
          </p:cNvPr>
          <p:cNvSpPr txBox="1"/>
          <p:nvPr/>
        </p:nvSpPr>
        <p:spPr>
          <a:xfrm>
            <a:off x="6585767" y="3333220"/>
            <a:ext cx="553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CAN</a:t>
            </a:r>
            <a:endParaRPr lang="ko-KR" altLang="en-US" sz="1200" dirty="0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7FC81DDC-F0A2-4C28-A025-A5AE8C124853}"/>
              </a:ext>
            </a:extLst>
          </p:cNvPr>
          <p:cNvSpPr/>
          <p:nvPr/>
        </p:nvSpPr>
        <p:spPr>
          <a:xfrm>
            <a:off x="7431358" y="4567988"/>
            <a:ext cx="1080632" cy="308102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압력계</a:t>
            </a: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E010ACA6-AA5E-4E1A-8CE7-25AC8BF613A7}"/>
              </a:ext>
            </a:extLst>
          </p:cNvPr>
          <p:cNvSpPr/>
          <p:nvPr/>
        </p:nvSpPr>
        <p:spPr>
          <a:xfrm>
            <a:off x="7238400" y="2217237"/>
            <a:ext cx="1462614" cy="493496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모터 내장</a:t>
            </a:r>
            <a:endParaRPr lang="en-US" altLang="ko-KR" sz="1200" dirty="0"/>
          </a:p>
          <a:p>
            <a:pPr algn="ctr"/>
            <a:r>
              <a:rPr lang="en-US" altLang="ko-KR" sz="1200" dirty="0"/>
              <a:t>encoder</a:t>
            </a:r>
            <a:endParaRPr lang="ko-KR" altLang="en-US" sz="1200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9D6D0C2B-9868-40B4-8D8C-7BC6B72F32E1}"/>
              </a:ext>
            </a:extLst>
          </p:cNvPr>
          <p:cNvSpPr/>
          <p:nvPr/>
        </p:nvSpPr>
        <p:spPr>
          <a:xfrm>
            <a:off x="7586868" y="5992448"/>
            <a:ext cx="1164669" cy="501871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PC or</a:t>
            </a:r>
            <a:r>
              <a:rPr lang="ko-KR" altLang="en-US" sz="1200" dirty="0"/>
              <a:t> </a:t>
            </a:r>
            <a:r>
              <a:rPr lang="en-US" altLang="ko-KR" sz="1200" dirty="0"/>
              <a:t>cell phone</a:t>
            </a:r>
            <a:endParaRPr lang="ko-KR" altLang="en-US" sz="1200" dirty="0"/>
          </a:p>
        </p:txBody>
      </p: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F3662A9C-68DE-4D8B-8D12-5D9975414CE1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9073207" y="2525069"/>
            <a:ext cx="9160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04C4339B-56F3-47C0-B577-8182ABA4F2C1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9073207" y="3170313"/>
            <a:ext cx="9266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232C7E0C-8F91-4E6A-980C-D48511443ADC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9073207" y="3817624"/>
            <a:ext cx="9266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574C9965-D126-45FF-9747-C8A3A703FD66}"/>
              </a:ext>
            </a:extLst>
          </p:cNvPr>
          <p:cNvSpPr/>
          <p:nvPr/>
        </p:nvSpPr>
        <p:spPr>
          <a:xfrm>
            <a:off x="5122310" y="5685927"/>
            <a:ext cx="1164668" cy="387673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Bluetooth</a:t>
            </a:r>
          </a:p>
          <a:p>
            <a:pPr algn="ctr"/>
            <a:r>
              <a:rPr lang="en-US" altLang="ko-KR" sz="1200" dirty="0"/>
              <a:t>module</a:t>
            </a:r>
            <a:endParaRPr lang="ko-KR" altLang="en-US" sz="1200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2970009D-960F-4FF2-B83F-BA9B95D59142}"/>
              </a:ext>
            </a:extLst>
          </p:cNvPr>
          <p:cNvSpPr txBox="1"/>
          <p:nvPr/>
        </p:nvSpPr>
        <p:spPr>
          <a:xfrm>
            <a:off x="7518115" y="4131317"/>
            <a:ext cx="512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adc</a:t>
            </a:r>
            <a:endParaRPr lang="ko-KR" altLang="en-US" sz="1200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FED182F6-7EF9-4DE7-8DF5-57DA754E3D87}"/>
              </a:ext>
            </a:extLst>
          </p:cNvPr>
          <p:cNvSpPr txBox="1"/>
          <p:nvPr/>
        </p:nvSpPr>
        <p:spPr>
          <a:xfrm>
            <a:off x="7964983" y="2782769"/>
            <a:ext cx="6414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QEP</a:t>
            </a:r>
            <a:endParaRPr lang="ko-KR" altLang="en-US" sz="1200" dirty="0"/>
          </a:p>
        </p:txBody>
      </p: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16A469A2-A72D-4F11-B9F4-FA306461A38D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6342168" y="3629706"/>
            <a:ext cx="99619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DA1BB762-B5EC-4DA6-A2EB-7B336DD7E96E}"/>
              </a:ext>
            </a:extLst>
          </p:cNvPr>
          <p:cNvCxnSpPr>
            <a:stCxn id="17" idx="0"/>
            <a:endCxn id="6" idx="2"/>
          </p:cNvCxnSpPr>
          <p:nvPr/>
        </p:nvCxnSpPr>
        <p:spPr>
          <a:xfrm flipV="1">
            <a:off x="2306498" y="3984374"/>
            <a:ext cx="21787" cy="757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238FB624-1A82-4AA4-BF34-D8FF20B1B613}"/>
              </a:ext>
            </a:extLst>
          </p:cNvPr>
          <p:cNvCxnSpPr>
            <a:cxnSpLocks/>
            <a:stCxn id="6" idx="0"/>
            <a:endCxn id="15" idx="4"/>
          </p:cNvCxnSpPr>
          <p:nvPr/>
        </p:nvCxnSpPr>
        <p:spPr>
          <a:xfrm flipV="1">
            <a:off x="2328285" y="2569859"/>
            <a:ext cx="4919" cy="6662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8406C399-90C1-4AFB-9922-B51EDFB8ACB5}"/>
              </a:ext>
            </a:extLst>
          </p:cNvPr>
          <p:cNvCxnSpPr>
            <a:cxnSpLocks/>
            <a:stCxn id="53" idx="0"/>
            <a:endCxn id="7" idx="2"/>
          </p:cNvCxnSpPr>
          <p:nvPr/>
        </p:nvCxnSpPr>
        <p:spPr>
          <a:xfrm flipV="1">
            <a:off x="7971674" y="4003861"/>
            <a:ext cx="1967" cy="564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88194D12-B6E6-4B30-9917-9A1AEFA7C2B5}"/>
              </a:ext>
            </a:extLst>
          </p:cNvPr>
          <p:cNvCxnSpPr>
            <a:stCxn id="4" idx="0"/>
            <a:endCxn id="69" idx="4"/>
          </p:cNvCxnSpPr>
          <p:nvPr/>
        </p:nvCxnSpPr>
        <p:spPr>
          <a:xfrm flipH="1" flipV="1">
            <a:off x="5698937" y="2606937"/>
            <a:ext cx="7957" cy="64861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386BDC85-0DBA-402F-8FCC-47C15D8E5C0D}"/>
              </a:ext>
            </a:extLst>
          </p:cNvPr>
          <p:cNvCxnSpPr>
            <a:stCxn id="70" idx="4"/>
            <a:endCxn id="7" idx="0"/>
          </p:cNvCxnSpPr>
          <p:nvPr/>
        </p:nvCxnSpPr>
        <p:spPr>
          <a:xfrm>
            <a:off x="7969707" y="2710733"/>
            <a:ext cx="3934" cy="544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연결선: 구부러짐 122">
            <a:extLst>
              <a:ext uri="{FF2B5EF4-FFF2-40B4-BE49-F238E27FC236}">
                <a16:creationId xmlns:a16="http://schemas.microsoft.com/office/drawing/2014/main" id="{7A232308-B9A8-450F-8FDE-544BD3507FF1}"/>
              </a:ext>
            </a:extLst>
          </p:cNvPr>
          <p:cNvCxnSpPr>
            <a:cxnSpLocks/>
            <a:stCxn id="95" idx="2"/>
            <a:endCxn id="78" idx="0"/>
          </p:cNvCxnSpPr>
          <p:nvPr/>
        </p:nvCxnSpPr>
        <p:spPr>
          <a:xfrm rot="5400000" flipH="1" flipV="1">
            <a:off x="6896347" y="4800744"/>
            <a:ext cx="81152" cy="2464559"/>
          </a:xfrm>
          <a:prstGeom prst="curvedConnector5">
            <a:avLst>
              <a:gd name="adj1" fmla="val -281694"/>
              <a:gd name="adj2" fmla="val 50000"/>
              <a:gd name="adj3" fmla="val 381694"/>
            </a:avLst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4431E7F8-BFF3-43A5-86FB-5775540B1C6D}"/>
              </a:ext>
            </a:extLst>
          </p:cNvPr>
          <p:cNvSpPr txBox="1"/>
          <p:nvPr/>
        </p:nvSpPr>
        <p:spPr>
          <a:xfrm>
            <a:off x="6342168" y="6263400"/>
            <a:ext cx="12705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Wireless</a:t>
            </a:r>
            <a:endParaRPr lang="ko-KR" altLang="en-US" sz="1200" dirty="0"/>
          </a:p>
        </p:txBody>
      </p:sp>
      <p:sp>
        <p:nvSpPr>
          <p:cNvPr id="131" name="타원 130">
            <a:extLst>
              <a:ext uri="{FF2B5EF4-FFF2-40B4-BE49-F238E27FC236}">
                <a16:creationId xmlns:a16="http://schemas.microsoft.com/office/drawing/2014/main" id="{BEB79ED8-C96A-442D-A85B-E9CAE6F52FC4}"/>
              </a:ext>
            </a:extLst>
          </p:cNvPr>
          <p:cNvSpPr/>
          <p:nvPr/>
        </p:nvSpPr>
        <p:spPr>
          <a:xfrm>
            <a:off x="65916" y="3404325"/>
            <a:ext cx="1157623" cy="394234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ToF</a:t>
            </a:r>
            <a:r>
              <a:rPr lang="en-US" altLang="ko-KR" sz="1200" dirty="0"/>
              <a:t> </a:t>
            </a:r>
            <a:r>
              <a:rPr lang="ko-KR" altLang="en-US" sz="1200" dirty="0"/>
              <a:t>센서</a:t>
            </a:r>
          </a:p>
        </p:txBody>
      </p: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A875B0CD-36C4-455A-89B9-3AB4D1341DF6}"/>
              </a:ext>
            </a:extLst>
          </p:cNvPr>
          <p:cNvCxnSpPr>
            <a:cxnSpLocks/>
            <a:stCxn id="131" idx="0"/>
            <a:endCxn id="16" idx="4"/>
          </p:cNvCxnSpPr>
          <p:nvPr/>
        </p:nvCxnSpPr>
        <p:spPr>
          <a:xfrm flipV="1">
            <a:off x="644728" y="2505397"/>
            <a:ext cx="0" cy="8989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EFF67B54-3FEA-4E82-9DE5-BE608AB7A3B3}"/>
              </a:ext>
            </a:extLst>
          </p:cNvPr>
          <p:cNvSpPr txBox="1"/>
          <p:nvPr/>
        </p:nvSpPr>
        <p:spPr>
          <a:xfrm>
            <a:off x="376319" y="1262903"/>
            <a:ext cx="32812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System network brief map</a:t>
            </a:r>
            <a:r>
              <a:rPr lang="ko-KR" altLang="en-US" sz="2000" dirty="0"/>
              <a:t> </a:t>
            </a:r>
          </a:p>
        </p:txBody>
      </p:sp>
      <p:cxnSp>
        <p:nvCxnSpPr>
          <p:cNvPr id="169" name="연결선: 꺾임 168">
            <a:extLst>
              <a:ext uri="{FF2B5EF4-FFF2-40B4-BE49-F238E27FC236}">
                <a16:creationId xmlns:a16="http://schemas.microsoft.com/office/drawing/2014/main" id="{F365A403-FBAB-49FE-9E3F-B055FE175EA5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8634247" y="3933482"/>
            <a:ext cx="1270548" cy="903652"/>
          </a:xfrm>
          <a:prstGeom prst="bentConnector3">
            <a:avLst>
              <a:gd name="adj1" fmla="val 2674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1" name="Rounded Rectangle 22">
            <a:extLst>
              <a:ext uri="{FF2B5EF4-FFF2-40B4-BE49-F238E27FC236}">
                <a16:creationId xmlns:a16="http://schemas.microsoft.com/office/drawing/2014/main" id="{43F42252-6972-442F-8708-01E6DF4302D5}"/>
              </a:ext>
            </a:extLst>
          </p:cNvPr>
          <p:cNvSpPr/>
          <p:nvPr/>
        </p:nvSpPr>
        <p:spPr>
          <a:xfrm>
            <a:off x="11117379" y="4648616"/>
            <a:ext cx="664760" cy="377033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Motor</a:t>
            </a:r>
          </a:p>
        </p:txBody>
      </p:sp>
      <p:cxnSp>
        <p:nvCxnSpPr>
          <p:cNvPr id="183" name="직선 화살표 연결선 182">
            <a:extLst>
              <a:ext uri="{FF2B5EF4-FFF2-40B4-BE49-F238E27FC236}">
                <a16:creationId xmlns:a16="http://schemas.microsoft.com/office/drawing/2014/main" id="{51E482EA-489E-492B-83B5-D6BEC077A0CE}"/>
              </a:ext>
            </a:extLst>
          </p:cNvPr>
          <p:cNvCxnSpPr>
            <a:cxnSpLocks/>
            <a:stCxn id="23" idx="3"/>
            <a:endCxn id="181" idx="1"/>
          </p:cNvCxnSpPr>
          <p:nvPr/>
        </p:nvCxnSpPr>
        <p:spPr>
          <a:xfrm flipV="1">
            <a:off x="10759827" y="4837133"/>
            <a:ext cx="35755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4" name="다이아몬드 183">
            <a:extLst>
              <a:ext uri="{FF2B5EF4-FFF2-40B4-BE49-F238E27FC236}">
                <a16:creationId xmlns:a16="http://schemas.microsoft.com/office/drawing/2014/main" id="{8664B85F-C372-470F-B668-500E6FF1D462}"/>
              </a:ext>
            </a:extLst>
          </p:cNvPr>
          <p:cNvSpPr/>
          <p:nvPr/>
        </p:nvSpPr>
        <p:spPr>
          <a:xfrm>
            <a:off x="4965983" y="4291401"/>
            <a:ext cx="1481821" cy="52611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Rs232 to </a:t>
            </a:r>
            <a:r>
              <a:rPr lang="en-US" altLang="ko-KR" sz="1200" dirty="0" err="1"/>
              <a:t>usb</a:t>
            </a:r>
            <a:endParaRPr lang="ko-KR" altLang="en-US" sz="1200" dirty="0"/>
          </a:p>
        </p:txBody>
      </p:sp>
      <p:sp>
        <p:nvSpPr>
          <p:cNvPr id="186" name="다이아몬드 185">
            <a:extLst>
              <a:ext uri="{FF2B5EF4-FFF2-40B4-BE49-F238E27FC236}">
                <a16:creationId xmlns:a16="http://schemas.microsoft.com/office/drawing/2014/main" id="{161F3F73-643D-4F09-ACBB-470844606EDE}"/>
              </a:ext>
            </a:extLst>
          </p:cNvPr>
          <p:cNvSpPr/>
          <p:nvPr/>
        </p:nvSpPr>
        <p:spPr>
          <a:xfrm>
            <a:off x="4837992" y="5032030"/>
            <a:ext cx="1737801" cy="443372"/>
          </a:xfrm>
          <a:prstGeom prst="diamond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Max3232</a:t>
            </a:r>
          </a:p>
          <a:p>
            <a:pPr algn="ctr"/>
            <a:r>
              <a:rPr lang="en-US" altLang="ko-KR" sz="1200" dirty="0"/>
              <a:t>2ch</a:t>
            </a:r>
            <a:endParaRPr lang="ko-KR" altLang="en-US" sz="1200" dirty="0"/>
          </a:p>
        </p:txBody>
      </p:sp>
      <p:cxnSp>
        <p:nvCxnSpPr>
          <p:cNvPr id="192" name="직선 화살표 연결선 191">
            <a:extLst>
              <a:ext uri="{FF2B5EF4-FFF2-40B4-BE49-F238E27FC236}">
                <a16:creationId xmlns:a16="http://schemas.microsoft.com/office/drawing/2014/main" id="{55E87185-C232-424B-A0F0-58DB33B8B413}"/>
              </a:ext>
            </a:extLst>
          </p:cNvPr>
          <p:cNvCxnSpPr>
            <a:stCxn id="4" idx="2"/>
            <a:endCxn id="184" idx="0"/>
          </p:cNvCxnSpPr>
          <p:nvPr/>
        </p:nvCxnSpPr>
        <p:spPr>
          <a:xfrm>
            <a:off x="5706894" y="4003861"/>
            <a:ext cx="0" cy="2875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4" name="직선 화살표 연결선 193">
            <a:extLst>
              <a:ext uri="{FF2B5EF4-FFF2-40B4-BE49-F238E27FC236}">
                <a16:creationId xmlns:a16="http://schemas.microsoft.com/office/drawing/2014/main" id="{8171DA9B-43B6-45E7-B140-82BBA315CFCF}"/>
              </a:ext>
            </a:extLst>
          </p:cNvPr>
          <p:cNvCxnSpPr>
            <a:cxnSpLocks/>
            <a:stCxn id="184" idx="2"/>
            <a:endCxn id="186" idx="0"/>
          </p:cNvCxnSpPr>
          <p:nvPr/>
        </p:nvCxnSpPr>
        <p:spPr>
          <a:xfrm flipH="1">
            <a:off x="5706893" y="4817511"/>
            <a:ext cx="1" cy="21451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9" name="직선 화살표 연결선 198">
            <a:extLst>
              <a:ext uri="{FF2B5EF4-FFF2-40B4-BE49-F238E27FC236}">
                <a16:creationId xmlns:a16="http://schemas.microsoft.com/office/drawing/2014/main" id="{413A72EA-1AB6-49CB-B648-91CDE5F386ED}"/>
              </a:ext>
            </a:extLst>
          </p:cNvPr>
          <p:cNvCxnSpPr>
            <a:cxnSpLocks/>
            <a:stCxn id="186" idx="2"/>
            <a:endCxn id="95" idx="0"/>
          </p:cNvCxnSpPr>
          <p:nvPr/>
        </p:nvCxnSpPr>
        <p:spPr>
          <a:xfrm flipH="1">
            <a:off x="5704644" y="5475402"/>
            <a:ext cx="2249" cy="2105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2" name="TextBox 201">
            <a:extLst>
              <a:ext uri="{FF2B5EF4-FFF2-40B4-BE49-F238E27FC236}">
                <a16:creationId xmlns:a16="http://schemas.microsoft.com/office/drawing/2014/main" id="{D9FD8AD5-BDC6-499F-9AE6-C9EE78280174}"/>
              </a:ext>
            </a:extLst>
          </p:cNvPr>
          <p:cNvSpPr txBox="1"/>
          <p:nvPr/>
        </p:nvSpPr>
        <p:spPr>
          <a:xfrm>
            <a:off x="5840231" y="4810054"/>
            <a:ext cx="6425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RS232</a:t>
            </a:r>
            <a:endParaRPr lang="ko-KR" altLang="en-US" sz="1200" dirty="0"/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24D5D8F1-5B7C-45E2-86F6-A6A2C3F66D04}"/>
              </a:ext>
            </a:extLst>
          </p:cNvPr>
          <p:cNvSpPr txBox="1"/>
          <p:nvPr/>
        </p:nvSpPr>
        <p:spPr>
          <a:xfrm>
            <a:off x="5842593" y="5431395"/>
            <a:ext cx="6425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UART</a:t>
            </a:r>
            <a:endParaRPr lang="ko-KR" altLang="en-US" sz="1200" dirty="0"/>
          </a:p>
        </p:txBody>
      </p:sp>
      <p:cxnSp>
        <p:nvCxnSpPr>
          <p:cNvPr id="205" name="직선 화살표 연결선 204">
            <a:extLst>
              <a:ext uri="{FF2B5EF4-FFF2-40B4-BE49-F238E27FC236}">
                <a16:creationId xmlns:a16="http://schemas.microsoft.com/office/drawing/2014/main" id="{42247DD4-118C-44F1-A5FB-7D24A7E553F2}"/>
              </a:ext>
            </a:extLst>
          </p:cNvPr>
          <p:cNvCxnSpPr>
            <a:cxnSpLocks/>
          </p:cNvCxnSpPr>
          <p:nvPr/>
        </p:nvCxnSpPr>
        <p:spPr>
          <a:xfrm>
            <a:off x="4866453" y="2917406"/>
            <a:ext cx="391463" cy="31865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6" name="TextBox 205">
            <a:extLst>
              <a:ext uri="{FF2B5EF4-FFF2-40B4-BE49-F238E27FC236}">
                <a16:creationId xmlns:a16="http://schemas.microsoft.com/office/drawing/2014/main" id="{96DE6A7A-6638-4760-A883-9979217D6E3E}"/>
              </a:ext>
            </a:extLst>
          </p:cNvPr>
          <p:cNvSpPr txBox="1"/>
          <p:nvPr/>
        </p:nvSpPr>
        <p:spPr>
          <a:xfrm>
            <a:off x="4528211" y="3232038"/>
            <a:ext cx="6110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USB</a:t>
            </a:r>
            <a:endParaRPr lang="ko-KR" altLang="en-US" sz="1200" dirty="0"/>
          </a:p>
        </p:txBody>
      </p:sp>
      <p:sp>
        <p:nvSpPr>
          <p:cNvPr id="211" name="순서도: 판단 210">
            <a:extLst>
              <a:ext uri="{FF2B5EF4-FFF2-40B4-BE49-F238E27FC236}">
                <a16:creationId xmlns:a16="http://schemas.microsoft.com/office/drawing/2014/main" id="{3D81452E-3605-42E2-9611-B96D1CB852BB}"/>
              </a:ext>
            </a:extLst>
          </p:cNvPr>
          <p:cNvSpPr/>
          <p:nvPr/>
        </p:nvSpPr>
        <p:spPr>
          <a:xfrm>
            <a:off x="3911652" y="2347883"/>
            <a:ext cx="1234187" cy="77050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RS232 to</a:t>
            </a:r>
          </a:p>
          <a:p>
            <a:pPr algn="ctr"/>
            <a:r>
              <a:rPr lang="en-US" altLang="ko-KR" sz="1200" dirty="0"/>
              <a:t>USB</a:t>
            </a:r>
          </a:p>
        </p:txBody>
      </p:sp>
      <p:sp>
        <p:nvSpPr>
          <p:cNvPr id="221" name="다이아몬드 220">
            <a:extLst>
              <a:ext uri="{FF2B5EF4-FFF2-40B4-BE49-F238E27FC236}">
                <a16:creationId xmlns:a16="http://schemas.microsoft.com/office/drawing/2014/main" id="{AD3C81CA-A177-47E3-B1CB-452A1C810B6F}"/>
              </a:ext>
            </a:extLst>
          </p:cNvPr>
          <p:cNvSpPr/>
          <p:nvPr/>
        </p:nvSpPr>
        <p:spPr>
          <a:xfrm>
            <a:off x="3288005" y="3219461"/>
            <a:ext cx="1092220" cy="797383"/>
          </a:xfrm>
          <a:prstGeom prst="diamond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Max3232</a:t>
            </a:r>
          </a:p>
          <a:p>
            <a:pPr algn="ctr"/>
            <a:r>
              <a:rPr lang="en-US" altLang="ko-KR" sz="1200" dirty="0"/>
              <a:t>1CH</a:t>
            </a:r>
            <a:endParaRPr lang="ko-KR" altLang="en-US" sz="1200" dirty="0"/>
          </a:p>
        </p:txBody>
      </p:sp>
      <p:cxnSp>
        <p:nvCxnSpPr>
          <p:cNvPr id="225" name="직선 화살표 연결선 224">
            <a:extLst>
              <a:ext uri="{FF2B5EF4-FFF2-40B4-BE49-F238E27FC236}">
                <a16:creationId xmlns:a16="http://schemas.microsoft.com/office/drawing/2014/main" id="{DAA3BFE8-D4A9-4CCD-88AD-98C608DDDC96}"/>
              </a:ext>
            </a:extLst>
          </p:cNvPr>
          <p:cNvCxnSpPr>
            <a:cxnSpLocks/>
          </p:cNvCxnSpPr>
          <p:nvPr/>
        </p:nvCxnSpPr>
        <p:spPr>
          <a:xfrm flipV="1">
            <a:off x="3968556" y="2982371"/>
            <a:ext cx="323520" cy="30310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6" name="TextBox 225">
            <a:extLst>
              <a:ext uri="{FF2B5EF4-FFF2-40B4-BE49-F238E27FC236}">
                <a16:creationId xmlns:a16="http://schemas.microsoft.com/office/drawing/2014/main" id="{1B207F81-70DB-42FF-804E-BD1FEF185C1F}"/>
              </a:ext>
            </a:extLst>
          </p:cNvPr>
          <p:cNvSpPr txBox="1"/>
          <p:nvPr/>
        </p:nvSpPr>
        <p:spPr>
          <a:xfrm>
            <a:off x="3460513" y="2891924"/>
            <a:ext cx="6927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RS232</a:t>
            </a:r>
            <a:endParaRPr lang="ko-KR" altLang="en-US" sz="1200" dirty="0"/>
          </a:p>
        </p:txBody>
      </p:sp>
      <p:cxnSp>
        <p:nvCxnSpPr>
          <p:cNvPr id="228" name="직선 화살표 연결선 227">
            <a:extLst>
              <a:ext uri="{FF2B5EF4-FFF2-40B4-BE49-F238E27FC236}">
                <a16:creationId xmlns:a16="http://schemas.microsoft.com/office/drawing/2014/main" id="{47D14720-1C11-4A07-BD11-36542BA2EBAE}"/>
              </a:ext>
            </a:extLst>
          </p:cNvPr>
          <p:cNvCxnSpPr>
            <a:cxnSpLocks/>
            <a:stCxn id="6" idx="3"/>
            <a:endCxn id="221" idx="1"/>
          </p:cNvCxnSpPr>
          <p:nvPr/>
        </p:nvCxnSpPr>
        <p:spPr>
          <a:xfrm>
            <a:off x="2968282" y="3610219"/>
            <a:ext cx="319723" cy="793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2" name="TextBox 231">
            <a:extLst>
              <a:ext uri="{FF2B5EF4-FFF2-40B4-BE49-F238E27FC236}">
                <a16:creationId xmlns:a16="http://schemas.microsoft.com/office/drawing/2014/main" id="{D1E7C9B6-E7B0-4411-A307-622A7C3BC8CE}"/>
              </a:ext>
            </a:extLst>
          </p:cNvPr>
          <p:cNvSpPr txBox="1"/>
          <p:nvPr/>
        </p:nvSpPr>
        <p:spPr>
          <a:xfrm>
            <a:off x="2968282" y="3232038"/>
            <a:ext cx="5651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UART</a:t>
            </a:r>
            <a:endParaRPr lang="ko-KR" altLang="en-US" sz="1200" dirty="0"/>
          </a:p>
        </p:txBody>
      </p:sp>
      <p:cxnSp>
        <p:nvCxnSpPr>
          <p:cNvPr id="239" name="직선 화살표 연결선 238">
            <a:extLst>
              <a:ext uri="{FF2B5EF4-FFF2-40B4-BE49-F238E27FC236}">
                <a16:creationId xmlns:a16="http://schemas.microsoft.com/office/drawing/2014/main" id="{1AE96038-909C-433D-9F26-1AD63BA43815}"/>
              </a:ext>
            </a:extLst>
          </p:cNvPr>
          <p:cNvCxnSpPr>
            <a:cxnSpLocks/>
          </p:cNvCxnSpPr>
          <p:nvPr/>
        </p:nvCxnSpPr>
        <p:spPr>
          <a:xfrm>
            <a:off x="9073207" y="1979558"/>
            <a:ext cx="91601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ounded Rectangle 20">
            <a:extLst>
              <a:ext uri="{FF2B5EF4-FFF2-40B4-BE49-F238E27FC236}">
                <a16:creationId xmlns:a16="http://schemas.microsoft.com/office/drawing/2014/main" id="{C7B039AA-D6BE-4FBA-82C2-72B25842783B}"/>
              </a:ext>
            </a:extLst>
          </p:cNvPr>
          <p:cNvSpPr/>
          <p:nvPr/>
        </p:nvSpPr>
        <p:spPr>
          <a:xfrm>
            <a:off x="9999884" y="1725894"/>
            <a:ext cx="889645" cy="492939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PW</a:t>
            </a:r>
          </a:p>
          <a:p>
            <a:pPr algn="ctr"/>
            <a:r>
              <a:rPr lang="en-US" altLang="ko-KR" sz="1200" dirty="0"/>
              <a:t>Board</a:t>
            </a:r>
          </a:p>
        </p:txBody>
      </p:sp>
    </p:spTree>
    <p:extLst>
      <p:ext uri="{BB962C8B-B14F-4D97-AF65-F5344CB8AC3E}">
        <p14:creationId xmlns:p14="http://schemas.microsoft.com/office/powerpoint/2010/main" val="1251972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B80C95B1-F32F-4645-BF70-25C813F952F4}"/>
              </a:ext>
            </a:extLst>
          </p:cNvPr>
          <p:cNvSpPr/>
          <p:nvPr/>
        </p:nvSpPr>
        <p:spPr>
          <a:xfrm>
            <a:off x="146972" y="2085885"/>
            <a:ext cx="11898055" cy="178233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79EDE852-647F-419E-9715-026DEB484107}"/>
              </a:ext>
            </a:extLst>
          </p:cNvPr>
          <p:cNvSpPr/>
          <p:nvPr/>
        </p:nvSpPr>
        <p:spPr>
          <a:xfrm>
            <a:off x="1644410" y="4566392"/>
            <a:ext cx="1493591" cy="1331714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985" y="238015"/>
            <a:ext cx="10515600" cy="1041890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시스템 아키텍처</a:t>
            </a:r>
          </a:p>
        </p:txBody>
      </p:sp>
      <p:sp>
        <p:nvSpPr>
          <p:cNvPr id="4" name="Rectangle 3"/>
          <p:cNvSpPr/>
          <p:nvPr/>
        </p:nvSpPr>
        <p:spPr>
          <a:xfrm>
            <a:off x="3340958" y="4141175"/>
            <a:ext cx="723537" cy="368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DSP</a:t>
            </a:r>
            <a:endParaRPr lang="ko-KR" altLang="en-US" sz="1000" dirty="0"/>
          </a:p>
        </p:txBody>
      </p:sp>
      <p:sp>
        <p:nvSpPr>
          <p:cNvPr id="6" name="Rectangle 5"/>
          <p:cNvSpPr/>
          <p:nvPr/>
        </p:nvSpPr>
        <p:spPr>
          <a:xfrm>
            <a:off x="544531" y="5041322"/>
            <a:ext cx="661286" cy="28179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FPGA</a:t>
            </a:r>
            <a:endParaRPr lang="ko-KR" altLang="en-US" sz="1000" dirty="0"/>
          </a:p>
        </p:txBody>
      </p:sp>
      <p:sp>
        <p:nvSpPr>
          <p:cNvPr id="7" name="Rectangle 6"/>
          <p:cNvSpPr/>
          <p:nvPr/>
        </p:nvSpPr>
        <p:spPr>
          <a:xfrm>
            <a:off x="11045115" y="3046892"/>
            <a:ext cx="703506" cy="456367"/>
          </a:xfrm>
          <a:prstGeom prst="rect">
            <a:avLst/>
          </a:prstGeom>
          <a:solidFill>
            <a:srgbClr val="FFC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MCU</a:t>
            </a:r>
            <a:endParaRPr lang="ko-KR" altLang="en-US" sz="1000" dirty="0"/>
          </a:p>
        </p:txBody>
      </p:sp>
      <p:sp>
        <p:nvSpPr>
          <p:cNvPr id="15" name="Oval 14"/>
          <p:cNvSpPr/>
          <p:nvPr/>
        </p:nvSpPr>
        <p:spPr>
          <a:xfrm>
            <a:off x="534754" y="4641051"/>
            <a:ext cx="695874" cy="28179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Lidar</a:t>
            </a:r>
            <a:endParaRPr lang="ko-KR" altLang="en-US" sz="1000" dirty="0"/>
          </a:p>
        </p:txBody>
      </p:sp>
      <p:sp>
        <p:nvSpPr>
          <p:cNvPr id="16" name="Oval 15"/>
          <p:cNvSpPr/>
          <p:nvPr/>
        </p:nvSpPr>
        <p:spPr>
          <a:xfrm>
            <a:off x="311917" y="6226693"/>
            <a:ext cx="1117713" cy="413411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MPU</a:t>
            </a:r>
          </a:p>
          <a:p>
            <a:pPr algn="ctr"/>
            <a:r>
              <a:rPr lang="en-US" altLang="ko-KR" sz="1000" dirty="0"/>
              <a:t>9250</a:t>
            </a:r>
            <a:endParaRPr lang="ko-KR" altLang="en-US" sz="1000" dirty="0"/>
          </a:p>
        </p:txBody>
      </p:sp>
      <p:sp>
        <p:nvSpPr>
          <p:cNvPr id="17" name="Oval 16"/>
          <p:cNvSpPr/>
          <p:nvPr/>
        </p:nvSpPr>
        <p:spPr>
          <a:xfrm>
            <a:off x="390993" y="4148490"/>
            <a:ext cx="1038637" cy="417901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Absolute</a:t>
            </a:r>
          </a:p>
          <a:p>
            <a:pPr algn="ctr"/>
            <a:r>
              <a:rPr lang="en-US" altLang="ko-KR" sz="1000" dirty="0"/>
              <a:t>encoder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5867233" y="6108286"/>
            <a:ext cx="850412" cy="427068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Coil gun</a:t>
            </a:r>
          </a:p>
          <a:p>
            <a:pPr algn="ctr"/>
            <a:r>
              <a:rPr lang="en-US" altLang="ko-KR" sz="1000" dirty="0"/>
              <a:t>system</a:t>
            </a:r>
            <a:endParaRPr lang="ko-KR" altLang="en-US" sz="1000" dirty="0"/>
          </a:p>
        </p:txBody>
      </p:sp>
      <p:sp>
        <p:nvSpPr>
          <p:cNvPr id="21" name="Rounded Rectangle 20"/>
          <p:cNvSpPr/>
          <p:nvPr/>
        </p:nvSpPr>
        <p:spPr>
          <a:xfrm>
            <a:off x="4572250" y="4200407"/>
            <a:ext cx="694430" cy="485093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Laser</a:t>
            </a:r>
          </a:p>
          <a:p>
            <a:pPr algn="ctr"/>
            <a:r>
              <a:rPr lang="en-US" altLang="ko-KR" sz="1000" dirty="0"/>
              <a:t>system</a:t>
            </a:r>
            <a:endParaRPr lang="ko-KR" altLang="en-US" sz="1000" dirty="0"/>
          </a:p>
        </p:txBody>
      </p:sp>
      <p:sp>
        <p:nvSpPr>
          <p:cNvPr id="23" name="Rounded Rectangle 22"/>
          <p:cNvSpPr/>
          <p:nvPr/>
        </p:nvSpPr>
        <p:spPr>
          <a:xfrm>
            <a:off x="7352190" y="4226379"/>
            <a:ext cx="904693" cy="466462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Motor</a:t>
            </a:r>
          </a:p>
          <a:p>
            <a:pPr algn="ctr"/>
            <a:r>
              <a:rPr lang="en-US" altLang="ko-KR" sz="1200" dirty="0"/>
              <a:t>driver</a:t>
            </a:r>
          </a:p>
        </p:txBody>
      </p:sp>
      <p:sp>
        <p:nvSpPr>
          <p:cNvPr id="69" name="Oval 68"/>
          <p:cNvSpPr/>
          <p:nvPr/>
        </p:nvSpPr>
        <p:spPr>
          <a:xfrm>
            <a:off x="3181027" y="5218301"/>
            <a:ext cx="1042416" cy="3044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Camera</a:t>
            </a:r>
            <a:endParaRPr lang="ko-KR" altLang="en-US" sz="1000" dirty="0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7FC81DDC-F0A2-4C28-A025-A5AE8C124853}"/>
              </a:ext>
            </a:extLst>
          </p:cNvPr>
          <p:cNvSpPr/>
          <p:nvPr/>
        </p:nvSpPr>
        <p:spPr>
          <a:xfrm>
            <a:off x="5854050" y="4774391"/>
            <a:ext cx="835110" cy="266931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압력계</a:t>
            </a: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E010ACA6-AA5E-4E1A-8CE7-25AC8BF613A7}"/>
              </a:ext>
            </a:extLst>
          </p:cNvPr>
          <p:cNvSpPr/>
          <p:nvPr/>
        </p:nvSpPr>
        <p:spPr>
          <a:xfrm>
            <a:off x="8396049" y="4059003"/>
            <a:ext cx="1073639" cy="431054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모터 내장</a:t>
            </a:r>
            <a:endParaRPr lang="en-US" altLang="ko-KR" sz="1000" dirty="0"/>
          </a:p>
          <a:p>
            <a:pPr algn="ctr"/>
            <a:r>
              <a:rPr lang="en-US" altLang="ko-KR" sz="1000" dirty="0"/>
              <a:t>encoder</a:t>
            </a:r>
            <a:endParaRPr lang="ko-KR" altLang="en-US" sz="1000" dirty="0"/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574C9965-D126-45FF-9747-C8A3A703FD66}"/>
              </a:ext>
            </a:extLst>
          </p:cNvPr>
          <p:cNvSpPr/>
          <p:nvPr/>
        </p:nvSpPr>
        <p:spPr>
          <a:xfrm>
            <a:off x="9044635" y="6098724"/>
            <a:ext cx="1042416" cy="417901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Bluetooth</a:t>
            </a:r>
          </a:p>
          <a:p>
            <a:pPr algn="ctr"/>
            <a:r>
              <a:rPr lang="en-US" altLang="ko-KR" sz="1000" dirty="0"/>
              <a:t>module</a:t>
            </a:r>
            <a:endParaRPr lang="ko-KR" altLang="en-US" sz="1000" dirty="0"/>
          </a:p>
        </p:txBody>
      </p:sp>
      <p:sp>
        <p:nvSpPr>
          <p:cNvPr id="131" name="타원 130">
            <a:extLst>
              <a:ext uri="{FF2B5EF4-FFF2-40B4-BE49-F238E27FC236}">
                <a16:creationId xmlns:a16="http://schemas.microsoft.com/office/drawing/2014/main" id="{BEB79ED8-C96A-442D-A85B-E9CAE6F52FC4}"/>
              </a:ext>
            </a:extLst>
          </p:cNvPr>
          <p:cNvSpPr/>
          <p:nvPr/>
        </p:nvSpPr>
        <p:spPr>
          <a:xfrm>
            <a:off x="1870041" y="5395293"/>
            <a:ext cx="998461" cy="41341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ToF</a:t>
            </a:r>
            <a:r>
              <a:rPr lang="en-US" altLang="ko-KR" sz="1000" dirty="0"/>
              <a:t> </a:t>
            </a:r>
            <a:r>
              <a:rPr lang="ko-KR" altLang="en-US" sz="1000" dirty="0"/>
              <a:t>센서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EFF67B54-3FEA-4E82-9DE5-BE608AB7A3B3}"/>
              </a:ext>
            </a:extLst>
          </p:cNvPr>
          <p:cNvSpPr txBox="1"/>
          <p:nvPr/>
        </p:nvSpPr>
        <p:spPr>
          <a:xfrm>
            <a:off x="390993" y="1050076"/>
            <a:ext cx="25578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/>
              <a:t>Systemp</a:t>
            </a:r>
            <a:r>
              <a:rPr lang="en-US" altLang="ko-KR" sz="2000" dirty="0"/>
              <a:t> Power map</a:t>
            </a:r>
            <a:endParaRPr lang="ko-KR" altLang="en-US" sz="2000" dirty="0"/>
          </a:p>
        </p:txBody>
      </p:sp>
      <p:sp>
        <p:nvSpPr>
          <p:cNvPr id="54" name="Rounded Rectangle 21">
            <a:extLst>
              <a:ext uri="{FF2B5EF4-FFF2-40B4-BE49-F238E27FC236}">
                <a16:creationId xmlns:a16="http://schemas.microsoft.com/office/drawing/2014/main" id="{020D15A8-29E7-42B8-9A42-7D10D22F3F04}"/>
              </a:ext>
            </a:extLst>
          </p:cNvPr>
          <p:cNvSpPr/>
          <p:nvPr/>
        </p:nvSpPr>
        <p:spPr>
          <a:xfrm>
            <a:off x="5737385" y="4301625"/>
            <a:ext cx="1110109" cy="379012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Water rocket</a:t>
            </a:r>
          </a:p>
          <a:p>
            <a:pPr algn="ctr"/>
            <a:r>
              <a:rPr lang="en-US" altLang="ko-KR" sz="1000" dirty="0"/>
              <a:t>pump</a:t>
            </a:r>
            <a:endParaRPr lang="ko-KR" altLang="en-US" sz="1000" dirty="0"/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3553ADA4-AE6C-4B7D-9116-32289D5D9E26}"/>
              </a:ext>
            </a:extLst>
          </p:cNvPr>
          <p:cNvSpPr/>
          <p:nvPr/>
        </p:nvSpPr>
        <p:spPr>
          <a:xfrm>
            <a:off x="5530124" y="4232383"/>
            <a:ext cx="1480234" cy="1665723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6CE055-45E5-41BC-A35B-CA24FD4F3D0B}"/>
              </a:ext>
            </a:extLst>
          </p:cNvPr>
          <p:cNvSpPr txBox="1"/>
          <p:nvPr/>
        </p:nvSpPr>
        <p:spPr>
          <a:xfrm>
            <a:off x="448009" y="1733983"/>
            <a:ext cx="1130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파워보드</a:t>
            </a: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8E69B51C-0994-41F0-A1FC-DD705859B1AB}"/>
              </a:ext>
            </a:extLst>
          </p:cNvPr>
          <p:cNvSpPr/>
          <p:nvPr/>
        </p:nvSpPr>
        <p:spPr>
          <a:xfrm>
            <a:off x="254950" y="4076343"/>
            <a:ext cx="1258385" cy="2626160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29BEDD3E-0939-4F8B-9A86-927CD9B0A563}"/>
              </a:ext>
            </a:extLst>
          </p:cNvPr>
          <p:cNvSpPr/>
          <p:nvPr/>
        </p:nvSpPr>
        <p:spPr>
          <a:xfrm>
            <a:off x="430117" y="3262924"/>
            <a:ext cx="905148" cy="50549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DC-DC</a:t>
            </a:r>
          </a:p>
          <a:p>
            <a:pPr algn="ctr"/>
            <a:r>
              <a:rPr lang="en-US" altLang="ko-KR" sz="1000" dirty="0"/>
              <a:t>5V -3A</a:t>
            </a:r>
          </a:p>
          <a:p>
            <a:pPr algn="ctr"/>
            <a:r>
              <a:rPr lang="en-US" altLang="ko-KR" sz="1000" dirty="0"/>
              <a:t>BUCK</a:t>
            </a:r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AFA553CA-DA4D-4457-8F46-CDA2AEE867BB}"/>
              </a:ext>
            </a:extLst>
          </p:cNvPr>
          <p:cNvSpPr/>
          <p:nvPr/>
        </p:nvSpPr>
        <p:spPr>
          <a:xfrm>
            <a:off x="4465868" y="3275076"/>
            <a:ext cx="905148" cy="50549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DC-DC</a:t>
            </a:r>
          </a:p>
          <a:p>
            <a:pPr algn="ctr"/>
            <a:r>
              <a:rPr lang="en-US" altLang="ko-KR" sz="1000" dirty="0"/>
              <a:t>5V -3A</a:t>
            </a:r>
          </a:p>
          <a:p>
            <a:pPr algn="ctr"/>
            <a:r>
              <a:rPr lang="en-US" altLang="ko-KR" sz="1000" dirty="0"/>
              <a:t>BUCK</a:t>
            </a:r>
          </a:p>
        </p:txBody>
      </p:sp>
      <p:sp>
        <p:nvSpPr>
          <p:cNvPr id="75" name="Rounded Rectangle 22">
            <a:extLst>
              <a:ext uri="{FF2B5EF4-FFF2-40B4-BE49-F238E27FC236}">
                <a16:creationId xmlns:a16="http://schemas.microsoft.com/office/drawing/2014/main" id="{BAF2F288-F917-418B-B358-5C65AD11915E}"/>
              </a:ext>
            </a:extLst>
          </p:cNvPr>
          <p:cNvSpPr/>
          <p:nvPr/>
        </p:nvSpPr>
        <p:spPr>
          <a:xfrm>
            <a:off x="7356340" y="5124137"/>
            <a:ext cx="904693" cy="304401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Motor</a:t>
            </a:r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42A0971D-14D8-4BD4-82E5-ED5A219591F7}"/>
              </a:ext>
            </a:extLst>
          </p:cNvPr>
          <p:cNvSpPr/>
          <p:nvPr/>
        </p:nvSpPr>
        <p:spPr>
          <a:xfrm>
            <a:off x="1916698" y="4662595"/>
            <a:ext cx="905148" cy="50549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3.3</a:t>
            </a:r>
          </a:p>
          <a:p>
            <a:pPr algn="ctr"/>
            <a:r>
              <a:rPr lang="en-US" altLang="ko-KR" sz="1000" dirty="0"/>
              <a:t>Linear Regulator</a:t>
            </a:r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BD22299D-E1D9-4EF6-8418-C521EF2010D8}"/>
              </a:ext>
            </a:extLst>
          </p:cNvPr>
          <p:cNvSpPr/>
          <p:nvPr/>
        </p:nvSpPr>
        <p:spPr>
          <a:xfrm>
            <a:off x="10008032" y="3002165"/>
            <a:ext cx="903950" cy="573437"/>
          </a:xfrm>
          <a:prstGeom prst="roundRect">
            <a:avLst/>
          </a:prstGeom>
          <a:solidFill>
            <a:srgbClr val="FFC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3.3V</a:t>
            </a:r>
          </a:p>
          <a:p>
            <a:pPr algn="ctr"/>
            <a:r>
              <a:rPr lang="en-US" altLang="ko-KR" sz="1000" dirty="0"/>
              <a:t>Linear Regulator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76AA689E-F615-4960-8D2F-D5D147860FE2}"/>
              </a:ext>
            </a:extLst>
          </p:cNvPr>
          <p:cNvCxnSpPr>
            <a:cxnSpLocks/>
            <a:stCxn id="65" idx="2"/>
            <a:endCxn id="63" idx="0"/>
          </p:cNvCxnSpPr>
          <p:nvPr/>
        </p:nvCxnSpPr>
        <p:spPr>
          <a:xfrm>
            <a:off x="882691" y="3768414"/>
            <a:ext cx="1452" cy="30792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B4C517AD-0F9A-4660-B64D-B09DC721A50B}"/>
              </a:ext>
            </a:extLst>
          </p:cNvPr>
          <p:cNvCxnSpPr>
            <a:stCxn id="74" idx="2"/>
            <a:endCxn id="21" idx="0"/>
          </p:cNvCxnSpPr>
          <p:nvPr/>
        </p:nvCxnSpPr>
        <p:spPr>
          <a:xfrm>
            <a:off x="4918442" y="3780566"/>
            <a:ext cx="1023" cy="41984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5A52DC48-CF9B-4670-9148-CC1DF58D2612}"/>
              </a:ext>
            </a:extLst>
          </p:cNvPr>
          <p:cNvCxnSpPr>
            <a:stCxn id="23" idx="2"/>
            <a:endCxn id="75" idx="0"/>
          </p:cNvCxnSpPr>
          <p:nvPr/>
        </p:nvCxnSpPr>
        <p:spPr>
          <a:xfrm>
            <a:off x="7804537" y="4692841"/>
            <a:ext cx="4150" cy="43129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A5739433-9010-452F-8A93-9CA1EA6E89F4}"/>
              </a:ext>
            </a:extLst>
          </p:cNvPr>
          <p:cNvSpPr/>
          <p:nvPr/>
        </p:nvSpPr>
        <p:spPr>
          <a:xfrm>
            <a:off x="5829019" y="3289150"/>
            <a:ext cx="905148" cy="50549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DC-DC</a:t>
            </a:r>
          </a:p>
          <a:p>
            <a:pPr algn="ctr"/>
            <a:r>
              <a:rPr lang="en-US" altLang="ko-KR" sz="1000" dirty="0"/>
              <a:t>12V -20A</a:t>
            </a:r>
          </a:p>
          <a:p>
            <a:pPr algn="ctr"/>
            <a:r>
              <a:rPr lang="en-US" altLang="ko-KR" sz="1000" dirty="0"/>
              <a:t>BUCK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A5F5FB5F-960E-426F-90F9-0205A4326D86}"/>
              </a:ext>
            </a:extLst>
          </p:cNvPr>
          <p:cNvSpPr/>
          <p:nvPr/>
        </p:nvSpPr>
        <p:spPr>
          <a:xfrm>
            <a:off x="3250153" y="3285360"/>
            <a:ext cx="905148" cy="50549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DC-DC</a:t>
            </a:r>
          </a:p>
          <a:p>
            <a:pPr algn="ctr"/>
            <a:r>
              <a:rPr lang="en-US" altLang="ko-KR" sz="1000" dirty="0"/>
              <a:t>12V -10A</a:t>
            </a:r>
          </a:p>
          <a:p>
            <a:pPr algn="ctr"/>
            <a:r>
              <a:rPr lang="en-US" altLang="ko-KR" sz="1000" dirty="0"/>
              <a:t>BUCK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6C837ABF-913D-45B7-A7C1-6A26C1563399}"/>
              </a:ext>
            </a:extLst>
          </p:cNvPr>
          <p:cNvSpPr/>
          <p:nvPr/>
        </p:nvSpPr>
        <p:spPr>
          <a:xfrm>
            <a:off x="8480295" y="2654134"/>
            <a:ext cx="905148" cy="49884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DC-DC</a:t>
            </a:r>
          </a:p>
          <a:p>
            <a:pPr algn="ctr"/>
            <a:r>
              <a:rPr lang="en-US" altLang="ko-KR" sz="1000" dirty="0"/>
              <a:t>5V -3A</a:t>
            </a:r>
          </a:p>
          <a:p>
            <a:pPr algn="ctr"/>
            <a:r>
              <a:rPr lang="en-US" altLang="ko-KR" sz="1000" dirty="0"/>
              <a:t>BUCK</a:t>
            </a: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2D5F06A9-DA7E-43A3-959C-9B063C09BD88}"/>
              </a:ext>
            </a:extLst>
          </p:cNvPr>
          <p:cNvSpPr/>
          <p:nvPr/>
        </p:nvSpPr>
        <p:spPr>
          <a:xfrm>
            <a:off x="9977729" y="4107817"/>
            <a:ext cx="905148" cy="297153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USB HUB</a:t>
            </a: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9473103E-BEFB-4788-AF12-60F258A3DEB4}"/>
              </a:ext>
            </a:extLst>
          </p:cNvPr>
          <p:cNvSpPr/>
          <p:nvPr/>
        </p:nvSpPr>
        <p:spPr>
          <a:xfrm>
            <a:off x="8836406" y="5071938"/>
            <a:ext cx="1434747" cy="161528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404EE250-F1D9-4F2B-8048-D252D7B6FF8E}"/>
              </a:ext>
            </a:extLst>
          </p:cNvPr>
          <p:cNvCxnSpPr>
            <a:cxnSpLocks/>
            <a:endCxn id="46" idx="0"/>
          </p:cNvCxnSpPr>
          <p:nvPr/>
        </p:nvCxnSpPr>
        <p:spPr>
          <a:xfrm>
            <a:off x="10430303" y="3777021"/>
            <a:ext cx="0" cy="33079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2E8B39BC-529F-4C64-BE24-6B978BEEDC69}"/>
              </a:ext>
            </a:extLst>
          </p:cNvPr>
          <p:cNvCxnSpPr>
            <a:cxnSpLocks/>
            <a:endCxn id="71" idx="0"/>
          </p:cNvCxnSpPr>
          <p:nvPr/>
        </p:nvCxnSpPr>
        <p:spPr>
          <a:xfrm>
            <a:off x="9552676" y="3768185"/>
            <a:ext cx="3149" cy="1006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335EFEBC-0404-4589-AF0C-3F3283AC4E29}"/>
              </a:ext>
            </a:extLst>
          </p:cNvPr>
          <p:cNvCxnSpPr>
            <a:stCxn id="43" idx="2"/>
            <a:endCxn id="4" idx="0"/>
          </p:cNvCxnSpPr>
          <p:nvPr/>
        </p:nvCxnSpPr>
        <p:spPr>
          <a:xfrm>
            <a:off x="3702727" y="3790850"/>
            <a:ext cx="0" cy="35032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E3C5C0C5-598D-4BC6-9B7D-44A43E6185D9}"/>
              </a:ext>
            </a:extLst>
          </p:cNvPr>
          <p:cNvCxnSpPr>
            <a:stCxn id="4" idx="2"/>
            <a:endCxn id="69" idx="0"/>
          </p:cNvCxnSpPr>
          <p:nvPr/>
        </p:nvCxnSpPr>
        <p:spPr>
          <a:xfrm flipH="1">
            <a:off x="3702235" y="4509766"/>
            <a:ext cx="492" cy="7085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5B8B734A-2D2C-44EB-95D1-A0E4BBF4F378}"/>
              </a:ext>
            </a:extLst>
          </p:cNvPr>
          <p:cNvSpPr/>
          <p:nvPr/>
        </p:nvSpPr>
        <p:spPr>
          <a:xfrm>
            <a:off x="9044635" y="4774785"/>
            <a:ext cx="1022380" cy="473554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3.3V</a:t>
            </a:r>
          </a:p>
          <a:p>
            <a:pPr algn="ctr"/>
            <a:r>
              <a:rPr lang="en-US" altLang="ko-KR" sz="1000" dirty="0"/>
              <a:t>Linear</a:t>
            </a:r>
          </a:p>
          <a:p>
            <a:pPr algn="ctr"/>
            <a:r>
              <a:rPr lang="en-US" altLang="ko-KR" sz="1000" dirty="0"/>
              <a:t>Regulator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732600B-06C9-4376-ACA1-517A48374CA9}"/>
              </a:ext>
            </a:extLst>
          </p:cNvPr>
          <p:cNvSpPr txBox="1"/>
          <p:nvPr/>
        </p:nvSpPr>
        <p:spPr>
          <a:xfrm>
            <a:off x="3708733" y="4599144"/>
            <a:ext cx="528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USB </a:t>
            </a:r>
            <a:r>
              <a:rPr lang="ko-KR" altLang="en-US" sz="1200" dirty="0"/>
              <a:t>전원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DA489DD-F78E-497D-A4D8-20EBC02799B4}"/>
              </a:ext>
            </a:extLst>
          </p:cNvPr>
          <p:cNvSpPr txBox="1"/>
          <p:nvPr/>
        </p:nvSpPr>
        <p:spPr>
          <a:xfrm>
            <a:off x="10412997" y="4476404"/>
            <a:ext cx="528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USB </a:t>
            </a:r>
            <a:r>
              <a:rPr lang="ko-KR" altLang="en-US" sz="1200" dirty="0"/>
              <a:t>전원</a:t>
            </a:r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0E0A0C94-5187-4E2E-B5BC-8BB872C289FB}"/>
              </a:ext>
            </a:extLst>
          </p:cNvPr>
          <p:cNvSpPr/>
          <p:nvPr/>
        </p:nvSpPr>
        <p:spPr>
          <a:xfrm>
            <a:off x="9663311" y="5628707"/>
            <a:ext cx="554090" cy="269399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2Ch </a:t>
            </a: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D8716C08-AC55-4802-A2FB-3291F44E5494}"/>
              </a:ext>
            </a:extLst>
          </p:cNvPr>
          <p:cNvSpPr/>
          <p:nvPr/>
        </p:nvSpPr>
        <p:spPr>
          <a:xfrm>
            <a:off x="8892820" y="5600391"/>
            <a:ext cx="568492" cy="31419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1CH </a:t>
            </a: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86BF07A1-A1AB-470A-9724-7762820FBAF1}"/>
              </a:ext>
            </a:extLst>
          </p:cNvPr>
          <p:cNvSpPr/>
          <p:nvPr/>
        </p:nvSpPr>
        <p:spPr>
          <a:xfrm>
            <a:off x="4657772" y="1357346"/>
            <a:ext cx="2876456" cy="4495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22.2V 6000mAh 50C</a:t>
            </a:r>
          </a:p>
          <a:p>
            <a:pPr algn="ctr"/>
            <a:r>
              <a:rPr lang="en-US" altLang="ko-KR" sz="1200" dirty="0"/>
              <a:t>LIPO</a:t>
            </a:r>
            <a:endParaRPr lang="ko-KR" altLang="en-US" sz="1200" dirty="0"/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1D5CDDA6-9B05-4C34-950C-0BCE1D5DB6A7}"/>
              </a:ext>
            </a:extLst>
          </p:cNvPr>
          <p:cNvSpPr/>
          <p:nvPr/>
        </p:nvSpPr>
        <p:spPr>
          <a:xfrm>
            <a:off x="417525" y="5469966"/>
            <a:ext cx="905148" cy="50549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3.3</a:t>
            </a:r>
          </a:p>
          <a:p>
            <a:pPr algn="ctr"/>
            <a:r>
              <a:rPr lang="en-US" altLang="ko-KR" sz="1000" dirty="0"/>
              <a:t>Linear Regulator</a:t>
            </a:r>
          </a:p>
        </p:txBody>
      </p: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97435549-932C-44C5-8B52-92C48DEE32D1}"/>
              </a:ext>
            </a:extLst>
          </p:cNvPr>
          <p:cNvCxnSpPr>
            <a:stCxn id="89" idx="2"/>
            <a:endCxn id="16" idx="0"/>
          </p:cNvCxnSpPr>
          <p:nvPr/>
        </p:nvCxnSpPr>
        <p:spPr>
          <a:xfrm>
            <a:off x="870099" y="5975456"/>
            <a:ext cx="675" cy="2512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사각형: 둥근 모서리 128">
            <a:extLst>
              <a:ext uri="{FF2B5EF4-FFF2-40B4-BE49-F238E27FC236}">
                <a16:creationId xmlns:a16="http://schemas.microsoft.com/office/drawing/2014/main" id="{52E4A62D-E47F-45C2-A679-C0DC0C064A65}"/>
              </a:ext>
            </a:extLst>
          </p:cNvPr>
          <p:cNvSpPr/>
          <p:nvPr/>
        </p:nvSpPr>
        <p:spPr>
          <a:xfrm>
            <a:off x="10423678" y="2262328"/>
            <a:ext cx="1053778" cy="4445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LM2575</a:t>
            </a:r>
          </a:p>
          <a:p>
            <a:pPr algn="ctr"/>
            <a:r>
              <a:rPr lang="en-US" altLang="ko-KR" sz="1200" dirty="0"/>
              <a:t>5V 1A</a:t>
            </a:r>
            <a:endParaRPr lang="ko-KR" altLang="en-US" sz="1200" dirty="0"/>
          </a:p>
        </p:txBody>
      </p:sp>
      <p:cxnSp>
        <p:nvCxnSpPr>
          <p:cNvPr id="163" name="직선 화살표 연결선 162">
            <a:extLst>
              <a:ext uri="{FF2B5EF4-FFF2-40B4-BE49-F238E27FC236}">
                <a16:creationId xmlns:a16="http://schemas.microsoft.com/office/drawing/2014/main" id="{5C2D6E0A-7BC2-465D-9D0E-DBB2D70FE856}"/>
              </a:ext>
            </a:extLst>
          </p:cNvPr>
          <p:cNvCxnSpPr>
            <a:stCxn id="80" idx="2"/>
            <a:endCxn id="131" idx="0"/>
          </p:cNvCxnSpPr>
          <p:nvPr/>
        </p:nvCxnSpPr>
        <p:spPr>
          <a:xfrm>
            <a:off x="2369272" y="5168085"/>
            <a:ext cx="0" cy="2272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사각형: 둥근 모서리 205">
            <a:extLst>
              <a:ext uri="{FF2B5EF4-FFF2-40B4-BE49-F238E27FC236}">
                <a16:creationId xmlns:a16="http://schemas.microsoft.com/office/drawing/2014/main" id="{FCBB27D2-0630-4D4F-8649-AEA600733792}"/>
              </a:ext>
            </a:extLst>
          </p:cNvPr>
          <p:cNvSpPr/>
          <p:nvPr/>
        </p:nvSpPr>
        <p:spPr>
          <a:xfrm>
            <a:off x="443379" y="2648731"/>
            <a:ext cx="879294" cy="40655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P </a:t>
            </a:r>
            <a:r>
              <a:rPr lang="en-US" altLang="ko-KR" sz="1200" dirty="0" err="1"/>
              <a:t>ch</a:t>
            </a:r>
            <a:endParaRPr lang="en-US" altLang="ko-KR" sz="1200" dirty="0"/>
          </a:p>
          <a:p>
            <a:pPr algn="ctr"/>
            <a:r>
              <a:rPr lang="en-US" altLang="ko-KR" sz="1200" dirty="0"/>
              <a:t>FET1</a:t>
            </a:r>
            <a:endParaRPr lang="ko-KR" altLang="en-US" sz="1200" dirty="0"/>
          </a:p>
        </p:txBody>
      </p:sp>
      <p:sp>
        <p:nvSpPr>
          <p:cNvPr id="207" name="사각형: 둥근 모서리 206">
            <a:extLst>
              <a:ext uri="{FF2B5EF4-FFF2-40B4-BE49-F238E27FC236}">
                <a16:creationId xmlns:a16="http://schemas.microsoft.com/office/drawing/2014/main" id="{BF8A727F-94FB-467D-82EB-8335696EF470}"/>
              </a:ext>
            </a:extLst>
          </p:cNvPr>
          <p:cNvSpPr/>
          <p:nvPr/>
        </p:nvSpPr>
        <p:spPr>
          <a:xfrm>
            <a:off x="3262588" y="2648731"/>
            <a:ext cx="879294" cy="40655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P </a:t>
            </a:r>
            <a:r>
              <a:rPr lang="en-US" altLang="ko-KR" sz="1200" dirty="0" err="1"/>
              <a:t>ch</a:t>
            </a:r>
            <a:endParaRPr lang="en-US" altLang="ko-KR" sz="1200" dirty="0"/>
          </a:p>
          <a:p>
            <a:pPr algn="ctr"/>
            <a:r>
              <a:rPr lang="en-US" altLang="ko-KR" sz="1200" dirty="0"/>
              <a:t>FET2</a:t>
            </a:r>
            <a:endParaRPr lang="ko-KR" altLang="en-US" sz="1200" dirty="0"/>
          </a:p>
        </p:txBody>
      </p:sp>
      <p:sp>
        <p:nvSpPr>
          <p:cNvPr id="208" name="사각형: 둥근 모서리 207">
            <a:extLst>
              <a:ext uri="{FF2B5EF4-FFF2-40B4-BE49-F238E27FC236}">
                <a16:creationId xmlns:a16="http://schemas.microsoft.com/office/drawing/2014/main" id="{A2EAD91D-CE17-410E-98A2-3E9927742001}"/>
              </a:ext>
            </a:extLst>
          </p:cNvPr>
          <p:cNvSpPr/>
          <p:nvPr/>
        </p:nvSpPr>
        <p:spPr>
          <a:xfrm>
            <a:off x="4473435" y="2648731"/>
            <a:ext cx="879294" cy="40655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P </a:t>
            </a:r>
            <a:r>
              <a:rPr lang="en-US" altLang="ko-KR" sz="1200" dirty="0" err="1"/>
              <a:t>ch</a:t>
            </a:r>
            <a:endParaRPr lang="en-US" altLang="ko-KR" sz="1200" dirty="0"/>
          </a:p>
          <a:p>
            <a:pPr algn="ctr"/>
            <a:r>
              <a:rPr lang="en-US" altLang="ko-KR" sz="1200" dirty="0"/>
              <a:t>FET3</a:t>
            </a:r>
            <a:endParaRPr lang="ko-KR" altLang="en-US" sz="1200" dirty="0"/>
          </a:p>
        </p:txBody>
      </p:sp>
      <p:sp>
        <p:nvSpPr>
          <p:cNvPr id="209" name="사각형: 둥근 모서리 208">
            <a:extLst>
              <a:ext uri="{FF2B5EF4-FFF2-40B4-BE49-F238E27FC236}">
                <a16:creationId xmlns:a16="http://schemas.microsoft.com/office/drawing/2014/main" id="{9DE74DD0-BDBE-4141-8323-11133F8B9F0A}"/>
              </a:ext>
            </a:extLst>
          </p:cNvPr>
          <p:cNvSpPr/>
          <p:nvPr/>
        </p:nvSpPr>
        <p:spPr>
          <a:xfrm>
            <a:off x="5838351" y="2648731"/>
            <a:ext cx="879294" cy="40655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P </a:t>
            </a:r>
            <a:r>
              <a:rPr lang="en-US" altLang="ko-KR" sz="1200" dirty="0" err="1"/>
              <a:t>ch</a:t>
            </a:r>
            <a:endParaRPr lang="en-US" altLang="ko-KR" sz="1200" dirty="0"/>
          </a:p>
          <a:p>
            <a:pPr algn="ctr"/>
            <a:r>
              <a:rPr lang="en-US" altLang="ko-KR" sz="1200" dirty="0"/>
              <a:t>FET4</a:t>
            </a:r>
            <a:endParaRPr lang="ko-KR" altLang="en-US" sz="1200" dirty="0"/>
          </a:p>
        </p:txBody>
      </p:sp>
      <p:sp>
        <p:nvSpPr>
          <p:cNvPr id="210" name="사각형: 둥근 모서리 209">
            <a:extLst>
              <a:ext uri="{FF2B5EF4-FFF2-40B4-BE49-F238E27FC236}">
                <a16:creationId xmlns:a16="http://schemas.microsoft.com/office/drawing/2014/main" id="{6D120BB2-6531-4168-AA42-BC86118052F1}"/>
              </a:ext>
            </a:extLst>
          </p:cNvPr>
          <p:cNvSpPr/>
          <p:nvPr/>
        </p:nvSpPr>
        <p:spPr>
          <a:xfrm>
            <a:off x="7366088" y="2662972"/>
            <a:ext cx="879294" cy="40655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P </a:t>
            </a:r>
            <a:r>
              <a:rPr lang="en-US" altLang="ko-KR" sz="1200" dirty="0" err="1"/>
              <a:t>ch</a:t>
            </a:r>
            <a:endParaRPr lang="en-US" altLang="ko-KR" sz="1200" dirty="0"/>
          </a:p>
          <a:p>
            <a:pPr algn="ctr"/>
            <a:r>
              <a:rPr lang="en-US" altLang="ko-KR" sz="1200" dirty="0"/>
              <a:t>FET5</a:t>
            </a:r>
            <a:endParaRPr lang="ko-KR" altLang="en-US" sz="1200" dirty="0"/>
          </a:p>
        </p:txBody>
      </p:sp>
      <p:cxnSp>
        <p:nvCxnSpPr>
          <p:cNvPr id="223" name="직선 화살표 연결선 222">
            <a:extLst>
              <a:ext uri="{FF2B5EF4-FFF2-40B4-BE49-F238E27FC236}">
                <a16:creationId xmlns:a16="http://schemas.microsoft.com/office/drawing/2014/main" id="{6017CE33-547C-4421-A8A5-9A41C8F73E97}"/>
              </a:ext>
            </a:extLst>
          </p:cNvPr>
          <p:cNvCxnSpPr>
            <a:stCxn id="206" idx="2"/>
            <a:endCxn id="65" idx="0"/>
          </p:cNvCxnSpPr>
          <p:nvPr/>
        </p:nvCxnSpPr>
        <p:spPr>
          <a:xfrm flipH="1">
            <a:off x="882691" y="3055289"/>
            <a:ext cx="335" cy="20763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3" name="직선 화살표 연결선 232">
            <a:extLst>
              <a:ext uri="{FF2B5EF4-FFF2-40B4-BE49-F238E27FC236}">
                <a16:creationId xmlns:a16="http://schemas.microsoft.com/office/drawing/2014/main" id="{D3909E1F-3EAD-43AF-B77B-9F49DBE0DBDA}"/>
              </a:ext>
            </a:extLst>
          </p:cNvPr>
          <p:cNvCxnSpPr>
            <a:stCxn id="208" idx="2"/>
            <a:endCxn id="74" idx="0"/>
          </p:cNvCxnSpPr>
          <p:nvPr/>
        </p:nvCxnSpPr>
        <p:spPr>
          <a:xfrm>
            <a:off x="4913082" y="3055289"/>
            <a:ext cx="5360" cy="21978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8" name="직선 연결선 267">
            <a:extLst>
              <a:ext uri="{FF2B5EF4-FFF2-40B4-BE49-F238E27FC236}">
                <a16:creationId xmlns:a16="http://schemas.microsoft.com/office/drawing/2014/main" id="{9F01AF55-8CF2-4A8A-A7CE-9FAFD734764F}"/>
              </a:ext>
            </a:extLst>
          </p:cNvPr>
          <p:cNvCxnSpPr>
            <a:stCxn id="129" idx="2"/>
          </p:cNvCxnSpPr>
          <p:nvPr/>
        </p:nvCxnSpPr>
        <p:spPr>
          <a:xfrm>
            <a:off x="10950567" y="2706828"/>
            <a:ext cx="0" cy="1451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2" name="직선 연결선 271">
            <a:extLst>
              <a:ext uri="{FF2B5EF4-FFF2-40B4-BE49-F238E27FC236}">
                <a16:creationId xmlns:a16="http://schemas.microsoft.com/office/drawing/2014/main" id="{2BA8FCB6-206C-40A2-904D-EECBA8AE89B7}"/>
              </a:ext>
            </a:extLst>
          </p:cNvPr>
          <p:cNvCxnSpPr>
            <a:cxnSpLocks/>
          </p:cNvCxnSpPr>
          <p:nvPr/>
        </p:nvCxnSpPr>
        <p:spPr>
          <a:xfrm>
            <a:off x="10460007" y="2852010"/>
            <a:ext cx="9368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4" name="직선 화살표 연결선 273">
            <a:extLst>
              <a:ext uri="{FF2B5EF4-FFF2-40B4-BE49-F238E27FC236}">
                <a16:creationId xmlns:a16="http://schemas.microsoft.com/office/drawing/2014/main" id="{93F041E2-7AF1-4C30-8EDE-171C6E27D4F6}"/>
              </a:ext>
            </a:extLst>
          </p:cNvPr>
          <p:cNvCxnSpPr>
            <a:endCxn id="7" idx="0"/>
          </p:cNvCxnSpPr>
          <p:nvPr/>
        </p:nvCxnSpPr>
        <p:spPr>
          <a:xfrm>
            <a:off x="11396868" y="2866251"/>
            <a:ext cx="0" cy="180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0" name="직선 화살표 연결선 279">
            <a:extLst>
              <a:ext uri="{FF2B5EF4-FFF2-40B4-BE49-F238E27FC236}">
                <a16:creationId xmlns:a16="http://schemas.microsoft.com/office/drawing/2014/main" id="{9F0904A6-C075-42FB-8183-99855566BE94}"/>
              </a:ext>
            </a:extLst>
          </p:cNvPr>
          <p:cNvCxnSpPr>
            <a:endCxn id="81" idx="0"/>
          </p:cNvCxnSpPr>
          <p:nvPr/>
        </p:nvCxnSpPr>
        <p:spPr>
          <a:xfrm>
            <a:off x="10460007" y="2852010"/>
            <a:ext cx="0" cy="150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3" name="직선 연결선 282">
            <a:extLst>
              <a:ext uri="{FF2B5EF4-FFF2-40B4-BE49-F238E27FC236}">
                <a16:creationId xmlns:a16="http://schemas.microsoft.com/office/drawing/2014/main" id="{7448B209-6EF0-4B46-B4C1-E8ED061E34E7}"/>
              </a:ext>
            </a:extLst>
          </p:cNvPr>
          <p:cNvCxnSpPr>
            <a:cxnSpLocks/>
          </p:cNvCxnSpPr>
          <p:nvPr/>
        </p:nvCxnSpPr>
        <p:spPr>
          <a:xfrm>
            <a:off x="870099" y="2248087"/>
            <a:ext cx="8062770" cy="14241"/>
          </a:xfrm>
          <a:prstGeom prst="line">
            <a:avLst/>
          </a:prstGeom>
          <a:ln w="508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7" name="직선 연결선 286">
            <a:extLst>
              <a:ext uri="{FF2B5EF4-FFF2-40B4-BE49-F238E27FC236}">
                <a16:creationId xmlns:a16="http://schemas.microsoft.com/office/drawing/2014/main" id="{976511F9-A5C6-4A0A-81DD-960C4A386FB6}"/>
              </a:ext>
            </a:extLst>
          </p:cNvPr>
          <p:cNvCxnSpPr>
            <a:cxnSpLocks/>
            <a:stCxn id="44" idx="2"/>
          </p:cNvCxnSpPr>
          <p:nvPr/>
        </p:nvCxnSpPr>
        <p:spPr>
          <a:xfrm>
            <a:off x="6096000" y="1806901"/>
            <a:ext cx="0" cy="474379"/>
          </a:xfrm>
          <a:prstGeom prst="line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4" name="직선 화살표 연결선 293">
            <a:extLst>
              <a:ext uri="{FF2B5EF4-FFF2-40B4-BE49-F238E27FC236}">
                <a16:creationId xmlns:a16="http://schemas.microsoft.com/office/drawing/2014/main" id="{EF761030-9121-4F47-816D-329D4B38AB92}"/>
              </a:ext>
            </a:extLst>
          </p:cNvPr>
          <p:cNvCxnSpPr>
            <a:cxnSpLocks/>
          </p:cNvCxnSpPr>
          <p:nvPr/>
        </p:nvCxnSpPr>
        <p:spPr>
          <a:xfrm>
            <a:off x="8918801" y="2262328"/>
            <a:ext cx="0" cy="3979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6" name="직선 화살표 연결선 295">
            <a:extLst>
              <a:ext uri="{FF2B5EF4-FFF2-40B4-BE49-F238E27FC236}">
                <a16:creationId xmlns:a16="http://schemas.microsoft.com/office/drawing/2014/main" id="{710CF60F-4D25-4D4A-B9A7-50D47364FB49}"/>
              </a:ext>
            </a:extLst>
          </p:cNvPr>
          <p:cNvCxnSpPr>
            <a:cxnSpLocks/>
            <a:endCxn id="129" idx="1"/>
          </p:cNvCxnSpPr>
          <p:nvPr/>
        </p:nvCxnSpPr>
        <p:spPr>
          <a:xfrm>
            <a:off x="8915209" y="2474062"/>
            <a:ext cx="1508469" cy="10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8" name="직선 화살표 연결선 297">
            <a:extLst>
              <a:ext uri="{FF2B5EF4-FFF2-40B4-BE49-F238E27FC236}">
                <a16:creationId xmlns:a16="http://schemas.microsoft.com/office/drawing/2014/main" id="{B2270A30-5714-4E9C-B10B-3C3F6A1D50B2}"/>
              </a:ext>
            </a:extLst>
          </p:cNvPr>
          <p:cNvCxnSpPr>
            <a:cxnSpLocks/>
            <a:endCxn id="210" idx="0"/>
          </p:cNvCxnSpPr>
          <p:nvPr/>
        </p:nvCxnSpPr>
        <p:spPr>
          <a:xfrm>
            <a:off x="7805735" y="2262328"/>
            <a:ext cx="0" cy="40064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3" name="직선 화살표 연결선 302">
            <a:extLst>
              <a:ext uri="{FF2B5EF4-FFF2-40B4-BE49-F238E27FC236}">
                <a16:creationId xmlns:a16="http://schemas.microsoft.com/office/drawing/2014/main" id="{1D9EEB0B-A34C-4D40-8F2B-18F1B503DADB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7799365" y="3085038"/>
            <a:ext cx="5172" cy="114134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6" name="직선 화살표 연결선 305">
            <a:extLst>
              <a:ext uri="{FF2B5EF4-FFF2-40B4-BE49-F238E27FC236}">
                <a16:creationId xmlns:a16="http://schemas.microsoft.com/office/drawing/2014/main" id="{47BBE2CE-367A-4EC0-A0ED-A0571BA7568F}"/>
              </a:ext>
            </a:extLst>
          </p:cNvPr>
          <p:cNvCxnSpPr>
            <a:cxnSpLocks/>
          </p:cNvCxnSpPr>
          <p:nvPr/>
        </p:nvCxnSpPr>
        <p:spPr>
          <a:xfrm>
            <a:off x="6304672" y="2248087"/>
            <a:ext cx="0" cy="40064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9" name="직선 화살표 연결선 308">
            <a:extLst>
              <a:ext uri="{FF2B5EF4-FFF2-40B4-BE49-F238E27FC236}">
                <a16:creationId xmlns:a16="http://schemas.microsoft.com/office/drawing/2014/main" id="{1642E2E1-4801-4F6B-9080-5F5A59A1E313}"/>
              </a:ext>
            </a:extLst>
          </p:cNvPr>
          <p:cNvCxnSpPr>
            <a:stCxn id="209" idx="2"/>
            <a:endCxn id="42" idx="0"/>
          </p:cNvCxnSpPr>
          <p:nvPr/>
        </p:nvCxnSpPr>
        <p:spPr>
          <a:xfrm>
            <a:off x="6277998" y="3055289"/>
            <a:ext cx="3595" cy="2338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직선 화살표 연결선 310">
            <a:extLst>
              <a:ext uri="{FF2B5EF4-FFF2-40B4-BE49-F238E27FC236}">
                <a16:creationId xmlns:a16="http://schemas.microsoft.com/office/drawing/2014/main" id="{E89447BE-C2F3-46D5-A910-5062DBEA49BE}"/>
              </a:ext>
            </a:extLst>
          </p:cNvPr>
          <p:cNvCxnSpPr>
            <a:cxnSpLocks/>
            <a:stCxn id="42" idx="2"/>
            <a:endCxn id="56" idx="0"/>
          </p:cNvCxnSpPr>
          <p:nvPr/>
        </p:nvCxnSpPr>
        <p:spPr>
          <a:xfrm flipH="1">
            <a:off x="6270241" y="3794640"/>
            <a:ext cx="11352" cy="4377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직선 화살표 연결선 312">
            <a:extLst>
              <a:ext uri="{FF2B5EF4-FFF2-40B4-BE49-F238E27FC236}">
                <a16:creationId xmlns:a16="http://schemas.microsoft.com/office/drawing/2014/main" id="{C21DAA5D-3AA0-449E-8102-CEDDFC20623D}"/>
              </a:ext>
            </a:extLst>
          </p:cNvPr>
          <p:cNvCxnSpPr>
            <a:cxnSpLocks/>
            <a:endCxn id="206" idx="0"/>
          </p:cNvCxnSpPr>
          <p:nvPr/>
        </p:nvCxnSpPr>
        <p:spPr>
          <a:xfrm>
            <a:off x="883026" y="2248087"/>
            <a:ext cx="0" cy="40064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직선 화살표 연결선 322">
            <a:extLst>
              <a:ext uri="{FF2B5EF4-FFF2-40B4-BE49-F238E27FC236}">
                <a16:creationId xmlns:a16="http://schemas.microsoft.com/office/drawing/2014/main" id="{7DC5FF19-99E0-46AA-8933-868D2FBCC742}"/>
              </a:ext>
            </a:extLst>
          </p:cNvPr>
          <p:cNvCxnSpPr>
            <a:cxnSpLocks/>
            <a:endCxn id="207" idx="0"/>
          </p:cNvCxnSpPr>
          <p:nvPr/>
        </p:nvCxnSpPr>
        <p:spPr>
          <a:xfrm>
            <a:off x="3702235" y="2248087"/>
            <a:ext cx="0" cy="40064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직선 화살표 연결선 325">
            <a:extLst>
              <a:ext uri="{FF2B5EF4-FFF2-40B4-BE49-F238E27FC236}">
                <a16:creationId xmlns:a16="http://schemas.microsoft.com/office/drawing/2014/main" id="{0717C9ED-6BE6-4DE2-A99D-612251A5D55B}"/>
              </a:ext>
            </a:extLst>
          </p:cNvPr>
          <p:cNvCxnSpPr>
            <a:stCxn id="207" idx="2"/>
            <a:endCxn id="43" idx="0"/>
          </p:cNvCxnSpPr>
          <p:nvPr/>
        </p:nvCxnSpPr>
        <p:spPr>
          <a:xfrm>
            <a:off x="3702235" y="3055289"/>
            <a:ext cx="492" cy="23007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직선 화살표 연결선 327">
            <a:extLst>
              <a:ext uri="{FF2B5EF4-FFF2-40B4-BE49-F238E27FC236}">
                <a16:creationId xmlns:a16="http://schemas.microsoft.com/office/drawing/2014/main" id="{10B581EA-7EA3-4D54-BE09-74C29961F1E4}"/>
              </a:ext>
            </a:extLst>
          </p:cNvPr>
          <p:cNvCxnSpPr>
            <a:endCxn id="208" idx="0"/>
          </p:cNvCxnSpPr>
          <p:nvPr/>
        </p:nvCxnSpPr>
        <p:spPr>
          <a:xfrm flipH="1">
            <a:off x="4913082" y="2262328"/>
            <a:ext cx="2680" cy="3864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직선 연결선 333">
            <a:extLst>
              <a:ext uri="{FF2B5EF4-FFF2-40B4-BE49-F238E27FC236}">
                <a16:creationId xmlns:a16="http://schemas.microsoft.com/office/drawing/2014/main" id="{DAB9BD0E-E13D-49FC-B8C3-D3F4E9BFDB85}"/>
              </a:ext>
            </a:extLst>
          </p:cNvPr>
          <p:cNvCxnSpPr>
            <a:cxnSpLocks/>
            <a:stCxn id="45" idx="2"/>
          </p:cNvCxnSpPr>
          <p:nvPr/>
        </p:nvCxnSpPr>
        <p:spPr>
          <a:xfrm>
            <a:off x="8932869" y="3152976"/>
            <a:ext cx="0" cy="63315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직선 연결선 336">
            <a:extLst>
              <a:ext uri="{FF2B5EF4-FFF2-40B4-BE49-F238E27FC236}">
                <a16:creationId xmlns:a16="http://schemas.microsoft.com/office/drawing/2014/main" id="{09222691-8A57-439A-8F15-D1ADF5804B2B}"/>
              </a:ext>
            </a:extLst>
          </p:cNvPr>
          <p:cNvCxnSpPr>
            <a:cxnSpLocks/>
          </p:cNvCxnSpPr>
          <p:nvPr/>
        </p:nvCxnSpPr>
        <p:spPr>
          <a:xfrm>
            <a:off x="8932869" y="3768415"/>
            <a:ext cx="254458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직선 화살표 연결선 341">
            <a:extLst>
              <a:ext uri="{FF2B5EF4-FFF2-40B4-BE49-F238E27FC236}">
                <a16:creationId xmlns:a16="http://schemas.microsoft.com/office/drawing/2014/main" id="{1FCAC3B1-D6D2-4C3E-95BC-E8ED8CC959D7}"/>
              </a:ext>
            </a:extLst>
          </p:cNvPr>
          <p:cNvCxnSpPr>
            <a:cxnSpLocks/>
            <a:endCxn id="70" idx="0"/>
          </p:cNvCxnSpPr>
          <p:nvPr/>
        </p:nvCxnSpPr>
        <p:spPr>
          <a:xfrm>
            <a:off x="8932869" y="3753471"/>
            <a:ext cx="0" cy="3055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직선 화살표 연결선 344">
            <a:extLst>
              <a:ext uri="{FF2B5EF4-FFF2-40B4-BE49-F238E27FC236}">
                <a16:creationId xmlns:a16="http://schemas.microsoft.com/office/drawing/2014/main" id="{06F10F02-2A90-4153-B55E-D6E809B48FB0}"/>
              </a:ext>
            </a:extLst>
          </p:cNvPr>
          <p:cNvCxnSpPr>
            <a:cxnSpLocks/>
            <a:endCxn id="347" idx="0"/>
          </p:cNvCxnSpPr>
          <p:nvPr/>
        </p:nvCxnSpPr>
        <p:spPr>
          <a:xfrm>
            <a:off x="11484478" y="3759254"/>
            <a:ext cx="0" cy="3501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7" name="사각형: 둥근 모서리 346">
            <a:extLst>
              <a:ext uri="{FF2B5EF4-FFF2-40B4-BE49-F238E27FC236}">
                <a16:creationId xmlns:a16="http://schemas.microsoft.com/office/drawing/2014/main" id="{E292E09D-CAFD-4E3C-B282-181653C4F8AF}"/>
              </a:ext>
            </a:extLst>
          </p:cNvPr>
          <p:cNvSpPr/>
          <p:nvPr/>
        </p:nvSpPr>
        <p:spPr>
          <a:xfrm>
            <a:off x="11031905" y="4109420"/>
            <a:ext cx="905145" cy="548869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전원 </a:t>
            </a:r>
            <a:r>
              <a:rPr lang="en-US" altLang="ko-KR" sz="1200" dirty="0"/>
              <a:t>SW</a:t>
            </a:r>
          </a:p>
          <a:p>
            <a:pPr algn="ctr"/>
            <a:r>
              <a:rPr lang="en-US" altLang="ko-KR" sz="1200" dirty="0"/>
              <a:t>LED</a:t>
            </a:r>
            <a:endParaRPr lang="ko-KR" altLang="en-US" sz="1200" dirty="0"/>
          </a:p>
        </p:txBody>
      </p:sp>
      <p:cxnSp>
        <p:nvCxnSpPr>
          <p:cNvPr id="370" name="직선 화살표 연결선 369">
            <a:extLst>
              <a:ext uri="{FF2B5EF4-FFF2-40B4-BE49-F238E27FC236}">
                <a16:creationId xmlns:a16="http://schemas.microsoft.com/office/drawing/2014/main" id="{6BCD17B7-181C-406A-B589-6709F8B4FF72}"/>
              </a:ext>
            </a:extLst>
          </p:cNvPr>
          <p:cNvCxnSpPr>
            <a:cxnSpLocks/>
          </p:cNvCxnSpPr>
          <p:nvPr/>
        </p:nvCxnSpPr>
        <p:spPr>
          <a:xfrm>
            <a:off x="10423678" y="5168085"/>
            <a:ext cx="2634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3" name="직선 연결선 372">
            <a:extLst>
              <a:ext uri="{FF2B5EF4-FFF2-40B4-BE49-F238E27FC236}">
                <a16:creationId xmlns:a16="http://schemas.microsoft.com/office/drawing/2014/main" id="{B339F531-3BA5-46DC-95D8-05250601EFF8}"/>
              </a:ext>
            </a:extLst>
          </p:cNvPr>
          <p:cNvCxnSpPr>
            <a:cxnSpLocks/>
            <a:stCxn id="46" idx="2"/>
          </p:cNvCxnSpPr>
          <p:nvPr/>
        </p:nvCxnSpPr>
        <p:spPr>
          <a:xfrm>
            <a:off x="10430303" y="4404970"/>
            <a:ext cx="13110" cy="16937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5" name="직선 화살표 연결선 374">
            <a:extLst>
              <a:ext uri="{FF2B5EF4-FFF2-40B4-BE49-F238E27FC236}">
                <a16:creationId xmlns:a16="http://schemas.microsoft.com/office/drawing/2014/main" id="{C45D896D-D968-4EDA-A1FC-36B0C8653F8F}"/>
              </a:ext>
            </a:extLst>
          </p:cNvPr>
          <p:cNvCxnSpPr>
            <a:cxnSpLocks/>
          </p:cNvCxnSpPr>
          <p:nvPr/>
        </p:nvCxnSpPr>
        <p:spPr>
          <a:xfrm>
            <a:off x="10443413" y="6098723"/>
            <a:ext cx="2634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1" name="다이아몬드 380">
            <a:extLst>
              <a:ext uri="{FF2B5EF4-FFF2-40B4-BE49-F238E27FC236}">
                <a16:creationId xmlns:a16="http://schemas.microsoft.com/office/drawing/2014/main" id="{F802CA02-D99C-4FF5-88FC-ED712A2A858B}"/>
              </a:ext>
            </a:extLst>
          </p:cNvPr>
          <p:cNvSpPr/>
          <p:nvPr/>
        </p:nvSpPr>
        <p:spPr>
          <a:xfrm>
            <a:off x="9033273" y="5346118"/>
            <a:ext cx="1053778" cy="461665"/>
          </a:xfrm>
          <a:prstGeom prst="diamond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Max</a:t>
            </a:r>
          </a:p>
          <a:p>
            <a:pPr algn="ctr"/>
            <a:r>
              <a:rPr lang="en-US" altLang="ko-KR" sz="1200" dirty="0"/>
              <a:t>3232</a:t>
            </a:r>
            <a:endParaRPr lang="ko-KR" altLang="en-US" sz="1200" dirty="0"/>
          </a:p>
        </p:txBody>
      </p:sp>
      <p:sp>
        <p:nvSpPr>
          <p:cNvPr id="382" name="다이아몬드 381">
            <a:extLst>
              <a:ext uri="{FF2B5EF4-FFF2-40B4-BE49-F238E27FC236}">
                <a16:creationId xmlns:a16="http://schemas.microsoft.com/office/drawing/2014/main" id="{F2BD88C6-FEC5-49C5-8549-18EFAB3081C5}"/>
              </a:ext>
            </a:extLst>
          </p:cNvPr>
          <p:cNvSpPr/>
          <p:nvPr/>
        </p:nvSpPr>
        <p:spPr>
          <a:xfrm>
            <a:off x="10706857" y="5662093"/>
            <a:ext cx="1280016" cy="873261"/>
          </a:xfrm>
          <a:prstGeom prst="diamond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RS232</a:t>
            </a:r>
          </a:p>
          <a:p>
            <a:pPr algn="ctr"/>
            <a:r>
              <a:rPr lang="en-US" altLang="ko-KR" sz="1200" dirty="0"/>
              <a:t>To   USB</a:t>
            </a:r>
            <a:endParaRPr lang="ko-KR" altLang="en-US" sz="1200" dirty="0"/>
          </a:p>
        </p:txBody>
      </p:sp>
      <p:sp>
        <p:nvSpPr>
          <p:cNvPr id="383" name="다이아몬드 382">
            <a:extLst>
              <a:ext uri="{FF2B5EF4-FFF2-40B4-BE49-F238E27FC236}">
                <a16:creationId xmlns:a16="http://schemas.microsoft.com/office/drawing/2014/main" id="{57B9ACA6-D5A7-4C08-AEAF-B542FF4EBC51}"/>
              </a:ext>
            </a:extLst>
          </p:cNvPr>
          <p:cNvSpPr/>
          <p:nvPr/>
        </p:nvSpPr>
        <p:spPr>
          <a:xfrm>
            <a:off x="10693747" y="4733365"/>
            <a:ext cx="1280016" cy="873261"/>
          </a:xfrm>
          <a:prstGeom prst="diamond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RS232</a:t>
            </a:r>
          </a:p>
          <a:p>
            <a:pPr algn="ctr"/>
            <a:r>
              <a:rPr lang="en-US" altLang="ko-KR" sz="1200" dirty="0"/>
              <a:t>To   USB</a:t>
            </a:r>
            <a:endParaRPr lang="ko-KR" altLang="en-US" sz="1200" dirty="0"/>
          </a:p>
        </p:txBody>
      </p:sp>
      <p:cxnSp>
        <p:nvCxnSpPr>
          <p:cNvPr id="386" name="직선 연결선 385">
            <a:extLst>
              <a:ext uri="{FF2B5EF4-FFF2-40B4-BE49-F238E27FC236}">
                <a16:creationId xmlns:a16="http://schemas.microsoft.com/office/drawing/2014/main" id="{755B14F2-0F0A-4A1C-889C-EEB1AB7DF38A}"/>
              </a:ext>
            </a:extLst>
          </p:cNvPr>
          <p:cNvCxnSpPr>
            <a:cxnSpLocks/>
          </p:cNvCxnSpPr>
          <p:nvPr/>
        </p:nvCxnSpPr>
        <p:spPr>
          <a:xfrm flipV="1">
            <a:off x="882691" y="3915262"/>
            <a:ext cx="1508514" cy="71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직선 화살표 연결선 388">
            <a:extLst>
              <a:ext uri="{FF2B5EF4-FFF2-40B4-BE49-F238E27FC236}">
                <a16:creationId xmlns:a16="http://schemas.microsoft.com/office/drawing/2014/main" id="{64ECAEB1-69BE-4A02-85D6-99EAD1157920}"/>
              </a:ext>
            </a:extLst>
          </p:cNvPr>
          <p:cNvCxnSpPr>
            <a:cxnSpLocks/>
            <a:endCxn id="77" idx="0"/>
          </p:cNvCxnSpPr>
          <p:nvPr/>
        </p:nvCxnSpPr>
        <p:spPr>
          <a:xfrm>
            <a:off x="2391206" y="3915262"/>
            <a:ext cx="0" cy="6511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1" name="Rounded Rectangle 19">
            <a:extLst>
              <a:ext uri="{FF2B5EF4-FFF2-40B4-BE49-F238E27FC236}">
                <a16:creationId xmlns:a16="http://schemas.microsoft.com/office/drawing/2014/main" id="{5D0D504C-7DE6-4376-8FDE-700841B1C9BB}"/>
              </a:ext>
            </a:extLst>
          </p:cNvPr>
          <p:cNvSpPr/>
          <p:nvPr/>
        </p:nvSpPr>
        <p:spPr>
          <a:xfrm>
            <a:off x="5732447" y="5133379"/>
            <a:ext cx="1130137" cy="678659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dirty="0"/>
          </a:p>
          <a:p>
            <a:pPr algn="ctr"/>
            <a:r>
              <a:rPr lang="en-US" altLang="ko-KR" sz="1000" dirty="0"/>
              <a:t>DC-DC</a:t>
            </a:r>
          </a:p>
          <a:p>
            <a:pPr algn="ctr"/>
            <a:r>
              <a:rPr lang="en-US" altLang="ko-KR" sz="1000" dirty="0"/>
              <a:t>12v to 1000kV</a:t>
            </a:r>
          </a:p>
          <a:p>
            <a:pPr algn="ctr"/>
            <a:r>
              <a:rPr lang="en-US" altLang="ko-KR" sz="1000" dirty="0"/>
              <a:t>Step up</a:t>
            </a:r>
          </a:p>
        </p:txBody>
      </p:sp>
      <p:cxnSp>
        <p:nvCxnSpPr>
          <p:cNvPr id="407" name="직선 화살표 연결선 406">
            <a:extLst>
              <a:ext uri="{FF2B5EF4-FFF2-40B4-BE49-F238E27FC236}">
                <a16:creationId xmlns:a16="http://schemas.microsoft.com/office/drawing/2014/main" id="{43EEA703-B2D0-4EDE-9792-87F01959CDC9}"/>
              </a:ext>
            </a:extLst>
          </p:cNvPr>
          <p:cNvCxnSpPr>
            <a:stCxn id="401" idx="2"/>
            <a:endCxn id="20" idx="0"/>
          </p:cNvCxnSpPr>
          <p:nvPr/>
        </p:nvCxnSpPr>
        <p:spPr>
          <a:xfrm flipH="1">
            <a:off x="6292439" y="5812038"/>
            <a:ext cx="5077" cy="2962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5515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135" y="176316"/>
            <a:ext cx="10515600" cy="1041890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시스템 아키텍처</a:t>
            </a:r>
          </a:p>
        </p:txBody>
      </p:sp>
      <p:sp>
        <p:nvSpPr>
          <p:cNvPr id="6" name="Rectangle 5"/>
          <p:cNvSpPr/>
          <p:nvPr/>
        </p:nvSpPr>
        <p:spPr>
          <a:xfrm>
            <a:off x="3628373" y="1771825"/>
            <a:ext cx="6319526" cy="50099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Oval 16"/>
          <p:cNvSpPr/>
          <p:nvPr/>
        </p:nvSpPr>
        <p:spPr>
          <a:xfrm>
            <a:off x="34103" y="2015884"/>
            <a:ext cx="1160429" cy="50832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Absolute</a:t>
            </a:r>
          </a:p>
          <a:p>
            <a:pPr algn="ctr"/>
            <a:r>
              <a:rPr lang="en-US" altLang="ko-KR" sz="1200" dirty="0"/>
              <a:t>encoder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9520547" y="1936639"/>
            <a:ext cx="68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UART</a:t>
            </a:r>
            <a:endParaRPr lang="ko-KR" altLang="en-US" sz="1200" dirty="0"/>
          </a:p>
        </p:txBody>
      </p:sp>
      <p:cxnSp>
        <p:nvCxnSpPr>
          <p:cNvPr id="66" name="Straight Connector 65"/>
          <p:cNvCxnSpPr>
            <a:cxnSpLocks/>
          </p:cNvCxnSpPr>
          <p:nvPr/>
        </p:nvCxnSpPr>
        <p:spPr>
          <a:xfrm flipH="1">
            <a:off x="3210951" y="2173737"/>
            <a:ext cx="141321" cy="1926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3214703" y="2302887"/>
            <a:ext cx="4503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10</a:t>
            </a:r>
            <a:endParaRPr lang="ko-KR" altLang="en-US" sz="1200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EFF67B54-3FEA-4E82-9DE5-BE608AB7A3B3}"/>
              </a:ext>
            </a:extLst>
          </p:cNvPr>
          <p:cNvSpPr txBox="1"/>
          <p:nvPr/>
        </p:nvSpPr>
        <p:spPr>
          <a:xfrm>
            <a:off x="3486043" y="1383650"/>
            <a:ext cx="12435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FPGA</a:t>
            </a:r>
            <a:endParaRPr lang="ko-KR" altLang="en-US" sz="20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9CBBFF6-D79C-4631-96D2-6317A6F0A8E6}"/>
              </a:ext>
            </a:extLst>
          </p:cNvPr>
          <p:cNvSpPr txBox="1"/>
          <p:nvPr/>
        </p:nvSpPr>
        <p:spPr>
          <a:xfrm>
            <a:off x="454981" y="1047143"/>
            <a:ext cx="2643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FPGA system map</a:t>
            </a:r>
            <a:endParaRPr lang="ko-KR" altLang="en-US" sz="2000" dirty="0"/>
          </a:p>
        </p:txBody>
      </p:sp>
      <p:sp>
        <p:nvSpPr>
          <p:cNvPr id="33" name="다이아몬드 32">
            <a:extLst>
              <a:ext uri="{FF2B5EF4-FFF2-40B4-BE49-F238E27FC236}">
                <a16:creationId xmlns:a16="http://schemas.microsoft.com/office/drawing/2014/main" id="{1F8421AA-C583-4F42-ADBC-77E41DE66509}"/>
              </a:ext>
            </a:extLst>
          </p:cNvPr>
          <p:cNvSpPr/>
          <p:nvPr/>
        </p:nvSpPr>
        <p:spPr>
          <a:xfrm>
            <a:off x="10081853" y="1834798"/>
            <a:ext cx="1092220" cy="797383"/>
          </a:xfrm>
          <a:prstGeom prst="diamond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Max3232</a:t>
            </a:r>
          </a:p>
          <a:p>
            <a:pPr algn="ctr"/>
            <a:r>
              <a:rPr lang="en-US" altLang="ko-KR" sz="1200" dirty="0"/>
              <a:t>1CH</a:t>
            </a:r>
            <a:endParaRPr lang="ko-KR" altLang="en-US" sz="12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A0A173D-0484-4549-BAA0-FF6207DF2920}"/>
              </a:ext>
            </a:extLst>
          </p:cNvPr>
          <p:cNvSpPr/>
          <p:nvPr/>
        </p:nvSpPr>
        <p:spPr>
          <a:xfrm>
            <a:off x="8485985" y="1988930"/>
            <a:ext cx="986971" cy="48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Uart</a:t>
            </a:r>
            <a:r>
              <a:rPr lang="en-US" altLang="ko-KR" sz="1200" dirty="0"/>
              <a:t> </a:t>
            </a:r>
          </a:p>
          <a:p>
            <a:pPr algn="ctr"/>
            <a:r>
              <a:rPr lang="en-US" altLang="ko-KR" sz="1200" dirty="0" err="1"/>
              <a:t>ip</a:t>
            </a:r>
            <a:r>
              <a:rPr lang="en-US" altLang="ko-KR" sz="1200" dirty="0"/>
              <a:t> logic</a:t>
            </a:r>
            <a:endParaRPr lang="ko-KR" altLang="en-US" sz="1200" dirty="0"/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AA25160C-1F1B-4566-BD8A-9DF9553ACB5F}"/>
              </a:ext>
            </a:extLst>
          </p:cNvPr>
          <p:cNvCxnSpPr>
            <a:cxnSpLocks/>
            <a:stCxn id="22" idx="3"/>
            <a:endCxn id="33" idx="1"/>
          </p:cNvCxnSpPr>
          <p:nvPr/>
        </p:nvCxnSpPr>
        <p:spPr>
          <a:xfrm>
            <a:off x="9472956" y="2233490"/>
            <a:ext cx="608897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969A5851-B0D1-4AEB-9F20-929E8E87191A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11174073" y="2233490"/>
            <a:ext cx="78098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9105E504-902A-436C-8D2F-83DC6F39B3E6}"/>
              </a:ext>
            </a:extLst>
          </p:cNvPr>
          <p:cNvSpPr txBox="1"/>
          <p:nvPr/>
        </p:nvSpPr>
        <p:spPr>
          <a:xfrm>
            <a:off x="11088975" y="1764538"/>
            <a:ext cx="10922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RS232 </a:t>
            </a:r>
          </a:p>
          <a:p>
            <a:r>
              <a:rPr lang="en-US" altLang="ko-KR" sz="1200" dirty="0"/>
              <a:t>     to DSP</a:t>
            </a:r>
            <a:endParaRPr lang="ko-KR" altLang="en-US" sz="1200" dirty="0"/>
          </a:p>
        </p:txBody>
      </p:sp>
      <p:sp>
        <p:nvSpPr>
          <p:cNvPr id="10" name="다이아몬드 9">
            <a:extLst>
              <a:ext uri="{FF2B5EF4-FFF2-40B4-BE49-F238E27FC236}">
                <a16:creationId xmlns:a16="http://schemas.microsoft.com/office/drawing/2014/main" id="{869F3D8E-143B-428F-BF35-A284C92D92FC}"/>
              </a:ext>
            </a:extLst>
          </p:cNvPr>
          <p:cNvSpPr/>
          <p:nvPr/>
        </p:nvSpPr>
        <p:spPr>
          <a:xfrm>
            <a:off x="1827532" y="1895341"/>
            <a:ext cx="1121174" cy="749405"/>
          </a:xfrm>
          <a:prstGeom prst="diamond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tranc</a:t>
            </a:r>
            <a:endParaRPr lang="en-US" altLang="ko-KR" sz="1200" dirty="0"/>
          </a:p>
          <a:p>
            <a:pPr algn="ctr"/>
            <a:r>
              <a:rPr lang="en-US" altLang="ko-KR" sz="1200" dirty="0"/>
              <a:t>level</a:t>
            </a:r>
          </a:p>
          <a:p>
            <a:pPr algn="ctr"/>
            <a:r>
              <a:rPr lang="en-US" altLang="ko-KR" sz="1200" dirty="0"/>
              <a:t>sifter</a:t>
            </a:r>
            <a:endParaRPr lang="ko-KR" altLang="en-US" sz="12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B5087EE-86A0-4081-84A7-94A4CFE3FE32}"/>
              </a:ext>
            </a:extLst>
          </p:cNvPr>
          <p:cNvSpPr/>
          <p:nvPr/>
        </p:nvSpPr>
        <p:spPr>
          <a:xfrm>
            <a:off x="3719323" y="1953773"/>
            <a:ext cx="701747" cy="675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Gpio</a:t>
            </a:r>
            <a:endParaRPr lang="en-US" altLang="ko-KR" sz="1200" dirty="0"/>
          </a:p>
          <a:p>
            <a:pPr algn="ctr"/>
            <a:r>
              <a:rPr lang="en-US" altLang="ko-KR" sz="1200" dirty="0"/>
              <a:t>(10bit) </a:t>
            </a:r>
          </a:p>
          <a:p>
            <a:pPr algn="ctr"/>
            <a:r>
              <a:rPr lang="en-US" altLang="ko-KR" sz="1200" dirty="0" err="1"/>
              <a:t>ip</a:t>
            </a:r>
            <a:r>
              <a:rPr lang="en-US" altLang="ko-KR" sz="1200" dirty="0"/>
              <a:t> logic</a:t>
            </a:r>
            <a:endParaRPr lang="ko-KR" altLang="en-US" sz="12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4F52C3F6-06E5-4948-9EE6-C7ABAF25F051}"/>
              </a:ext>
            </a:extLst>
          </p:cNvPr>
          <p:cNvCxnSpPr>
            <a:cxnSpLocks/>
            <a:stCxn id="10" idx="3"/>
            <a:endCxn id="45" idx="1"/>
          </p:cNvCxnSpPr>
          <p:nvPr/>
        </p:nvCxnSpPr>
        <p:spPr>
          <a:xfrm>
            <a:off x="2948706" y="2270044"/>
            <a:ext cx="770617" cy="212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BF27862C-0A3D-4EA5-AF05-B5BB06FF2E0E}"/>
              </a:ext>
            </a:extLst>
          </p:cNvPr>
          <p:cNvCxnSpPr>
            <a:stCxn id="17" idx="6"/>
            <a:endCxn id="10" idx="1"/>
          </p:cNvCxnSpPr>
          <p:nvPr/>
        </p:nvCxnSpPr>
        <p:spPr>
          <a:xfrm>
            <a:off x="1194532" y="2270044"/>
            <a:ext cx="633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5">
            <a:extLst>
              <a:ext uri="{FF2B5EF4-FFF2-40B4-BE49-F238E27FC236}">
                <a16:creationId xmlns:a16="http://schemas.microsoft.com/office/drawing/2014/main" id="{98157757-738E-42DD-80A8-F39F541AA7F6}"/>
              </a:ext>
            </a:extLst>
          </p:cNvPr>
          <p:cNvCxnSpPr>
            <a:cxnSpLocks/>
          </p:cNvCxnSpPr>
          <p:nvPr/>
        </p:nvCxnSpPr>
        <p:spPr>
          <a:xfrm flipH="1">
            <a:off x="1425442" y="2173737"/>
            <a:ext cx="141321" cy="1926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68797FBF-8826-47E7-A404-E38A7008FC82}"/>
              </a:ext>
            </a:extLst>
          </p:cNvPr>
          <p:cNvSpPr txBox="1"/>
          <p:nvPr/>
        </p:nvSpPr>
        <p:spPr>
          <a:xfrm>
            <a:off x="1434883" y="2302887"/>
            <a:ext cx="4503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10</a:t>
            </a:r>
            <a:endParaRPr lang="ko-KR" alt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D22C4B9-A825-4A30-BA15-2BFE418781CB}"/>
              </a:ext>
            </a:extLst>
          </p:cNvPr>
          <p:cNvSpPr txBox="1"/>
          <p:nvPr/>
        </p:nvSpPr>
        <p:spPr>
          <a:xfrm>
            <a:off x="1178628" y="1771825"/>
            <a:ext cx="9628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Gpio</a:t>
            </a:r>
            <a:r>
              <a:rPr lang="en-US" altLang="ko-KR" sz="1200" dirty="0"/>
              <a:t> BUS</a:t>
            </a:r>
          </a:p>
          <a:p>
            <a:r>
              <a:rPr lang="en-US" altLang="ko-KR" sz="1200" dirty="0"/>
              <a:t>5.0v</a:t>
            </a:r>
            <a:endParaRPr lang="ko-KR" alt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FDC38BB-8E28-4DC6-9F1B-D1307ADDFAE7}"/>
              </a:ext>
            </a:extLst>
          </p:cNvPr>
          <p:cNvSpPr txBox="1"/>
          <p:nvPr/>
        </p:nvSpPr>
        <p:spPr>
          <a:xfrm>
            <a:off x="2786747" y="1756547"/>
            <a:ext cx="9628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Gpio</a:t>
            </a:r>
            <a:r>
              <a:rPr lang="en-US" altLang="ko-KR" sz="1200" dirty="0"/>
              <a:t> BUS</a:t>
            </a:r>
          </a:p>
          <a:p>
            <a:r>
              <a:rPr lang="en-US" altLang="ko-KR" sz="1200" dirty="0"/>
              <a:t>3.3v</a:t>
            </a:r>
            <a:endParaRPr lang="ko-KR" altLang="en-US" sz="1200" dirty="0"/>
          </a:p>
        </p:txBody>
      </p:sp>
      <p:sp>
        <p:nvSpPr>
          <p:cNvPr id="98" name="Oval 14">
            <a:extLst>
              <a:ext uri="{FF2B5EF4-FFF2-40B4-BE49-F238E27FC236}">
                <a16:creationId xmlns:a16="http://schemas.microsoft.com/office/drawing/2014/main" id="{496D4A84-F91B-4F80-B5DB-C488DACDBC77}"/>
              </a:ext>
            </a:extLst>
          </p:cNvPr>
          <p:cNvSpPr/>
          <p:nvPr/>
        </p:nvSpPr>
        <p:spPr>
          <a:xfrm flipH="1">
            <a:off x="62568" y="4639875"/>
            <a:ext cx="959920" cy="400111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Lidar</a:t>
            </a:r>
            <a:endParaRPr lang="ko-KR" altLang="en-US" sz="1200" dirty="0"/>
          </a:p>
        </p:txBody>
      </p:sp>
      <p:sp>
        <p:nvSpPr>
          <p:cNvPr id="99" name="Oval 15">
            <a:extLst>
              <a:ext uri="{FF2B5EF4-FFF2-40B4-BE49-F238E27FC236}">
                <a16:creationId xmlns:a16="http://schemas.microsoft.com/office/drawing/2014/main" id="{EDC1F4BD-ED00-436B-998C-4EC37B02EE04}"/>
              </a:ext>
            </a:extLst>
          </p:cNvPr>
          <p:cNvSpPr/>
          <p:nvPr/>
        </p:nvSpPr>
        <p:spPr>
          <a:xfrm flipH="1">
            <a:off x="1207035" y="3781093"/>
            <a:ext cx="959920" cy="47765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MPU</a:t>
            </a:r>
          </a:p>
          <a:p>
            <a:pPr algn="ctr"/>
            <a:r>
              <a:rPr lang="en-US" altLang="ko-KR" sz="1200" dirty="0"/>
              <a:t>9250</a:t>
            </a:r>
            <a:endParaRPr lang="ko-KR" altLang="en-US" sz="1200" dirty="0"/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EAE847B2-6353-42F0-BADB-F9A550A8E92B}"/>
              </a:ext>
            </a:extLst>
          </p:cNvPr>
          <p:cNvSpPr/>
          <p:nvPr/>
        </p:nvSpPr>
        <p:spPr>
          <a:xfrm flipH="1">
            <a:off x="106910" y="5298832"/>
            <a:ext cx="835346" cy="36933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ToF</a:t>
            </a:r>
            <a:endParaRPr lang="en-US" altLang="ko-KR" sz="1200" dirty="0"/>
          </a:p>
          <a:p>
            <a:pPr algn="ctr"/>
            <a:r>
              <a:rPr lang="ko-KR" altLang="en-US" sz="1200" dirty="0"/>
              <a:t>센서</a:t>
            </a:r>
            <a:endParaRPr lang="en-US" altLang="ko-KR" sz="1200" dirty="0"/>
          </a:p>
        </p:txBody>
      </p:sp>
      <p:sp>
        <p:nvSpPr>
          <p:cNvPr id="102" name="다이아몬드 101">
            <a:extLst>
              <a:ext uri="{FF2B5EF4-FFF2-40B4-BE49-F238E27FC236}">
                <a16:creationId xmlns:a16="http://schemas.microsoft.com/office/drawing/2014/main" id="{AC2D4F6B-8B55-4A05-B18D-541294E95DD5}"/>
              </a:ext>
            </a:extLst>
          </p:cNvPr>
          <p:cNvSpPr/>
          <p:nvPr/>
        </p:nvSpPr>
        <p:spPr>
          <a:xfrm flipH="1">
            <a:off x="2031412" y="4522328"/>
            <a:ext cx="864733" cy="627071"/>
          </a:xfrm>
          <a:prstGeom prst="diamond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I2C</a:t>
            </a:r>
          </a:p>
          <a:p>
            <a:pPr algn="ctr"/>
            <a:r>
              <a:rPr lang="en-US" altLang="ko-KR" sz="1200" dirty="0"/>
              <a:t>ISO</a:t>
            </a:r>
          </a:p>
        </p:txBody>
      </p:sp>
      <p:sp>
        <p:nvSpPr>
          <p:cNvPr id="104" name="다이아몬드 103">
            <a:extLst>
              <a:ext uri="{FF2B5EF4-FFF2-40B4-BE49-F238E27FC236}">
                <a16:creationId xmlns:a16="http://schemas.microsoft.com/office/drawing/2014/main" id="{94EA3C7A-BCDB-4CA4-9CEB-984981C3EF76}"/>
              </a:ext>
            </a:extLst>
          </p:cNvPr>
          <p:cNvSpPr/>
          <p:nvPr/>
        </p:nvSpPr>
        <p:spPr>
          <a:xfrm flipH="1">
            <a:off x="1262792" y="5169962"/>
            <a:ext cx="864733" cy="627071"/>
          </a:xfrm>
          <a:prstGeom prst="diamond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I2C</a:t>
            </a:r>
          </a:p>
          <a:p>
            <a:pPr algn="ctr"/>
            <a:r>
              <a:rPr lang="en-US" altLang="ko-KR" sz="1200" dirty="0"/>
              <a:t>ISO</a:t>
            </a:r>
          </a:p>
        </p:txBody>
      </p: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37DB0911-D66D-4F59-B57F-0C34069EBC1C}"/>
              </a:ext>
            </a:extLst>
          </p:cNvPr>
          <p:cNvCxnSpPr>
            <a:cxnSpLocks/>
            <a:stCxn id="104" idx="3"/>
            <a:endCxn id="101" idx="2"/>
          </p:cNvCxnSpPr>
          <p:nvPr/>
        </p:nvCxnSpPr>
        <p:spPr>
          <a:xfrm flipH="1">
            <a:off x="942256" y="5483498"/>
            <a:ext cx="320536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FEF49CB9-385B-44BD-8EB3-2F77DCA512D1}"/>
              </a:ext>
            </a:extLst>
          </p:cNvPr>
          <p:cNvSpPr txBox="1"/>
          <p:nvPr/>
        </p:nvSpPr>
        <p:spPr>
          <a:xfrm flipH="1">
            <a:off x="919485" y="5542991"/>
            <a:ext cx="461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I2C</a:t>
            </a:r>
          </a:p>
          <a:p>
            <a:r>
              <a:rPr lang="en-US" altLang="ko-KR" sz="1200" dirty="0"/>
              <a:t>3.3v</a:t>
            </a:r>
            <a:endParaRPr lang="ko-KR" altLang="en-US" sz="12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9D7CAE69-7241-466E-BC7E-FE60448A20AB}"/>
              </a:ext>
            </a:extLst>
          </p:cNvPr>
          <p:cNvSpPr txBox="1"/>
          <p:nvPr/>
        </p:nvSpPr>
        <p:spPr>
          <a:xfrm flipH="1">
            <a:off x="949235" y="4247446"/>
            <a:ext cx="742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I2C BUS</a:t>
            </a:r>
          </a:p>
          <a:p>
            <a:r>
              <a:rPr lang="en-US" altLang="ko-KR" sz="1200" dirty="0"/>
              <a:t>5.0v</a:t>
            </a:r>
            <a:endParaRPr lang="ko-KR" altLang="en-US" sz="12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CC82241F-2BCE-457A-9498-09404D3CEF6A}"/>
              </a:ext>
            </a:extLst>
          </p:cNvPr>
          <p:cNvSpPr txBox="1"/>
          <p:nvPr/>
        </p:nvSpPr>
        <p:spPr>
          <a:xfrm flipH="1">
            <a:off x="2829603" y="4279070"/>
            <a:ext cx="864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I2C BUS</a:t>
            </a:r>
          </a:p>
          <a:p>
            <a:r>
              <a:rPr lang="en-US" altLang="ko-KR" sz="1200" dirty="0"/>
              <a:t>3.3v</a:t>
            </a:r>
            <a:endParaRPr lang="ko-KR" altLang="en-US" sz="1200" dirty="0"/>
          </a:p>
        </p:txBody>
      </p: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844DDE94-1A55-4E17-8067-F0F02EF3B442}"/>
              </a:ext>
            </a:extLst>
          </p:cNvPr>
          <p:cNvCxnSpPr>
            <a:cxnSpLocks/>
          </p:cNvCxnSpPr>
          <p:nvPr/>
        </p:nvCxnSpPr>
        <p:spPr>
          <a:xfrm flipH="1">
            <a:off x="1286444" y="4751948"/>
            <a:ext cx="225686" cy="1906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C28B37DF-0757-4CCC-B345-644C51FC7B71}"/>
              </a:ext>
            </a:extLst>
          </p:cNvPr>
          <p:cNvSpPr txBox="1"/>
          <p:nvPr/>
        </p:nvSpPr>
        <p:spPr>
          <a:xfrm flipH="1">
            <a:off x="3169335" y="4809738"/>
            <a:ext cx="2233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0F921045-66D4-4352-B0D5-9F30CFBB3BA4}"/>
              </a:ext>
            </a:extLst>
          </p:cNvPr>
          <p:cNvSpPr txBox="1"/>
          <p:nvPr/>
        </p:nvSpPr>
        <p:spPr>
          <a:xfrm flipH="1">
            <a:off x="1365252" y="4801444"/>
            <a:ext cx="2233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</a:t>
            </a:r>
            <a:endParaRPr lang="ko-KR" altLang="en-US" sz="1200" dirty="0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B64A3D08-F172-488C-96DF-82E9464BB00D}"/>
              </a:ext>
            </a:extLst>
          </p:cNvPr>
          <p:cNvCxnSpPr>
            <a:cxnSpLocks/>
            <a:stCxn id="39" idx="1"/>
            <a:endCxn id="102" idx="1"/>
          </p:cNvCxnSpPr>
          <p:nvPr/>
        </p:nvCxnSpPr>
        <p:spPr>
          <a:xfrm flipH="1">
            <a:off x="2896145" y="4802220"/>
            <a:ext cx="781369" cy="3364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id="{ADE1F246-3087-4F87-8412-06C4DAE03CD6}"/>
              </a:ext>
            </a:extLst>
          </p:cNvPr>
          <p:cNvCxnSpPr>
            <a:cxnSpLocks/>
          </p:cNvCxnSpPr>
          <p:nvPr/>
        </p:nvCxnSpPr>
        <p:spPr>
          <a:xfrm flipH="1">
            <a:off x="3121485" y="4738350"/>
            <a:ext cx="225686" cy="1906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734109C2-2849-4415-B8EA-E2B041948553}"/>
              </a:ext>
            </a:extLst>
          </p:cNvPr>
          <p:cNvSpPr/>
          <p:nvPr/>
        </p:nvSpPr>
        <p:spPr>
          <a:xfrm>
            <a:off x="4663156" y="2046772"/>
            <a:ext cx="586815" cy="48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Gpio_dev</a:t>
            </a:r>
            <a:endParaRPr lang="en-US" altLang="ko-KR" sz="1200" dirty="0"/>
          </a:p>
        </p:txBody>
      </p: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BEE126E6-C19B-4783-92CC-4291D4C1C69E}"/>
              </a:ext>
            </a:extLst>
          </p:cNvPr>
          <p:cNvCxnSpPr>
            <a:cxnSpLocks/>
            <a:stCxn id="45" idx="3"/>
            <a:endCxn id="124" idx="1"/>
          </p:cNvCxnSpPr>
          <p:nvPr/>
        </p:nvCxnSpPr>
        <p:spPr>
          <a:xfrm flipV="1">
            <a:off x="4421070" y="2291332"/>
            <a:ext cx="242086" cy="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86126754-4D75-42BB-B44D-ECFF389EB9DC}"/>
              </a:ext>
            </a:extLst>
          </p:cNvPr>
          <p:cNvSpPr/>
          <p:nvPr/>
        </p:nvSpPr>
        <p:spPr>
          <a:xfrm>
            <a:off x="7657756" y="1988930"/>
            <a:ext cx="586816" cy="48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Uart</a:t>
            </a:r>
            <a:r>
              <a:rPr lang="en-US" altLang="ko-KR" sz="1200" dirty="0"/>
              <a:t> </a:t>
            </a:r>
          </a:p>
          <a:p>
            <a:pPr algn="ctr"/>
            <a:r>
              <a:rPr lang="en-US" altLang="ko-KR" sz="1200" dirty="0"/>
              <a:t>dev</a:t>
            </a:r>
            <a:endParaRPr lang="ko-KR" altLang="en-US" sz="1200" dirty="0"/>
          </a:p>
        </p:txBody>
      </p: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56773B7B-A26F-4361-A206-845F3647AA26}"/>
              </a:ext>
            </a:extLst>
          </p:cNvPr>
          <p:cNvCxnSpPr>
            <a:stCxn id="22" idx="1"/>
            <a:endCxn id="132" idx="3"/>
          </p:cNvCxnSpPr>
          <p:nvPr/>
        </p:nvCxnSpPr>
        <p:spPr>
          <a:xfrm flipH="1">
            <a:off x="8244572" y="2233490"/>
            <a:ext cx="241413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CEA13C88-5FC3-4F59-BA83-3CBCC3C53198}"/>
              </a:ext>
            </a:extLst>
          </p:cNvPr>
          <p:cNvSpPr/>
          <p:nvPr/>
        </p:nvSpPr>
        <p:spPr>
          <a:xfrm>
            <a:off x="5429981" y="1919577"/>
            <a:ext cx="2082492" cy="148698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22" name="직선 연결선 221">
            <a:extLst>
              <a:ext uri="{FF2B5EF4-FFF2-40B4-BE49-F238E27FC236}">
                <a16:creationId xmlns:a16="http://schemas.microsoft.com/office/drawing/2014/main" id="{153014A4-3C17-46A8-9E0D-576A24113241}"/>
              </a:ext>
            </a:extLst>
          </p:cNvPr>
          <p:cNvCxnSpPr>
            <a:cxnSpLocks/>
            <a:stCxn id="124" idx="2"/>
          </p:cNvCxnSpPr>
          <p:nvPr/>
        </p:nvCxnSpPr>
        <p:spPr>
          <a:xfrm flipH="1">
            <a:off x="4956563" y="2535891"/>
            <a:ext cx="1" cy="16573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사각형: 둥근 모서리 229">
            <a:extLst>
              <a:ext uri="{FF2B5EF4-FFF2-40B4-BE49-F238E27FC236}">
                <a16:creationId xmlns:a16="http://schemas.microsoft.com/office/drawing/2014/main" id="{82D8E4A2-9DE6-4229-8483-3A154881A9ED}"/>
              </a:ext>
            </a:extLst>
          </p:cNvPr>
          <p:cNvSpPr/>
          <p:nvPr/>
        </p:nvSpPr>
        <p:spPr>
          <a:xfrm>
            <a:off x="5690803" y="2901447"/>
            <a:ext cx="572006" cy="477935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State</a:t>
            </a:r>
          </a:p>
          <a:p>
            <a:pPr algn="ctr"/>
            <a:r>
              <a:rPr lang="en-US" altLang="ko-KR" sz="1200" dirty="0"/>
              <a:t>data</a:t>
            </a:r>
            <a:endParaRPr lang="ko-KR" altLang="en-US" sz="1200" dirty="0"/>
          </a:p>
        </p:txBody>
      </p:sp>
      <p:cxnSp>
        <p:nvCxnSpPr>
          <p:cNvPr id="245" name="직선 화살표 연결선 244">
            <a:extLst>
              <a:ext uri="{FF2B5EF4-FFF2-40B4-BE49-F238E27FC236}">
                <a16:creationId xmlns:a16="http://schemas.microsoft.com/office/drawing/2014/main" id="{D7B8C7B9-1A0E-46D1-8745-FD3C3D7B0030}"/>
              </a:ext>
            </a:extLst>
          </p:cNvPr>
          <p:cNvCxnSpPr>
            <a:cxnSpLocks/>
            <a:stCxn id="98" idx="2"/>
            <a:endCxn id="102" idx="3"/>
          </p:cNvCxnSpPr>
          <p:nvPr/>
        </p:nvCxnSpPr>
        <p:spPr>
          <a:xfrm flipV="1">
            <a:off x="1022488" y="4835864"/>
            <a:ext cx="1008924" cy="406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직사각형 287">
            <a:extLst>
              <a:ext uri="{FF2B5EF4-FFF2-40B4-BE49-F238E27FC236}">
                <a16:creationId xmlns:a16="http://schemas.microsoft.com/office/drawing/2014/main" id="{4B9E9A1A-8CE5-49EF-AE83-B9D4B3D66B95}"/>
              </a:ext>
            </a:extLst>
          </p:cNvPr>
          <p:cNvSpPr/>
          <p:nvPr/>
        </p:nvSpPr>
        <p:spPr>
          <a:xfrm>
            <a:off x="3815533" y="3009007"/>
            <a:ext cx="610704" cy="472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Real</a:t>
            </a:r>
          </a:p>
          <a:p>
            <a:pPr algn="ctr"/>
            <a:r>
              <a:rPr lang="en-US" altLang="ko-KR" sz="1200" dirty="0"/>
              <a:t>Timer</a:t>
            </a:r>
          </a:p>
        </p:txBody>
      </p:sp>
      <p:sp>
        <p:nvSpPr>
          <p:cNvPr id="309" name="사각형: 둥근 모서리 308">
            <a:extLst>
              <a:ext uri="{FF2B5EF4-FFF2-40B4-BE49-F238E27FC236}">
                <a16:creationId xmlns:a16="http://schemas.microsoft.com/office/drawing/2014/main" id="{33C85059-A1CB-4098-9F61-B0C8CE7D8CB4}"/>
              </a:ext>
            </a:extLst>
          </p:cNvPr>
          <p:cNvSpPr/>
          <p:nvPr/>
        </p:nvSpPr>
        <p:spPr>
          <a:xfrm>
            <a:off x="6643209" y="2935422"/>
            <a:ext cx="786352" cy="409923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State</a:t>
            </a:r>
          </a:p>
          <a:p>
            <a:pPr algn="ctr"/>
            <a:r>
              <a:rPr lang="en-US" altLang="ko-KR" sz="1200" dirty="0"/>
              <a:t>handler</a:t>
            </a:r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0805B105-D1F9-45D9-A9EA-D120113F5210}"/>
              </a:ext>
            </a:extLst>
          </p:cNvPr>
          <p:cNvCxnSpPr>
            <a:cxnSpLocks/>
            <a:endCxn id="309" idx="3"/>
          </p:cNvCxnSpPr>
          <p:nvPr/>
        </p:nvCxnSpPr>
        <p:spPr>
          <a:xfrm flipH="1">
            <a:off x="7429561" y="3140384"/>
            <a:ext cx="10858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FFC58726-9D07-4429-B783-54F6D71C2EE0}"/>
              </a:ext>
            </a:extLst>
          </p:cNvPr>
          <p:cNvCxnSpPr>
            <a:cxnSpLocks/>
            <a:stCxn id="309" idx="1"/>
            <a:endCxn id="230" idx="3"/>
          </p:cNvCxnSpPr>
          <p:nvPr/>
        </p:nvCxnSpPr>
        <p:spPr>
          <a:xfrm flipH="1">
            <a:off x="6262809" y="3140384"/>
            <a:ext cx="380400" cy="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0" name="사각형: 둥근 모서리 219">
            <a:extLst>
              <a:ext uri="{FF2B5EF4-FFF2-40B4-BE49-F238E27FC236}">
                <a16:creationId xmlns:a16="http://schemas.microsoft.com/office/drawing/2014/main" id="{B014C2DD-2D97-4E17-B87E-C0B0D285A10A}"/>
              </a:ext>
            </a:extLst>
          </p:cNvPr>
          <p:cNvSpPr/>
          <p:nvPr/>
        </p:nvSpPr>
        <p:spPr>
          <a:xfrm>
            <a:off x="5492057" y="1944094"/>
            <a:ext cx="971788" cy="554101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Command</a:t>
            </a:r>
          </a:p>
          <a:p>
            <a:pPr algn="ctr"/>
            <a:r>
              <a:rPr lang="en-US" altLang="ko-KR" sz="1200" dirty="0"/>
              <a:t>check</a:t>
            </a:r>
          </a:p>
        </p:txBody>
      </p:sp>
      <p:sp>
        <p:nvSpPr>
          <p:cNvPr id="221" name="사각형: 둥근 모서리 220">
            <a:extLst>
              <a:ext uri="{FF2B5EF4-FFF2-40B4-BE49-F238E27FC236}">
                <a16:creationId xmlns:a16="http://schemas.microsoft.com/office/drawing/2014/main" id="{A7DA4422-3E27-4AB7-8A78-070601D5A3B5}"/>
              </a:ext>
            </a:extLst>
          </p:cNvPr>
          <p:cNvSpPr/>
          <p:nvPr/>
        </p:nvSpPr>
        <p:spPr>
          <a:xfrm>
            <a:off x="6844322" y="2018970"/>
            <a:ext cx="611770" cy="409922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Read</a:t>
            </a:r>
          </a:p>
          <a:p>
            <a:pPr algn="ctr"/>
            <a:r>
              <a:rPr lang="en-US" altLang="ko-KR" sz="1200" dirty="0" err="1"/>
              <a:t>uart</a:t>
            </a:r>
            <a:endParaRPr lang="en-US" altLang="ko-KR" sz="1200" dirty="0"/>
          </a:p>
        </p:txBody>
      </p:sp>
      <p:sp>
        <p:nvSpPr>
          <p:cNvPr id="223" name="사각형: 둥근 모서리 222">
            <a:extLst>
              <a:ext uri="{FF2B5EF4-FFF2-40B4-BE49-F238E27FC236}">
                <a16:creationId xmlns:a16="http://schemas.microsoft.com/office/drawing/2014/main" id="{5B83F26F-636A-4F16-835C-C53A3120DAB5}"/>
              </a:ext>
            </a:extLst>
          </p:cNvPr>
          <p:cNvSpPr/>
          <p:nvPr/>
        </p:nvSpPr>
        <p:spPr>
          <a:xfrm>
            <a:off x="6844322" y="2451625"/>
            <a:ext cx="611770" cy="409922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write</a:t>
            </a:r>
          </a:p>
          <a:p>
            <a:pPr algn="ctr"/>
            <a:r>
              <a:rPr lang="en-US" altLang="ko-KR" sz="1200" dirty="0" err="1"/>
              <a:t>uart</a:t>
            </a:r>
            <a:endParaRPr lang="en-US" altLang="ko-KR" sz="1200" dirty="0"/>
          </a:p>
        </p:txBody>
      </p:sp>
      <p:cxnSp>
        <p:nvCxnSpPr>
          <p:cNvPr id="295" name="직선 화살표 연결선 294">
            <a:extLst>
              <a:ext uri="{FF2B5EF4-FFF2-40B4-BE49-F238E27FC236}">
                <a16:creationId xmlns:a16="http://schemas.microsoft.com/office/drawing/2014/main" id="{9B7A652C-D5CD-42D5-8982-B999FFAE7C7C}"/>
              </a:ext>
            </a:extLst>
          </p:cNvPr>
          <p:cNvCxnSpPr>
            <a:stCxn id="221" idx="1"/>
            <a:endCxn id="220" idx="3"/>
          </p:cNvCxnSpPr>
          <p:nvPr/>
        </p:nvCxnSpPr>
        <p:spPr>
          <a:xfrm flipH="1" flipV="1">
            <a:off x="6463845" y="2221145"/>
            <a:ext cx="380477" cy="2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3" name="직선 화살표 연결선 302">
            <a:extLst>
              <a:ext uri="{FF2B5EF4-FFF2-40B4-BE49-F238E27FC236}">
                <a16:creationId xmlns:a16="http://schemas.microsoft.com/office/drawing/2014/main" id="{BD18EAD8-E783-4290-8245-F4BECDA98D13}"/>
              </a:ext>
            </a:extLst>
          </p:cNvPr>
          <p:cNvCxnSpPr>
            <a:cxnSpLocks/>
            <a:stCxn id="132" idx="1"/>
            <a:endCxn id="221" idx="3"/>
          </p:cNvCxnSpPr>
          <p:nvPr/>
        </p:nvCxnSpPr>
        <p:spPr>
          <a:xfrm flipH="1" flipV="1">
            <a:off x="7456092" y="2223931"/>
            <a:ext cx="201664" cy="9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5" name="직선 연결선 314">
            <a:extLst>
              <a:ext uri="{FF2B5EF4-FFF2-40B4-BE49-F238E27FC236}">
                <a16:creationId xmlns:a16="http://schemas.microsoft.com/office/drawing/2014/main" id="{A3337624-B063-48C4-97F1-4CF0B5744229}"/>
              </a:ext>
            </a:extLst>
          </p:cNvPr>
          <p:cNvCxnSpPr>
            <a:cxnSpLocks/>
            <a:stCxn id="223" idx="3"/>
          </p:cNvCxnSpPr>
          <p:nvPr/>
        </p:nvCxnSpPr>
        <p:spPr>
          <a:xfrm>
            <a:off x="7456092" y="2656586"/>
            <a:ext cx="495072" cy="3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8" name="직선 화살표 연결선 317">
            <a:extLst>
              <a:ext uri="{FF2B5EF4-FFF2-40B4-BE49-F238E27FC236}">
                <a16:creationId xmlns:a16="http://schemas.microsoft.com/office/drawing/2014/main" id="{7716B682-A4D8-4313-9734-209EB377462F}"/>
              </a:ext>
            </a:extLst>
          </p:cNvPr>
          <p:cNvCxnSpPr>
            <a:cxnSpLocks/>
            <a:endCxn id="132" idx="2"/>
          </p:cNvCxnSpPr>
          <p:nvPr/>
        </p:nvCxnSpPr>
        <p:spPr>
          <a:xfrm flipV="1">
            <a:off x="7951164" y="2478049"/>
            <a:ext cx="0" cy="185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타원 108">
            <a:extLst>
              <a:ext uri="{FF2B5EF4-FFF2-40B4-BE49-F238E27FC236}">
                <a16:creationId xmlns:a16="http://schemas.microsoft.com/office/drawing/2014/main" id="{D88EB992-C0C4-4433-B294-E8BAAE1A405A}"/>
              </a:ext>
            </a:extLst>
          </p:cNvPr>
          <p:cNvSpPr/>
          <p:nvPr/>
        </p:nvSpPr>
        <p:spPr>
          <a:xfrm>
            <a:off x="5619531" y="2596308"/>
            <a:ext cx="720336" cy="1205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Flag3</a:t>
            </a:r>
            <a:endParaRPr lang="ko-KR" altLang="en-US" sz="1000" dirty="0"/>
          </a:p>
        </p:txBody>
      </p: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3C132B99-6EE6-436B-9B1E-05279DC13B7E}"/>
              </a:ext>
            </a:extLst>
          </p:cNvPr>
          <p:cNvCxnSpPr>
            <a:cxnSpLocks/>
            <a:stCxn id="220" idx="2"/>
            <a:endCxn id="109" idx="0"/>
          </p:cNvCxnSpPr>
          <p:nvPr/>
        </p:nvCxnSpPr>
        <p:spPr>
          <a:xfrm>
            <a:off x="5977951" y="2498195"/>
            <a:ext cx="1748" cy="98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직선 연결선 148">
            <a:extLst>
              <a:ext uri="{FF2B5EF4-FFF2-40B4-BE49-F238E27FC236}">
                <a16:creationId xmlns:a16="http://schemas.microsoft.com/office/drawing/2014/main" id="{E4A6B17F-4CCF-4EA4-9361-38B02D38157F}"/>
              </a:ext>
            </a:extLst>
          </p:cNvPr>
          <p:cNvCxnSpPr>
            <a:cxnSpLocks/>
            <a:stCxn id="230" idx="0"/>
            <a:endCxn id="109" idx="4"/>
          </p:cNvCxnSpPr>
          <p:nvPr/>
        </p:nvCxnSpPr>
        <p:spPr>
          <a:xfrm flipV="1">
            <a:off x="5976806" y="2716863"/>
            <a:ext cx="2893" cy="1845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직선 화살표 연결선 152">
            <a:extLst>
              <a:ext uri="{FF2B5EF4-FFF2-40B4-BE49-F238E27FC236}">
                <a16:creationId xmlns:a16="http://schemas.microsoft.com/office/drawing/2014/main" id="{876D9A2E-C2CF-41F6-959C-07942E626A05}"/>
              </a:ext>
            </a:extLst>
          </p:cNvPr>
          <p:cNvCxnSpPr>
            <a:stCxn id="109" idx="6"/>
            <a:endCxn id="223" idx="1"/>
          </p:cNvCxnSpPr>
          <p:nvPr/>
        </p:nvCxnSpPr>
        <p:spPr>
          <a:xfrm>
            <a:off x="6339867" y="2656586"/>
            <a:ext cx="5044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C79A7CD2-76CF-468D-850C-D39A14B396E1}"/>
              </a:ext>
            </a:extLst>
          </p:cNvPr>
          <p:cNvCxnSpPr>
            <a:stCxn id="104" idx="0"/>
            <a:endCxn id="99" idx="4"/>
          </p:cNvCxnSpPr>
          <p:nvPr/>
        </p:nvCxnSpPr>
        <p:spPr>
          <a:xfrm flipH="1" flipV="1">
            <a:off x="1686995" y="4258751"/>
            <a:ext cx="8163" cy="91121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0586E4B9-D6B3-440F-8BE5-1C75D621D5D9}"/>
              </a:ext>
            </a:extLst>
          </p:cNvPr>
          <p:cNvSpPr txBox="1"/>
          <p:nvPr/>
        </p:nvSpPr>
        <p:spPr>
          <a:xfrm>
            <a:off x="5387363" y="1658798"/>
            <a:ext cx="10838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Task2</a:t>
            </a:r>
            <a:endParaRPr lang="ko-KR" altLang="en-US" sz="1200" dirty="0"/>
          </a:p>
        </p:txBody>
      </p:sp>
      <p:sp>
        <p:nvSpPr>
          <p:cNvPr id="320" name="사각형: 둥근 모서리 319">
            <a:extLst>
              <a:ext uri="{FF2B5EF4-FFF2-40B4-BE49-F238E27FC236}">
                <a16:creationId xmlns:a16="http://schemas.microsoft.com/office/drawing/2014/main" id="{9E18308E-5EDA-4BC5-94CE-289B6A3D8C9A}"/>
              </a:ext>
            </a:extLst>
          </p:cNvPr>
          <p:cNvSpPr/>
          <p:nvPr/>
        </p:nvSpPr>
        <p:spPr>
          <a:xfrm>
            <a:off x="3745292" y="2757610"/>
            <a:ext cx="764954" cy="18123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Flag2=0</a:t>
            </a:r>
            <a:endParaRPr lang="ko-KR" altLang="en-US" sz="1200" dirty="0"/>
          </a:p>
        </p:txBody>
      </p:sp>
      <p:sp>
        <p:nvSpPr>
          <p:cNvPr id="145" name="L 도형 144">
            <a:extLst>
              <a:ext uri="{FF2B5EF4-FFF2-40B4-BE49-F238E27FC236}">
                <a16:creationId xmlns:a16="http://schemas.microsoft.com/office/drawing/2014/main" id="{AC6CE637-F39D-45A8-8A21-0BD130D13014}"/>
              </a:ext>
            </a:extLst>
          </p:cNvPr>
          <p:cNvSpPr/>
          <p:nvPr/>
        </p:nvSpPr>
        <p:spPr>
          <a:xfrm rot="16200000">
            <a:off x="5251549" y="2060456"/>
            <a:ext cx="3239684" cy="6111717"/>
          </a:xfrm>
          <a:prstGeom prst="corner">
            <a:avLst>
              <a:gd name="adj1" fmla="val 149375"/>
              <a:gd name="adj2" fmla="val 48236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0EE85EE5-AE8D-4578-9828-AEB1428077FB}"/>
              </a:ext>
            </a:extLst>
          </p:cNvPr>
          <p:cNvCxnSpPr>
            <a:cxnSpLocks/>
            <a:stCxn id="288" idx="2"/>
            <a:endCxn id="94" idx="0"/>
          </p:cNvCxnSpPr>
          <p:nvPr/>
        </p:nvCxnSpPr>
        <p:spPr>
          <a:xfrm>
            <a:off x="4120885" y="3481562"/>
            <a:ext cx="6885" cy="223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6" name="사각형: 둥근 모서리 185">
            <a:extLst>
              <a:ext uri="{FF2B5EF4-FFF2-40B4-BE49-F238E27FC236}">
                <a16:creationId xmlns:a16="http://schemas.microsoft.com/office/drawing/2014/main" id="{84A8A268-1776-4363-AA43-761F428838EF}"/>
              </a:ext>
            </a:extLst>
          </p:cNvPr>
          <p:cNvSpPr/>
          <p:nvPr/>
        </p:nvSpPr>
        <p:spPr>
          <a:xfrm>
            <a:off x="5662924" y="6407783"/>
            <a:ext cx="573635" cy="256279"/>
          </a:xfrm>
          <a:prstGeom prst="round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pitch</a:t>
            </a:r>
            <a:endParaRPr lang="ko-KR" altLang="en-US" sz="120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FC48DDA-1358-4539-BD66-9D2856F8B849}"/>
              </a:ext>
            </a:extLst>
          </p:cNvPr>
          <p:cNvSpPr/>
          <p:nvPr/>
        </p:nvSpPr>
        <p:spPr>
          <a:xfrm>
            <a:off x="3677514" y="4455041"/>
            <a:ext cx="524803" cy="6943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I2C </a:t>
            </a:r>
            <a:r>
              <a:rPr lang="en-US" altLang="ko-KR" sz="1200" dirty="0" err="1"/>
              <a:t>ip</a:t>
            </a:r>
            <a:endParaRPr lang="en-US" altLang="ko-KR" sz="1200" dirty="0"/>
          </a:p>
          <a:p>
            <a:pPr algn="ctr"/>
            <a:r>
              <a:rPr lang="en-US" altLang="ko-KR" sz="1200" dirty="0"/>
              <a:t>logic</a:t>
            </a:r>
            <a:endParaRPr lang="ko-KR" altLang="en-US" sz="1200" dirty="0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3BB2B260-1159-4A17-B3A2-1C204BEFB5CA}"/>
              </a:ext>
            </a:extLst>
          </p:cNvPr>
          <p:cNvSpPr/>
          <p:nvPr/>
        </p:nvSpPr>
        <p:spPr>
          <a:xfrm>
            <a:off x="4466551" y="4571277"/>
            <a:ext cx="586815" cy="48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I2C_0</a:t>
            </a:r>
          </a:p>
        </p:txBody>
      </p: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43AC2726-7AF6-4C5C-8EEC-6AA3DE27F2F4}"/>
              </a:ext>
            </a:extLst>
          </p:cNvPr>
          <p:cNvCxnSpPr>
            <a:cxnSpLocks/>
            <a:stCxn id="39" idx="3"/>
            <a:endCxn id="103" idx="1"/>
          </p:cNvCxnSpPr>
          <p:nvPr/>
        </p:nvCxnSpPr>
        <p:spPr>
          <a:xfrm>
            <a:off x="4202317" y="4802220"/>
            <a:ext cx="264234" cy="1361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직선 화살표 연결선 224">
            <a:extLst>
              <a:ext uri="{FF2B5EF4-FFF2-40B4-BE49-F238E27FC236}">
                <a16:creationId xmlns:a16="http://schemas.microsoft.com/office/drawing/2014/main" id="{04A3C54B-3FEC-4942-9115-D1A5F9077ABE}"/>
              </a:ext>
            </a:extLst>
          </p:cNvPr>
          <p:cNvCxnSpPr>
            <a:cxnSpLocks/>
            <a:endCxn id="214" idx="1"/>
          </p:cNvCxnSpPr>
          <p:nvPr/>
        </p:nvCxnSpPr>
        <p:spPr>
          <a:xfrm>
            <a:off x="4956562" y="4193066"/>
            <a:ext cx="473419" cy="49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B73D86C2-EA31-41FF-9DD3-A962B0C17361}"/>
              </a:ext>
            </a:extLst>
          </p:cNvPr>
          <p:cNvSpPr/>
          <p:nvPr/>
        </p:nvSpPr>
        <p:spPr>
          <a:xfrm>
            <a:off x="3733947" y="3704884"/>
            <a:ext cx="787645" cy="37028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RTI</a:t>
            </a:r>
          </a:p>
          <a:p>
            <a:pPr algn="ctr"/>
            <a:r>
              <a:rPr lang="en-US" altLang="ko-KR" sz="1200" dirty="0"/>
              <a:t>handler</a:t>
            </a:r>
            <a:endParaRPr lang="ko-KR" altLang="en-US" sz="1200" dirty="0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6E1599C-2DB6-478D-9F5F-967C712BFA5E}"/>
              </a:ext>
            </a:extLst>
          </p:cNvPr>
          <p:cNvSpPr/>
          <p:nvPr/>
        </p:nvSpPr>
        <p:spPr>
          <a:xfrm>
            <a:off x="3687441" y="4167476"/>
            <a:ext cx="880658" cy="20949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Flag1=1</a:t>
            </a:r>
            <a:endParaRPr lang="ko-KR" altLang="en-US" sz="1200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28D3F69D-E8F2-45F3-AA5A-DE364257EBD5}"/>
              </a:ext>
            </a:extLst>
          </p:cNvPr>
          <p:cNvCxnSpPr>
            <a:cxnSpLocks/>
            <a:stCxn id="94" idx="2"/>
            <a:endCxn id="27" idx="0"/>
          </p:cNvCxnSpPr>
          <p:nvPr/>
        </p:nvCxnSpPr>
        <p:spPr>
          <a:xfrm>
            <a:off x="4127770" y="4075164"/>
            <a:ext cx="0" cy="923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직선 연결선 232">
            <a:extLst>
              <a:ext uri="{FF2B5EF4-FFF2-40B4-BE49-F238E27FC236}">
                <a16:creationId xmlns:a16="http://schemas.microsoft.com/office/drawing/2014/main" id="{18191FBB-5E42-449C-A414-1FA547530B3C}"/>
              </a:ext>
            </a:extLst>
          </p:cNvPr>
          <p:cNvCxnSpPr>
            <a:cxnSpLocks/>
            <a:stCxn id="134" idx="1"/>
          </p:cNvCxnSpPr>
          <p:nvPr/>
        </p:nvCxnSpPr>
        <p:spPr>
          <a:xfrm flipH="1">
            <a:off x="4230395" y="5424806"/>
            <a:ext cx="111299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6" name="직선 화살표 연결선 235">
            <a:extLst>
              <a:ext uri="{FF2B5EF4-FFF2-40B4-BE49-F238E27FC236}">
                <a16:creationId xmlns:a16="http://schemas.microsoft.com/office/drawing/2014/main" id="{33C277EC-8FC2-4FA7-B0E1-CE9835863937}"/>
              </a:ext>
            </a:extLst>
          </p:cNvPr>
          <p:cNvCxnSpPr>
            <a:cxnSpLocks/>
            <a:endCxn id="166" idx="0"/>
          </p:cNvCxnSpPr>
          <p:nvPr/>
        </p:nvCxnSpPr>
        <p:spPr>
          <a:xfrm>
            <a:off x="4230395" y="5424806"/>
            <a:ext cx="1" cy="557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6" name="사각형: 둥근 모서리 165">
            <a:extLst>
              <a:ext uri="{FF2B5EF4-FFF2-40B4-BE49-F238E27FC236}">
                <a16:creationId xmlns:a16="http://schemas.microsoft.com/office/drawing/2014/main" id="{905AC935-B958-40BF-925F-CD409700E6F8}"/>
              </a:ext>
            </a:extLst>
          </p:cNvPr>
          <p:cNvSpPr/>
          <p:nvPr/>
        </p:nvSpPr>
        <p:spPr>
          <a:xfrm>
            <a:off x="3943578" y="5982437"/>
            <a:ext cx="573635" cy="477652"/>
          </a:xfrm>
          <a:prstGeom prst="round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Mpu</a:t>
            </a:r>
            <a:endParaRPr lang="en-US" altLang="ko-KR" sz="1200" dirty="0"/>
          </a:p>
          <a:p>
            <a:pPr algn="ctr"/>
            <a:r>
              <a:rPr lang="en-US" altLang="ko-KR" sz="1200" dirty="0" err="1"/>
              <a:t>Buf</a:t>
            </a:r>
            <a:endParaRPr lang="ko-KR" altLang="en-US" sz="1200" dirty="0"/>
          </a:p>
        </p:txBody>
      </p:sp>
      <p:sp>
        <p:nvSpPr>
          <p:cNvPr id="314" name="사각형: 둥근 모서리 313">
            <a:extLst>
              <a:ext uri="{FF2B5EF4-FFF2-40B4-BE49-F238E27FC236}">
                <a16:creationId xmlns:a16="http://schemas.microsoft.com/office/drawing/2014/main" id="{1F8CAD1A-CDAF-4656-A96F-7DE88FE8836E}"/>
              </a:ext>
            </a:extLst>
          </p:cNvPr>
          <p:cNvSpPr/>
          <p:nvPr/>
        </p:nvSpPr>
        <p:spPr>
          <a:xfrm>
            <a:off x="4648723" y="5962917"/>
            <a:ext cx="864731" cy="546917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Euler</a:t>
            </a:r>
          </a:p>
          <a:p>
            <a:pPr algn="ctr"/>
            <a:r>
              <a:rPr lang="en-US" altLang="ko-KR" sz="1200" dirty="0"/>
              <a:t>Angle</a:t>
            </a:r>
          </a:p>
          <a:p>
            <a:pPr algn="ctr"/>
            <a:r>
              <a:rPr lang="en-US" altLang="ko-KR" sz="1200" dirty="0" err="1"/>
              <a:t>cal</a:t>
            </a:r>
            <a:endParaRPr lang="en-US" altLang="ko-KR" sz="1200" dirty="0"/>
          </a:p>
        </p:txBody>
      </p:sp>
      <p:cxnSp>
        <p:nvCxnSpPr>
          <p:cNvPr id="316" name="직선 화살표 연결선 315">
            <a:extLst>
              <a:ext uri="{FF2B5EF4-FFF2-40B4-BE49-F238E27FC236}">
                <a16:creationId xmlns:a16="http://schemas.microsoft.com/office/drawing/2014/main" id="{7049733F-1097-434F-B98E-72049E3B729F}"/>
              </a:ext>
            </a:extLst>
          </p:cNvPr>
          <p:cNvCxnSpPr>
            <a:stCxn id="166" idx="3"/>
            <a:endCxn id="314" idx="1"/>
          </p:cNvCxnSpPr>
          <p:nvPr/>
        </p:nvCxnSpPr>
        <p:spPr>
          <a:xfrm>
            <a:off x="4517213" y="6221263"/>
            <a:ext cx="131510" cy="151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F1364100-3386-4D19-8230-3F4BBD1D6625}"/>
              </a:ext>
            </a:extLst>
          </p:cNvPr>
          <p:cNvCxnSpPr>
            <a:stCxn id="186" idx="3"/>
          </p:cNvCxnSpPr>
          <p:nvPr/>
        </p:nvCxnSpPr>
        <p:spPr>
          <a:xfrm flipV="1">
            <a:off x="6236559" y="6535922"/>
            <a:ext cx="21645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8" name="직선 연결선 257">
            <a:extLst>
              <a:ext uri="{FF2B5EF4-FFF2-40B4-BE49-F238E27FC236}">
                <a16:creationId xmlns:a16="http://schemas.microsoft.com/office/drawing/2014/main" id="{965A64BA-34B3-4947-81B6-64C5D15AA617}"/>
              </a:ext>
            </a:extLst>
          </p:cNvPr>
          <p:cNvCxnSpPr>
            <a:cxnSpLocks/>
          </p:cNvCxnSpPr>
          <p:nvPr/>
        </p:nvCxnSpPr>
        <p:spPr>
          <a:xfrm flipH="1" flipV="1">
            <a:off x="6463845" y="6153148"/>
            <a:ext cx="3007" cy="3951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8" name="사각형: 둥근 모서리 137">
            <a:extLst>
              <a:ext uri="{FF2B5EF4-FFF2-40B4-BE49-F238E27FC236}">
                <a16:creationId xmlns:a16="http://schemas.microsoft.com/office/drawing/2014/main" id="{3E617EBF-C61A-47A3-B74E-D62FD5687E4D}"/>
              </a:ext>
            </a:extLst>
          </p:cNvPr>
          <p:cNvSpPr/>
          <p:nvPr/>
        </p:nvSpPr>
        <p:spPr>
          <a:xfrm>
            <a:off x="6432010" y="4576336"/>
            <a:ext cx="752715" cy="472817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Lidar</a:t>
            </a:r>
          </a:p>
          <a:p>
            <a:pPr algn="ctr"/>
            <a:r>
              <a:rPr lang="en-US" altLang="ko-KR" sz="1200" dirty="0"/>
              <a:t>handler</a:t>
            </a:r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id="{C69C3522-4A5B-43CF-9A5D-3975FC475BF1}"/>
              </a:ext>
            </a:extLst>
          </p:cNvPr>
          <p:cNvSpPr/>
          <p:nvPr/>
        </p:nvSpPr>
        <p:spPr>
          <a:xfrm>
            <a:off x="6432010" y="5208640"/>
            <a:ext cx="752715" cy="460226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TOF</a:t>
            </a:r>
          </a:p>
          <a:p>
            <a:pPr algn="ctr"/>
            <a:r>
              <a:rPr lang="en-US" altLang="ko-KR" sz="1200" dirty="0"/>
              <a:t>handler</a:t>
            </a:r>
            <a:endParaRPr lang="ko-KR" altLang="en-US" sz="1200" dirty="0"/>
          </a:p>
        </p:txBody>
      </p:sp>
      <p:sp>
        <p:nvSpPr>
          <p:cNvPr id="141" name="사각형: 둥근 모서리 140">
            <a:extLst>
              <a:ext uri="{FF2B5EF4-FFF2-40B4-BE49-F238E27FC236}">
                <a16:creationId xmlns:a16="http://schemas.microsoft.com/office/drawing/2014/main" id="{FD539BF4-FC3A-4007-BE8A-71D1B7282DB9}"/>
              </a:ext>
            </a:extLst>
          </p:cNvPr>
          <p:cNvSpPr/>
          <p:nvPr/>
        </p:nvSpPr>
        <p:spPr>
          <a:xfrm>
            <a:off x="5378594" y="4579427"/>
            <a:ext cx="666160" cy="472819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I2C</a:t>
            </a:r>
          </a:p>
          <a:p>
            <a:pPr algn="ctr"/>
            <a:r>
              <a:rPr lang="en-US" altLang="ko-KR" sz="1200" dirty="0"/>
              <a:t>Mutex</a:t>
            </a:r>
          </a:p>
        </p:txBody>
      </p:sp>
      <p:cxnSp>
        <p:nvCxnSpPr>
          <p:cNvPr id="165" name="직선 화살표 연결선 164">
            <a:extLst>
              <a:ext uri="{FF2B5EF4-FFF2-40B4-BE49-F238E27FC236}">
                <a16:creationId xmlns:a16="http://schemas.microsoft.com/office/drawing/2014/main" id="{760F8122-9919-413F-BC38-EED5CF06F9FE}"/>
              </a:ext>
            </a:extLst>
          </p:cNvPr>
          <p:cNvCxnSpPr>
            <a:cxnSpLocks/>
            <a:endCxn id="139" idx="1"/>
          </p:cNvCxnSpPr>
          <p:nvPr/>
        </p:nvCxnSpPr>
        <p:spPr>
          <a:xfrm>
            <a:off x="6225078" y="5438753"/>
            <a:ext cx="20693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사각형: 둥근 모서리 166">
            <a:extLst>
              <a:ext uri="{FF2B5EF4-FFF2-40B4-BE49-F238E27FC236}">
                <a16:creationId xmlns:a16="http://schemas.microsoft.com/office/drawing/2014/main" id="{F67318DD-1547-44C0-A494-45DFDFC05FB0}"/>
              </a:ext>
            </a:extLst>
          </p:cNvPr>
          <p:cNvSpPr/>
          <p:nvPr/>
        </p:nvSpPr>
        <p:spPr>
          <a:xfrm>
            <a:off x="7719385" y="4570912"/>
            <a:ext cx="737664" cy="477652"/>
          </a:xfrm>
          <a:prstGeom prst="round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Lidar</a:t>
            </a:r>
          </a:p>
          <a:p>
            <a:pPr algn="ctr"/>
            <a:r>
              <a:rPr lang="en-US" altLang="ko-KR" sz="1200" dirty="0"/>
              <a:t>data</a:t>
            </a:r>
            <a:endParaRPr lang="ko-KR" altLang="en-US" sz="1200" dirty="0"/>
          </a:p>
        </p:txBody>
      </p:sp>
      <p:sp>
        <p:nvSpPr>
          <p:cNvPr id="168" name="사각형: 둥근 모서리 167">
            <a:extLst>
              <a:ext uri="{FF2B5EF4-FFF2-40B4-BE49-F238E27FC236}">
                <a16:creationId xmlns:a16="http://schemas.microsoft.com/office/drawing/2014/main" id="{A58355A3-F9BC-4BDD-B312-244DE8F75F1D}"/>
              </a:ext>
            </a:extLst>
          </p:cNvPr>
          <p:cNvSpPr/>
          <p:nvPr/>
        </p:nvSpPr>
        <p:spPr>
          <a:xfrm>
            <a:off x="7719298" y="5212776"/>
            <a:ext cx="737664" cy="455388"/>
          </a:xfrm>
          <a:prstGeom prst="round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height</a:t>
            </a:r>
          </a:p>
          <a:p>
            <a:pPr algn="ctr"/>
            <a:r>
              <a:rPr lang="en-US" altLang="ko-KR" sz="1200" dirty="0"/>
              <a:t>data</a:t>
            </a:r>
            <a:endParaRPr lang="ko-KR" altLang="en-US" sz="1200" dirty="0"/>
          </a:p>
        </p:txBody>
      </p:sp>
      <p:sp>
        <p:nvSpPr>
          <p:cNvPr id="201" name="사각형: 둥근 모서리 200">
            <a:extLst>
              <a:ext uri="{FF2B5EF4-FFF2-40B4-BE49-F238E27FC236}">
                <a16:creationId xmlns:a16="http://schemas.microsoft.com/office/drawing/2014/main" id="{7892CA9D-0543-4831-AEE6-697828D54738}"/>
              </a:ext>
            </a:extLst>
          </p:cNvPr>
          <p:cNvSpPr/>
          <p:nvPr/>
        </p:nvSpPr>
        <p:spPr>
          <a:xfrm>
            <a:off x="7466155" y="3961253"/>
            <a:ext cx="731651" cy="477935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Deg</a:t>
            </a:r>
          </a:p>
          <a:p>
            <a:pPr algn="ctr"/>
            <a:r>
              <a:rPr lang="en-US" altLang="ko-KR" sz="1200" dirty="0"/>
              <a:t>data</a:t>
            </a:r>
            <a:endParaRPr lang="ko-KR" altLang="en-US" sz="1200" dirty="0"/>
          </a:p>
        </p:txBody>
      </p:sp>
      <p:sp>
        <p:nvSpPr>
          <p:cNvPr id="214" name="사각형: 둥근 모서리 213">
            <a:extLst>
              <a:ext uri="{FF2B5EF4-FFF2-40B4-BE49-F238E27FC236}">
                <a16:creationId xmlns:a16="http://schemas.microsoft.com/office/drawing/2014/main" id="{B26107BF-EA8A-45E3-99A5-816268496DC8}"/>
              </a:ext>
            </a:extLst>
          </p:cNvPr>
          <p:cNvSpPr/>
          <p:nvPr/>
        </p:nvSpPr>
        <p:spPr>
          <a:xfrm>
            <a:off x="5429981" y="3961601"/>
            <a:ext cx="864731" cy="472819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Degree</a:t>
            </a:r>
          </a:p>
          <a:p>
            <a:pPr algn="ctr"/>
            <a:r>
              <a:rPr lang="en-US" altLang="ko-KR" sz="1200" dirty="0"/>
              <a:t>Calculate</a:t>
            </a:r>
          </a:p>
        </p:txBody>
      </p:sp>
      <p:cxnSp>
        <p:nvCxnSpPr>
          <p:cNvPr id="227" name="직선 화살표 연결선 226">
            <a:extLst>
              <a:ext uri="{FF2B5EF4-FFF2-40B4-BE49-F238E27FC236}">
                <a16:creationId xmlns:a16="http://schemas.microsoft.com/office/drawing/2014/main" id="{5F68B4D1-9EDE-44A4-B3B3-74B01B373D64}"/>
              </a:ext>
            </a:extLst>
          </p:cNvPr>
          <p:cNvCxnSpPr>
            <a:stCxn id="214" idx="3"/>
            <a:endCxn id="201" idx="1"/>
          </p:cNvCxnSpPr>
          <p:nvPr/>
        </p:nvCxnSpPr>
        <p:spPr>
          <a:xfrm>
            <a:off x="6294712" y="4198011"/>
            <a:ext cx="1171443" cy="22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직선 화살표 연결선 272">
            <a:extLst>
              <a:ext uri="{FF2B5EF4-FFF2-40B4-BE49-F238E27FC236}">
                <a16:creationId xmlns:a16="http://schemas.microsoft.com/office/drawing/2014/main" id="{583085B7-4C2B-4D3F-8144-06AF8592830D}"/>
              </a:ext>
            </a:extLst>
          </p:cNvPr>
          <p:cNvCxnSpPr>
            <a:cxnSpLocks/>
            <a:stCxn id="138" idx="1"/>
            <a:endCxn id="141" idx="3"/>
          </p:cNvCxnSpPr>
          <p:nvPr/>
        </p:nvCxnSpPr>
        <p:spPr>
          <a:xfrm flipH="1">
            <a:off x="6044754" y="4812745"/>
            <a:ext cx="387256" cy="309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직선 연결선 275">
            <a:extLst>
              <a:ext uri="{FF2B5EF4-FFF2-40B4-BE49-F238E27FC236}">
                <a16:creationId xmlns:a16="http://schemas.microsoft.com/office/drawing/2014/main" id="{53B9C295-6268-4DB0-BABD-781E3D0760EF}"/>
              </a:ext>
            </a:extLst>
          </p:cNvPr>
          <p:cNvCxnSpPr/>
          <p:nvPr/>
        </p:nvCxnSpPr>
        <p:spPr>
          <a:xfrm flipV="1">
            <a:off x="6225078" y="4819540"/>
            <a:ext cx="0" cy="6177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사각형: 둥근 모서리 133">
            <a:extLst>
              <a:ext uri="{FF2B5EF4-FFF2-40B4-BE49-F238E27FC236}">
                <a16:creationId xmlns:a16="http://schemas.microsoft.com/office/drawing/2014/main" id="{7FE0EC19-C494-4EFD-BD6A-B3B8D9E7EBA9}"/>
              </a:ext>
            </a:extLst>
          </p:cNvPr>
          <p:cNvSpPr/>
          <p:nvPr/>
        </p:nvSpPr>
        <p:spPr>
          <a:xfrm>
            <a:off x="5343393" y="5188396"/>
            <a:ext cx="771961" cy="472819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Mpu</a:t>
            </a:r>
            <a:endParaRPr lang="en-US" altLang="ko-KR" sz="1200" dirty="0"/>
          </a:p>
          <a:p>
            <a:pPr algn="ctr"/>
            <a:r>
              <a:rPr lang="en-US" altLang="ko-KR" sz="1200" dirty="0"/>
              <a:t>handler</a:t>
            </a:r>
            <a:endParaRPr lang="ko-KR" altLang="en-US" sz="1200" dirty="0"/>
          </a:p>
        </p:txBody>
      </p:sp>
      <p:cxnSp>
        <p:nvCxnSpPr>
          <p:cNvPr id="228" name="직선 화살표 연결선 227">
            <a:extLst>
              <a:ext uri="{FF2B5EF4-FFF2-40B4-BE49-F238E27FC236}">
                <a16:creationId xmlns:a16="http://schemas.microsoft.com/office/drawing/2014/main" id="{351C16C9-41C8-442E-98BE-C9FDF6BBE18B}"/>
              </a:ext>
            </a:extLst>
          </p:cNvPr>
          <p:cNvCxnSpPr>
            <a:cxnSpLocks/>
            <a:endCxn id="134" idx="3"/>
          </p:cNvCxnSpPr>
          <p:nvPr/>
        </p:nvCxnSpPr>
        <p:spPr>
          <a:xfrm flipH="1" flipV="1">
            <a:off x="6115354" y="5424806"/>
            <a:ext cx="174382" cy="17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사각형: 둥근 모서리 125">
            <a:extLst>
              <a:ext uri="{FF2B5EF4-FFF2-40B4-BE49-F238E27FC236}">
                <a16:creationId xmlns:a16="http://schemas.microsoft.com/office/drawing/2014/main" id="{DECDF888-BE49-4F5B-BBDB-E1D03A13EB82}"/>
              </a:ext>
            </a:extLst>
          </p:cNvPr>
          <p:cNvSpPr/>
          <p:nvPr/>
        </p:nvSpPr>
        <p:spPr>
          <a:xfrm>
            <a:off x="8949087" y="5126751"/>
            <a:ext cx="864731" cy="546917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Equili</a:t>
            </a:r>
            <a:endParaRPr lang="en-US" altLang="ko-KR" sz="1200" dirty="0"/>
          </a:p>
          <a:p>
            <a:pPr algn="ctr"/>
            <a:r>
              <a:rPr lang="en-US" altLang="ko-KR" sz="1200" dirty="0"/>
              <a:t>State check</a:t>
            </a:r>
          </a:p>
        </p:txBody>
      </p:sp>
      <p:sp>
        <p:nvSpPr>
          <p:cNvPr id="140" name="사각형: 둥근 모서리 139">
            <a:extLst>
              <a:ext uri="{FF2B5EF4-FFF2-40B4-BE49-F238E27FC236}">
                <a16:creationId xmlns:a16="http://schemas.microsoft.com/office/drawing/2014/main" id="{CD8BBC11-EAEC-4A2D-86C9-3150571EF824}"/>
              </a:ext>
            </a:extLst>
          </p:cNvPr>
          <p:cNvSpPr/>
          <p:nvPr/>
        </p:nvSpPr>
        <p:spPr>
          <a:xfrm>
            <a:off x="8928942" y="4489614"/>
            <a:ext cx="912519" cy="477652"/>
          </a:xfrm>
          <a:prstGeom prst="round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Equili</a:t>
            </a:r>
            <a:endParaRPr lang="en-US" altLang="ko-KR" sz="1200" dirty="0"/>
          </a:p>
          <a:p>
            <a:pPr algn="ctr"/>
            <a:r>
              <a:rPr lang="en-US" altLang="ko-KR" sz="1200" dirty="0"/>
              <a:t>State bit</a:t>
            </a: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39168060-2F6C-48D9-ACC0-D88E4C39F358}"/>
              </a:ext>
            </a:extLst>
          </p:cNvPr>
          <p:cNvCxnSpPr>
            <a:stCxn id="126" idx="0"/>
            <a:endCxn id="140" idx="2"/>
          </p:cNvCxnSpPr>
          <p:nvPr/>
        </p:nvCxnSpPr>
        <p:spPr>
          <a:xfrm flipV="1">
            <a:off x="9381453" y="4967266"/>
            <a:ext cx="3749" cy="159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5EC2AFA7-BAB8-4666-AB90-2F8CF66D95AA}"/>
              </a:ext>
            </a:extLst>
          </p:cNvPr>
          <p:cNvCxnSpPr>
            <a:cxnSpLocks/>
            <a:stCxn id="201" idx="3"/>
          </p:cNvCxnSpPr>
          <p:nvPr/>
        </p:nvCxnSpPr>
        <p:spPr>
          <a:xfrm>
            <a:off x="8197806" y="4200221"/>
            <a:ext cx="3227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9C6530AA-6E06-4DB5-B1F9-7B2F23C45659}"/>
              </a:ext>
            </a:extLst>
          </p:cNvPr>
          <p:cNvCxnSpPr>
            <a:cxnSpLocks/>
            <a:stCxn id="167" idx="3"/>
          </p:cNvCxnSpPr>
          <p:nvPr/>
        </p:nvCxnSpPr>
        <p:spPr>
          <a:xfrm>
            <a:off x="8457049" y="4809738"/>
            <a:ext cx="583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044D9EBD-8E7C-4CAB-9A1A-8D86676A02FD}"/>
              </a:ext>
            </a:extLst>
          </p:cNvPr>
          <p:cNvCxnSpPr>
            <a:cxnSpLocks/>
            <a:stCxn id="168" idx="3"/>
          </p:cNvCxnSpPr>
          <p:nvPr/>
        </p:nvCxnSpPr>
        <p:spPr>
          <a:xfrm>
            <a:off x="8456962" y="5440470"/>
            <a:ext cx="5847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FBF75BCE-56DA-4C47-937F-7EB16DFB75AB}"/>
              </a:ext>
            </a:extLst>
          </p:cNvPr>
          <p:cNvCxnSpPr>
            <a:cxnSpLocks/>
            <a:stCxn id="140" idx="1"/>
          </p:cNvCxnSpPr>
          <p:nvPr/>
        </p:nvCxnSpPr>
        <p:spPr>
          <a:xfrm flipH="1">
            <a:off x="8515439" y="4728440"/>
            <a:ext cx="41350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2" name="사각형: 둥근 모서리 141">
            <a:extLst>
              <a:ext uri="{FF2B5EF4-FFF2-40B4-BE49-F238E27FC236}">
                <a16:creationId xmlns:a16="http://schemas.microsoft.com/office/drawing/2014/main" id="{8FDDE68E-B004-47B0-9AA1-C15204C38F82}"/>
              </a:ext>
            </a:extLst>
          </p:cNvPr>
          <p:cNvSpPr/>
          <p:nvPr/>
        </p:nvSpPr>
        <p:spPr>
          <a:xfrm>
            <a:off x="7250381" y="4607699"/>
            <a:ext cx="388966" cy="412523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Lp</a:t>
            </a:r>
            <a:endParaRPr lang="en-US" altLang="ko-KR" sz="1200" dirty="0"/>
          </a:p>
          <a:p>
            <a:pPr algn="ctr"/>
            <a:r>
              <a:rPr lang="en-US" altLang="ko-KR" sz="1200" dirty="0"/>
              <a:t>ft</a:t>
            </a:r>
            <a:endParaRPr lang="ko-KR" altLang="en-US" sz="1200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205CC9B5-62FC-4149-8313-5CDAC6229812}"/>
              </a:ext>
            </a:extLst>
          </p:cNvPr>
          <p:cNvCxnSpPr>
            <a:stCxn id="138" idx="3"/>
            <a:endCxn id="142" idx="1"/>
          </p:cNvCxnSpPr>
          <p:nvPr/>
        </p:nvCxnSpPr>
        <p:spPr>
          <a:xfrm>
            <a:off x="7184725" y="4812745"/>
            <a:ext cx="65656" cy="121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4C98AD8-F7C7-4183-A956-AA5F5C42723D}"/>
              </a:ext>
            </a:extLst>
          </p:cNvPr>
          <p:cNvCxnSpPr>
            <a:stCxn id="142" idx="3"/>
            <a:endCxn id="167" idx="1"/>
          </p:cNvCxnSpPr>
          <p:nvPr/>
        </p:nvCxnSpPr>
        <p:spPr>
          <a:xfrm flipV="1">
            <a:off x="7639347" y="4809738"/>
            <a:ext cx="80038" cy="422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0" name="직선 연결선 269">
            <a:extLst>
              <a:ext uri="{FF2B5EF4-FFF2-40B4-BE49-F238E27FC236}">
                <a16:creationId xmlns:a16="http://schemas.microsoft.com/office/drawing/2014/main" id="{09FD470D-CD9E-4385-8CE4-C49700E3ACA2}"/>
              </a:ext>
            </a:extLst>
          </p:cNvPr>
          <p:cNvCxnSpPr>
            <a:cxnSpLocks/>
          </p:cNvCxnSpPr>
          <p:nvPr/>
        </p:nvCxnSpPr>
        <p:spPr>
          <a:xfrm>
            <a:off x="6453009" y="6153149"/>
            <a:ext cx="29155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0" name="직선 화살표 연결선 279">
            <a:extLst>
              <a:ext uri="{FF2B5EF4-FFF2-40B4-BE49-F238E27FC236}">
                <a16:creationId xmlns:a16="http://schemas.microsoft.com/office/drawing/2014/main" id="{49C344B0-343C-4A1A-8A06-DC8CBECC987F}"/>
              </a:ext>
            </a:extLst>
          </p:cNvPr>
          <p:cNvCxnSpPr>
            <a:cxnSpLocks/>
            <a:endCxn id="126" idx="2"/>
          </p:cNvCxnSpPr>
          <p:nvPr/>
        </p:nvCxnSpPr>
        <p:spPr>
          <a:xfrm flipV="1">
            <a:off x="9368591" y="5673668"/>
            <a:ext cx="12862" cy="473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2" name="L 도형 241">
            <a:extLst>
              <a:ext uri="{FF2B5EF4-FFF2-40B4-BE49-F238E27FC236}">
                <a16:creationId xmlns:a16="http://schemas.microsoft.com/office/drawing/2014/main" id="{6698F662-D1CC-4449-B943-6B4F3FAB5E5E}"/>
              </a:ext>
            </a:extLst>
          </p:cNvPr>
          <p:cNvSpPr/>
          <p:nvPr/>
        </p:nvSpPr>
        <p:spPr>
          <a:xfrm rot="5400000">
            <a:off x="6181429" y="2626317"/>
            <a:ext cx="1435892" cy="3467511"/>
          </a:xfrm>
          <a:prstGeom prst="corner">
            <a:avLst>
              <a:gd name="adj1" fmla="val 241488"/>
              <a:gd name="adj2" fmla="val 70026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" name="사각형: 둥근 모서리 168">
            <a:extLst>
              <a:ext uri="{FF2B5EF4-FFF2-40B4-BE49-F238E27FC236}">
                <a16:creationId xmlns:a16="http://schemas.microsoft.com/office/drawing/2014/main" id="{CDBE7CA8-FDF5-468F-A4D7-6B6E7F84CC73}"/>
              </a:ext>
            </a:extLst>
          </p:cNvPr>
          <p:cNvSpPr/>
          <p:nvPr/>
        </p:nvSpPr>
        <p:spPr>
          <a:xfrm>
            <a:off x="5818241" y="3512285"/>
            <a:ext cx="938765" cy="37807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If(flag1 &amp; flag2)</a:t>
            </a:r>
            <a:endParaRPr lang="ko-KR" altLang="en-US" sz="1200" dirty="0"/>
          </a:p>
        </p:txBody>
      </p:sp>
      <p:sp>
        <p:nvSpPr>
          <p:cNvPr id="182" name="사각형: 둥근 모서리 181">
            <a:extLst>
              <a:ext uri="{FF2B5EF4-FFF2-40B4-BE49-F238E27FC236}">
                <a16:creationId xmlns:a16="http://schemas.microsoft.com/office/drawing/2014/main" id="{F465D762-15FC-4BC7-84E3-4CEF65052056}"/>
              </a:ext>
            </a:extLst>
          </p:cNvPr>
          <p:cNvSpPr/>
          <p:nvPr/>
        </p:nvSpPr>
        <p:spPr>
          <a:xfrm>
            <a:off x="5662924" y="6112232"/>
            <a:ext cx="573635" cy="256279"/>
          </a:xfrm>
          <a:prstGeom prst="round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Roll</a:t>
            </a:r>
            <a:endParaRPr lang="ko-KR" altLang="en-US" sz="1200" dirty="0"/>
          </a:p>
        </p:txBody>
      </p:sp>
      <p:sp>
        <p:nvSpPr>
          <p:cNvPr id="187" name="사각형: 둥근 모서리 186">
            <a:extLst>
              <a:ext uri="{FF2B5EF4-FFF2-40B4-BE49-F238E27FC236}">
                <a16:creationId xmlns:a16="http://schemas.microsoft.com/office/drawing/2014/main" id="{9E3B3B96-ADCE-4AA3-9859-42E8B3D3D94D}"/>
              </a:ext>
            </a:extLst>
          </p:cNvPr>
          <p:cNvSpPr/>
          <p:nvPr/>
        </p:nvSpPr>
        <p:spPr>
          <a:xfrm>
            <a:off x="5662924" y="5806804"/>
            <a:ext cx="573635" cy="256279"/>
          </a:xfrm>
          <a:prstGeom prst="round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yaw</a:t>
            </a:r>
            <a:endParaRPr lang="ko-KR" altLang="en-US" sz="1200" dirty="0"/>
          </a:p>
        </p:txBody>
      </p:sp>
      <p:cxnSp>
        <p:nvCxnSpPr>
          <p:cNvPr id="260" name="직선 연결선 259">
            <a:extLst>
              <a:ext uri="{FF2B5EF4-FFF2-40B4-BE49-F238E27FC236}">
                <a16:creationId xmlns:a16="http://schemas.microsoft.com/office/drawing/2014/main" id="{056BDC4E-F2F5-4043-A2EC-960241BF9A2D}"/>
              </a:ext>
            </a:extLst>
          </p:cNvPr>
          <p:cNvCxnSpPr/>
          <p:nvPr/>
        </p:nvCxnSpPr>
        <p:spPr>
          <a:xfrm>
            <a:off x="6242483" y="6266177"/>
            <a:ext cx="79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직선 연결선 262">
            <a:extLst>
              <a:ext uri="{FF2B5EF4-FFF2-40B4-BE49-F238E27FC236}">
                <a16:creationId xmlns:a16="http://schemas.microsoft.com/office/drawing/2014/main" id="{29D06733-DB4C-4462-A1EA-12CEB1C72B32}"/>
              </a:ext>
            </a:extLst>
          </p:cNvPr>
          <p:cNvCxnSpPr/>
          <p:nvPr/>
        </p:nvCxnSpPr>
        <p:spPr>
          <a:xfrm>
            <a:off x="6236559" y="6266177"/>
            <a:ext cx="23466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3DBF0E44-96DD-493D-B2DE-CDEF16A1B0F0}"/>
              </a:ext>
            </a:extLst>
          </p:cNvPr>
          <p:cNvCxnSpPr>
            <a:cxnSpLocks/>
            <a:stCxn id="103" idx="3"/>
            <a:endCxn id="141" idx="1"/>
          </p:cNvCxnSpPr>
          <p:nvPr/>
        </p:nvCxnSpPr>
        <p:spPr>
          <a:xfrm>
            <a:off x="5053366" y="4815837"/>
            <a:ext cx="325228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직선 연결선 267">
            <a:extLst>
              <a:ext uri="{FF2B5EF4-FFF2-40B4-BE49-F238E27FC236}">
                <a16:creationId xmlns:a16="http://schemas.microsoft.com/office/drawing/2014/main" id="{AAB87B53-09AD-4967-8168-10803AD06ACD}"/>
              </a:ext>
            </a:extLst>
          </p:cNvPr>
          <p:cNvCxnSpPr>
            <a:cxnSpLocks/>
          </p:cNvCxnSpPr>
          <p:nvPr/>
        </p:nvCxnSpPr>
        <p:spPr>
          <a:xfrm>
            <a:off x="5574287" y="5933185"/>
            <a:ext cx="0" cy="6027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7" name="직선 화살표 연결선 276">
            <a:extLst>
              <a:ext uri="{FF2B5EF4-FFF2-40B4-BE49-F238E27FC236}">
                <a16:creationId xmlns:a16="http://schemas.microsoft.com/office/drawing/2014/main" id="{A468A0B6-7333-42D8-92DC-A998734B9C58}"/>
              </a:ext>
            </a:extLst>
          </p:cNvPr>
          <p:cNvCxnSpPr>
            <a:cxnSpLocks/>
            <a:endCxn id="187" idx="1"/>
          </p:cNvCxnSpPr>
          <p:nvPr/>
        </p:nvCxnSpPr>
        <p:spPr>
          <a:xfrm>
            <a:off x="5574287" y="5933185"/>
            <a:ext cx="88637" cy="1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3" name="직선 화살표 연결선 282">
            <a:extLst>
              <a:ext uri="{FF2B5EF4-FFF2-40B4-BE49-F238E27FC236}">
                <a16:creationId xmlns:a16="http://schemas.microsoft.com/office/drawing/2014/main" id="{E31A96C5-B008-4C89-9E2A-9DFFA125F1BE}"/>
              </a:ext>
            </a:extLst>
          </p:cNvPr>
          <p:cNvCxnSpPr>
            <a:stCxn id="314" idx="3"/>
            <a:endCxn id="182" idx="1"/>
          </p:cNvCxnSpPr>
          <p:nvPr/>
        </p:nvCxnSpPr>
        <p:spPr>
          <a:xfrm>
            <a:off x="5513454" y="6236376"/>
            <a:ext cx="149470" cy="3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7" name="직선 화살표 연결선 286">
            <a:extLst>
              <a:ext uri="{FF2B5EF4-FFF2-40B4-BE49-F238E27FC236}">
                <a16:creationId xmlns:a16="http://schemas.microsoft.com/office/drawing/2014/main" id="{1BBDF3B7-506A-4455-B20E-D08F8D5C1DAC}"/>
              </a:ext>
            </a:extLst>
          </p:cNvPr>
          <p:cNvCxnSpPr>
            <a:endCxn id="186" idx="1"/>
          </p:cNvCxnSpPr>
          <p:nvPr/>
        </p:nvCxnSpPr>
        <p:spPr>
          <a:xfrm>
            <a:off x="5568138" y="6535922"/>
            <a:ext cx="9478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9" name="사각형: 둥근 모서리 288">
            <a:extLst>
              <a:ext uri="{FF2B5EF4-FFF2-40B4-BE49-F238E27FC236}">
                <a16:creationId xmlns:a16="http://schemas.microsoft.com/office/drawing/2014/main" id="{507D3B6D-2256-493B-B184-92F88027DB47}"/>
              </a:ext>
            </a:extLst>
          </p:cNvPr>
          <p:cNvSpPr/>
          <p:nvPr/>
        </p:nvSpPr>
        <p:spPr>
          <a:xfrm>
            <a:off x="5220069" y="3674208"/>
            <a:ext cx="573635" cy="256279"/>
          </a:xfrm>
          <a:prstGeom prst="round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yaw</a:t>
            </a:r>
            <a:endParaRPr lang="ko-KR" altLang="en-US" sz="1200" dirty="0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2FEF518B-4349-4B1D-9455-AE924E8A1241}"/>
              </a:ext>
            </a:extLst>
          </p:cNvPr>
          <p:cNvCxnSpPr/>
          <p:nvPr/>
        </p:nvCxnSpPr>
        <p:spPr>
          <a:xfrm>
            <a:off x="5305644" y="3922329"/>
            <a:ext cx="0" cy="2845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F58A7B16-FFAF-46D8-82DD-72B9F515B150}"/>
              </a:ext>
            </a:extLst>
          </p:cNvPr>
          <p:cNvCxnSpPr>
            <a:cxnSpLocks/>
            <a:endCxn id="214" idx="1"/>
          </p:cNvCxnSpPr>
          <p:nvPr/>
        </p:nvCxnSpPr>
        <p:spPr>
          <a:xfrm>
            <a:off x="5299750" y="4193066"/>
            <a:ext cx="130231" cy="4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0" name="사각형: 둥근 모서리 289">
            <a:extLst>
              <a:ext uri="{FF2B5EF4-FFF2-40B4-BE49-F238E27FC236}">
                <a16:creationId xmlns:a16="http://schemas.microsoft.com/office/drawing/2014/main" id="{E28CA190-E8AD-4A48-A006-B78E8AFF82C2}"/>
              </a:ext>
            </a:extLst>
          </p:cNvPr>
          <p:cNvSpPr/>
          <p:nvPr/>
        </p:nvSpPr>
        <p:spPr>
          <a:xfrm>
            <a:off x="7468600" y="3700613"/>
            <a:ext cx="880658" cy="175144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Flag1=0</a:t>
            </a:r>
            <a:endParaRPr lang="ko-KR" altLang="en-US" sz="1200" dirty="0"/>
          </a:p>
        </p:txBody>
      </p: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695BEE74-493B-4744-A26B-A110B213F432}"/>
              </a:ext>
            </a:extLst>
          </p:cNvPr>
          <p:cNvCxnSpPr>
            <a:cxnSpLocks/>
            <a:stCxn id="168" idx="2"/>
          </p:cNvCxnSpPr>
          <p:nvPr/>
        </p:nvCxnSpPr>
        <p:spPr>
          <a:xfrm>
            <a:off x="8088130" y="5668164"/>
            <a:ext cx="8224" cy="1975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3" name="직선 연결선 292">
            <a:extLst>
              <a:ext uri="{FF2B5EF4-FFF2-40B4-BE49-F238E27FC236}">
                <a16:creationId xmlns:a16="http://schemas.microsoft.com/office/drawing/2014/main" id="{ACC99E70-C843-49BD-AE32-0337FE58E32A}"/>
              </a:ext>
            </a:extLst>
          </p:cNvPr>
          <p:cNvCxnSpPr>
            <a:cxnSpLocks/>
            <a:stCxn id="126" idx="1"/>
          </p:cNvCxnSpPr>
          <p:nvPr/>
        </p:nvCxnSpPr>
        <p:spPr>
          <a:xfrm flipH="1">
            <a:off x="8742875" y="5400210"/>
            <a:ext cx="2062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7" name="직선 화살표 연결선 296">
            <a:extLst>
              <a:ext uri="{FF2B5EF4-FFF2-40B4-BE49-F238E27FC236}">
                <a16:creationId xmlns:a16="http://schemas.microsoft.com/office/drawing/2014/main" id="{F4DB261B-6125-4C74-AFC3-DAE9A20B8978}"/>
              </a:ext>
            </a:extLst>
          </p:cNvPr>
          <p:cNvCxnSpPr>
            <a:cxnSpLocks/>
            <a:endCxn id="306" idx="1"/>
          </p:cNvCxnSpPr>
          <p:nvPr/>
        </p:nvCxnSpPr>
        <p:spPr>
          <a:xfrm flipV="1">
            <a:off x="8096354" y="5855679"/>
            <a:ext cx="276990" cy="10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6" name="사각형: 둥근 모서리 305">
            <a:extLst>
              <a:ext uri="{FF2B5EF4-FFF2-40B4-BE49-F238E27FC236}">
                <a16:creationId xmlns:a16="http://schemas.microsoft.com/office/drawing/2014/main" id="{DFFB477D-1940-4C8F-9EEA-4CBA8D321271}"/>
              </a:ext>
            </a:extLst>
          </p:cNvPr>
          <p:cNvSpPr/>
          <p:nvPr/>
        </p:nvSpPr>
        <p:spPr>
          <a:xfrm>
            <a:off x="8373344" y="5778175"/>
            <a:ext cx="764954" cy="15500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Flag2=1</a:t>
            </a:r>
            <a:endParaRPr lang="ko-KR" altLang="en-US" sz="1200" dirty="0"/>
          </a:p>
        </p:txBody>
      </p: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B98D4D72-E69C-44AA-85AE-6F6F7D0A1AFA}"/>
              </a:ext>
            </a:extLst>
          </p:cNvPr>
          <p:cNvCxnSpPr>
            <a:cxnSpLocks/>
            <a:endCxn id="306" idx="0"/>
          </p:cNvCxnSpPr>
          <p:nvPr/>
        </p:nvCxnSpPr>
        <p:spPr>
          <a:xfrm>
            <a:off x="8742875" y="5400209"/>
            <a:ext cx="12946" cy="377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4" name="L 도형 143">
            <a:extLst>
              <a:ext uri="{FF2B5EF4-FFF2-40B4-BE49-F238E27FC236}">
                <a16:creationId xmlns:a16="http://schemas.microsoft.com/office/drawing/2014/main" id="{E9D884C8-7DE2-4B88-AC99-478FB6517D01}"/>
              </a:ext>
            </a:extLst>
          </p:cNvPr>
          <p:cNvSpPr/>
          <p:nvPr/>
        </p:nvSpPr>
        <p:spPr>
          <a:xfrm flipH="1">
            <a:off x="3902851" y="4379952"/>
            <a:ext cx="5938607" cy="2334412"/>
          </a:xfrm>
          <a:prstGeom prst="corner">
            <a:avLst>
              <a:gd name="adj1" fmla="val 65322"/>
              <a:gd name="adj2" fmla="val 48128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1" name="사각형: 둥근 모서리 320">
            <a:extLst>
              <a:ext uri="{FF2B5EF4-FFF2-40B4-BE49-F238E27FC236}">
                <a16:creationId xmlns:a16="http://schemas.microsoft.com/office/drawing/2014/main" id="{80ECD092-4DBC-42CF-B5C9-AA64429B099E}"/>
              </a:ext>
            </a:extLst>
          </p:cNvPr>
          <p:cNvSpPr/>
          <p:nvPr/>
        </p:nvSpPr>
        <p:spPr>
          <a:xfrm>
            <a:off x="8858468" y="4254464"/>
            <a:ext cx="880658" cy="175144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If(!flag2)</a:t>
            </a:r>
            <a:endParaRPr lang="ko-KR" altLang="en-US" sz="1200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5FBBD20B-A583-40C5-A4FD-A7D5755103B8}"/>
              </a:ext>
            </a:extLst>
          </p:cNvPr>
          <p:cNvSpPr txBox="1"/>
          <p:nvPr/>
        </p:nvSpPr>
        <p:spPr>
          <a:xfrm>
            <a:off x="4921789" y="3331313"/>
            <a:ext cx="10838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Task1</a:t>
            </a:r>
            <a:endParaRPr lang="ko-KR" altLang="en-US" sz="1200" dirty="0"/>
          </a:p>
        </p:txBody>
      </p: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175FA74F-7DE1-4FF8-B49B-05FC8F61720B}"/>
              </a:ext>
            </a:extLst>
          </p:cNvPr>
          <p:cNvCxnSpPr>
            <a:cxnSpLocks/>
          </p:cNvCxnSpPr>
          <p:nvPr/>
        </p:nvCxnSpPr>
        <p:spPr>
          <a:xfrm flipV="1">
            <a:off x="8520582" y="3140384"/>
            <a:ext cx="0" cy="22969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직선 화살표 연결선 154">
            <a:extLst>
              <a:ext uri="{FF2B5EF4-FFF2-40B4-BE49-F238E27FC236}">
                <a16:creationId xmlns:a16="http://schemas.microsoft.com/office/drawing/2014/main" id="{4E306F4D-98E3-4990-9F81-0D68192FCBC8}"/>
              </a:ext>
            </a:extLst>
          </p:cNvPr>
          <p:cNvCxnSpPr>
            <a:stCxn id="139" idx="3"/>
            <a:endCxn id="168" idx="1"/>
          </p:cNvCxnSpPr>
          <p:nvPr/>
        </p:nvCxnSpPr>
        <p:spPr>
          <a:xfrm>
            <a:off x="7184725" y="5438753"/>
            <a:ext cx="534573" cy="1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3471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135" y="176316"/>
            <a:ext cx="10515600" cy="1041890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시스템 아키텍처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9CBBFF6-D79C-4631-96D2-6317A6F0A8E6}"/>
              </a:ext>
            </a:extLst>
          </p:cNvPr>
          <p:cNvSpPr txBox="1"/>
          <p:nvPr/>
        </p:nvSpPr>
        <p:spPr>
          <a:xfrm>
            <a:off x="454981" y="1047143"/>
            <a:ext cx="2643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DSP  system map</a:t>
            </a:r>
            <a:endParaRPr lang="ko-KR" altLang="en-US" sz="20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52A488A-009F-4C94-ADCD-D62A6C19F098}"/>
              </a:ext>
            </a:extLst>
          </p:cNvPr>
          <p:cNvSpPr/>
          <p:nvPr/>
        </p:nvSpPr>
        <p:spPr>
          <a:xfrm>
            <a:off x="2934576" y="1682831"/>
            <a:ext cx="5581777" cy="465640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801809B8-BBB3-4E2D-869F-A2FC5BE1F1C7}"/>
              </a:ext>
            </a:extLst>
          </p:cNvPr>
          <p:cNvSpPr txBox="1"/>
          <p:nvPr/>
        </p:nvSpPr>
        <p:spPr>
          <a:xfrm>
            <a:off x="2476459" y="1409836"/>
            <a:ext cx="12435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DSP</a:t>
            </a:r>
            <a:endParaRPr lang="ko-KR" altLang="en-US" sz="2000" dirty="0"/>
          </a:p>
        </p:txBody>
      </p: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0004DB6E-A1CB-4E79-9FC1-66C4ECB5BA3C}"/>
              </a:ext>
            </a:extLst>
          </p:cNvPr>
          <p:cNvCxnSpPr>
            <a:cxnSpLocks/>
            <a:endCxn id="128" idx="1"/>
          </p:cNvCxnSpPr>
          <p:nvPr/>
        </p:nvCxnSpPr>
        <p:spPr>
          <a:xfrm>
            <a:off x="64490" y="2543915"/>
            <a:ext cx="846937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0633EDF4-8329-4B1D-8C5F-3FADA2EFB6AB}"/>
              </a:ext>
            </a:extLst>
          </p:cNvPr>
          <p:cNvSpPr txBox="1"/>
          <p:nvPr/>
        </p:nvSpPr>
        <p:spPr>
          <a:xfrm>
            <a:off x="-30367" y="2026709"/>
            <a:ext cx="1243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RS232 </a:t>
            </a:r>
          </a:p>
          <a:p>
            <a:r>
              <a:rPr lang="en-US" altLang="ko-KR" sz="1200" dirty="0"/>
              <a:t>     from FPGA</a:t>
            </a:r>
            <a:endParaRPr lang="ko-KR" altLang="en-US" sz="1200" dirty="0"/>
          </a:p>
        </p:txBody>
      </p:sp>
      <p:sp>
        <p:nvSpPr>
          <p:cNvPr id="128" name="순서도: 판단 127">
            <a:extLst>
              <a:ext uri="{FF2B5EF4-FFF2-40B4-BE49-F238E27FC236}">
                <a16:creationId xmlns:a16="http://schemas.microsoft.com/office/drawing/2014/main" id="{2294EB8D-12D7-4AAC-9AAC-B808566700F9}"/>
              </a:ext>
            </a:extLst>
          </p:cNvPr>
          <p:cNvSpPr/>
          <p:nvPr/>
        </p:nvSpPr>
        <p:spPr>
          <a:xfrm>
            <a:off x="911427" y="2158663"/>
            <a:ext cx="1234187" cy="77050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RS232 to</a:t>
            </a:r>
          </a:p>
          <a:p>
            <a:pPr algn="ctr"/>
            <a:r>
              <a:rPr lang="en-US" altLang="ko-KR" sz="1200" dirty="0"/>
              <a:t>USB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C970610-344E-45D2-8A8D-1B8DC18FB1C6}"/>
              </a:ext>
            </a:extLst>
          </p:cNvPr>
          <p:cNvSpPr txBox="1"/>
          <p:nvPr/>
        </p:nvSpPr>
        <p:spPr>
          <a:xfrm>
            <a:off x="10972722" y="1682831"/>
            <a:ext cx="947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RS232 to</a:t>
            </a:r>
          </a:p>
          <a:p>
            <a:r>
              <a:rPr lang="en-US" altLang="ko-KR" sz="1200" dirty="0"/>
              <a:t>Bluetooth</a:t>
            </a:r>
            <a:endParaRPr lang="ko-KR" altLang="en-US" sz="1200" dirty="0"/>
          </a:p>
        </p:txBody>
      </p:sp>
      <p:sp>
        <p:nvSpPr>
          <p:cNvPr id="142" name="순서도: 판단 141">
            <a:extLst>
              <a:ext uri="{FF2B5EF4-FFF2-40B4-BE49-F238E27FC236}">
                <a16:creationId xmlns:a16="http://schemas.microsoft.com/office/drawing/2014/main" id="{737EA274-0821-4503-8EC5-33C9925F1F68}"/>
              </a:ext>
            </a:extLst>
          </p:cNvPr>
          <p:cNvSpPr/>
          <p:nvPr/>
        </p:nvSpPr>
        <p:spPr>
          <a:xfrm>
            <a:off x="9835592" y="1905673"/>
            <a:ext cx="1234187" cy="74771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RS232 to</a:t>
            </a:r>
          </a:p>
          <a:p>
            <a:pPr algn="ctr"/>
            <a:r>
              <a:rPr lang="en-US" altLang="ko-KR" sz="1200" dirty="0"/>
              <a:t>USB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11CD9180-4849-46B6-A4BD-C2717DF2697D}"/>
              </a:ext>
            </a:extLst>
          </p:cNvPr>
          <p:cNvCxnSpPr>
            <a:cxnSpLocks/>
            <a:stCxn id="142" idx="3"/>
          </p:cNvCxnSpPr>
          <p:nvPr/>
        </p:nvCxnSpPr>
        <p:spPr>
          <a:xfrm flipV="1">
            <a:off x="11069779" y="2268138"/>
            <a:ext cx="850804" cy="1139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5F3B1819-3149-464E-BECB-BDCCCC0BFC92}"/>
              </a:ext>
            </a:extLst>
          </p:cNvPr>
          <p:cNvSpPr txBox="1"/>
          <p:nvPr/>
        </p:nvSpPr>
        <p:spPr>
          <a:xfrm>
            <a:off x="9378922" y="1937012"/>
            <a:ext cx="5510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USB</a:t>
            </a:r>
            <a:endParaRPr lang="ko-KR" altLang="en-US" sz="1200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8B496583-D4F6-42A4-B7CC-D3D189AFC9CA}"/>
              </a:ext>
            </a:extLst>
          </p:cNvPr>
          <p:cNvSpPr txBox="1"/>
          <p:nvPr/>
        </p:nvSpPr>
        <p:spPr>
          <a:xfrm>
            <a:off x="1072757" y="3044984"/>
            <a:ext cx="911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CAN from MCU</a:t>
            </a:r>
            <a:endParaRPr lang="ko-KR" altLang="en-US" sz="1200" dirty="0"/>
          </a:p>
        </p:txBody>
      </p:sp>
      <p:cxnSp>
        <p:nvCxnSpPr>
          <p:cNvPr id="231" name="직선 화살표 연결선 230">
            <a:extLst>
              <a:ext uri="{FF2B5EF4-FFF2-40B4-BE49-F238E27FC236}">
                <a16:creationId xmlns:a16="http://schemas.microsoft.com/office/drawing/2014/main" id="{51027BFD-7697-495C-B259-CBF35FC685E7}"/>
              </a:ext>
            </a:extLst>
          </p:cNvPr>
          <p:cNvCxnSpPr>
            <a:cxnSpLocks/>
            <a:endCxn id="187" idx="1"/>
          </p:cNvCxnSpPr>
          <p:nvPr/>
        </p:nvCxnSpPr>
        <p:spPr>
          <a:xfrm>
            <a:off x="64490" y="3500625"/>
            <a:ext cx="296490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7" name="직사각형 236">
            <a:extLst>
              <a:ext uri="{FF2B5EF4-FFF2-40B4-BE49-F238E27FC236}">
                <a16:creationId xmlns:a16="http://schemas.microsoft.com/office/drawing/2014/main" id="{213C21D5-CDE6-4426-BD86-02EE02479F0C}"/>
              </a:ext>
            </a:extLst>
          </p:cNvPr>
          <p:cNvSpPr/>
          <p:nvPr/>
        </p:nvSpPr>
        <p:spPr>
          <a:xfrm>
            <a:off x="3029396" y="2279531"/>
            <a:ext cx="647922" cy="5207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ttyUSB</a:t>
            </a:r>
            <a:endParaRPr lang="en-US" altLang="ko-KR" sz="1200" dirty="0"/>
          </a:p>
          <a:p>
            <a:pPr algn="ctr"/>
            <a:r>
              <a:rPr lang="en-US" altLang="ko-KR" sz="1200" dirty="0"/>
              <a:t>Dev 2</a:t>
            </a:r>
            <a:endParaRPr lang="ko-KR" altLang="en-US" sz="1200" dirty="0"/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EC07DEAF-17C8-41CD-85AC-80D275BF993C}"/>
              </a:ext>
            </a:extLst>
          </p:cNvPr>
          <p:cNvSpPr/>
          <p:nvPr/>
        </p:nvSpPr>
        <p:spPr>
          <a:xfrm>
            <a:off x="3035274" y="5810858"/>
            <a:ext cx="647923" cy="386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Dev 3</a:t>
            </a:r>
            <a:endParaRPr lang="ko-KR" altLang="en-US" sz="1200" dirty="0"/>
          </a:p>
        </p:txBody>
      </p:sp>
      <p:sp>
        <p:nvSpPr>
          <p:cNvPr id="252" name="직사각형 251">
            <a:extLst>
              <a:ext uri="{FF2B5EF4-FFF2-40B4-BE49-F238E27FC236}">
                <a16:creationId xmlns:a16="http://schemas.microsoft.com/office/drawing/2014/main" id="{4B9E4E83-A8ED-45BE-B2C5-D0F2A303A4EE}"/>
              </a:ext>
            </a:extLst>
          </p:cNvPr>
          <p:cNvSpPr/>
          <p:nvPr/>
        </p:nvSpPr>
        <p:spPr>
          <a:xfrm>
            <a:off x="8832805" y="2028740"/>
            <a:ext cx="473870" cy="493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Usb</a:t>
            </a:r>
            <a:r>
              <a:rPr lang="en-US" altLang="ko-KR" sz="1200" dirty="0"/>
              <a:t> hub</a:t>
            </a:r>
            <a:endParaRPr lang="ko-KR" altLang="en-US" sz="1200" dirty="0"/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F0E960E8-8E01-4BAF-B0AD-DA51C8995077}"/>
              </a:ext>
            </a:extLst>
          </p:cNvPr>
          <p:cNvSpPr/>
          <p:nvPr/>
        </p:nvSpPr>
        <p:spPr>
          <a:xfrm>
            <a:off x="2356408" y="2285447"/>
            <a:ext cx="473870" cy="508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Usb</a:t>
            </a:r>
            <a:r>
              <a:rPr lang="en-US" altLang="ko-KR" sz="1200" dirty="0"/>
              <a:t> hub</a:t>
            </a:r>
            <a:endParaRPr lang="ko-KR" altLang="en-US" sz="1200" dirty="0"/>
          </a:p>
        </p:txBody>
      </p:sp>
      <p:cxnSp>
        <p:nvCxnSpPr>
          <p:cNvPr id="254" name="직선 화살표 연결선 253">
            <a:extLst>
              <a:ext uri="{FF2B5EF4-FFF2-40B4-BE49-F238E27FC236}">
                <a16:creationId xmlns:a16="http://schemas.microsoft.com/office/drawing/2014/main" id="{902F1A4E-724F-4794-989A-0207FB3A8B20}"/>
              </a:ext>
            </a:extLst>
          </p:cNvPr>
          <p:cNvCxnSpPr>
            <a:stCxn id="128" idx="3"/>
            <a:endCxn id="170" idx="1"/>
          </p:cNvCxnSpPr>
          <p:nvPr/>
        </p:nvCxnSpPr>
        <p:spPr>
          <a:xfrm flipV="1">
            <a:off x="2145614" y="2539894"/>
            <a:ext cx="210794" cy="40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0CF4A5A0-5A2F-4D64-8208-1CAE3CA80323}"/>
              </a:ext>
            </a:extLst>
          </p:cNvPr>
          <p:cNvCxnSpPr>
            <a:stCxn id="170" idx="3"/>
            <a:endCxn id="237" idx="1"/>
          </p:cNvCxnSpPr>
          <p:nvPr/>
        </p:nvCxnSpPr>
        <p:spPr>
          <a:xfrm>
            <a:off x="2830278" y="2539894"/>
            <a:ext cx="19911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D588888D-580A-44FF-B1A6-935423184562}"/>
              </a:ext>
            </a:extLst>
          </p:cNvPr>
          <p:cNvCxnSpPr>
            <a:stCxn id="252" idx="3"/>
            <a:endCxn id="142" idx="1"/>
          </p:cNvCxnSpPr>
          <p:nvPr/>
        </p:nvCxnSpPr>
        <p:spPr>
          <a:xfrm>
            <a:off x="9306675" y="2275662"/>
            <a:ext cx="528917" cy="386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7B4102E4-EF88-4C72-84C9-D395B51C53BE}"/>
              </a:ext>
            </a:extLst>
          </p:cNvPr>
          <p:cNvSpPr txBox="1"/>
          <p:nvPr/>
        </p:nvSpPr>
        <p:spPr>
          <a:xfrm>
            <a:off x="1896343" y="2119041"/>
            <a:ext cx="5510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USB</a:t>
            </a:r>
            <a:endParaRPr lang="ko-KR" altLang="en-US" sz="1200" dirty="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EDAB6AD6-0B2C-4BE3-A014-3D40F6596FAF}"/>
              </a:ext>
            </a:extLst>
          </p:cNvPr>
          <p:cNvCxnSpPr>
            <a:cxnSpLocks/>
            <a:stCxn id="192" idx="6"/>
            <a:endCxn id="155" idx="1"/>
          </p:cNvCxnSpPr>
          <p:nvPr/>
        </p:nvCxnSpPr>
        <p:spPr>
          <a:xfrm>
            <a:off x="1580804" y="5991258"/>
            <a:ext cx="1454470" cy="1260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E649EE42-A1A4-4600-B5E6-D45B4503A586}"/>
              </a:ext>
            </a:extLst>
          </p:cNvPr>
          <p:cNvSpPr/>
          <p:nvPr/>
        </p:nvSpPr>
        <p:spPr>
          <a:xfrm>
            <a:off x="3029396" y="3240262"/>
            <a:ext cx="647922" cy="5207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USB</a:t>
            </a:r>
          </a:p>
          <a:p>
            <a:pPr algn="ctr"/>
            <a:r>
              <a:rPr lang="en-US" altLang="ko-KR" sz="1200" dirty="0"/>
              <a:t>Dev</a:t>
            </a:r>
          </a:p>
        </p:txBody>
      </p:sp>
      <p:sp>
        <p:nvSpPr>
          <p:cNvPr id="192" name="Oval 68">
            <a:extLst>
              <a:ext uri="{FF2B5EF4-FFF2-40B4-BE49-F238E27FC236}">
                <a16:creationId xmlns:a16="http://schemas.microsoft.com/office/drawing/2014/main" id="{44582BAB-98BD-4B34-9334-E1285B70C8C7}"/>
              </a:ext>
            </a:extLst>
          </p:cNvPr>
          <p:cNvSpPr/>
          <p:nvPr/>
        </p:nvSpPr>
        <p:spPr>
          <a:xfrm>
            <a:off x="416135" y="5785641"/>
            <a:ext cx="1164669" cy="4112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Camera</a:t>
            </a:r>
            <a:endParaRPr lang="ko-KR" altLang="en-US" sz="1200" dirty="0"/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D3A64ED7-A089-43E0-80C4-5F032BEA7CD0}"/>
              </a:ext>
            </a:extLst>
          </p:cNvPr>
          <p:cNvSpPr txBox="1"/>
          <p:nvPr/>
        </p:nvSpPr>
        <p:spPr>
          <a:xfrm>
            <a:off x="1964581" y="5647141"/>
            <a:ext cx="7641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USB 3.0</a:t>
            </a:r>
            <a:endParaRPr lang="ko-KR" altLang="en-US" sz="1200" dirty="0"/>
          </a:p>
        </p:txBody>
      </p:sp>
      <p:sp>
        <p:nvSpPr>
          <p:cNvPr id="294" name="사각형: 둥근 모서리 293">
            <a:extLst>
              <a:ext uri="{FF2B5EF4-FFF2-40B4-BE49-F238E27FC236}">
                <a16:creationId xmlns:a16="http://schemas.microsoft.com/office/drawing/2014/main" id="{89490078-CEC9-485C-AB7E-A19E10AF181E}"/>
              </a:ext>
            </a:extLst>
          </p:cNvPr>
          <p:cNvSpPr/>
          <p:nvPr/>
        </p:nvSpPr>
        <p:spPr>
          <a:xfrm>
            <a:off x="5234382" y="5737970"/>
            <a:ext cx="1002545" cy="531792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Image</a:t>
            </a:r>
          </a:p>
          <a:p>
            <a:pPr algn="ctr"/>
            <a:r>
              <a:rPr lang="en-US" altLang="ko-KR" sz="1200" dirty="0"/>
              <a:t>processing</a:t>
            </a:r>
            <a:endParaRPr lang="ko-KR" altLang="en-US" sz="1200" dirty="0"/>
          </a:p>
        </p:txBody>
      </p: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1E5C1F0D-707D-4E23-A345-77D1FE7C024C}"/>
              </a:ext>
            </a:extLst>
          </p:cNvPr>
          <p:cNvCxnSpPr>
            <a:cxnSpLocks/>
            <a:stCxn id="155" idx="3"/>
            <a:endCxn id="294" idx="1"/>
          </p:cNvCxnSpPr>
          <p:nvPr/>
        </p:nvCxnSpPr>
        <p:spPr>
          <a:xfrm>
            <a:off x="3683197" y="6003866"/>
            <a:ext cx="155118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2" name="직선 화살표 연결선 311">
            <a:extLst>
              <a:ext uri="{FF2B5EF4-FFF2-40B4-BE49-F238E27FC236}">
                <a16:creationId xmlns:a16="http://schemas.microsoft.com/office/drawing/2014/main" id="{5B625DF4-D78B-474B-9378-780BCDD50C9F}"/>
              </a:ext>
            </a:extLst>
          </p:cNvPr>
          <p:cNvCxnSpPr>
            <a:cxnSpLocks/>
            <a:stCxn id="294" idx="0"/>
            <a:endCxn id="320" idx="2"/>
          </p:cNvCxnSpPr>
          <p:nvPr/>
        </p:nvCxnSpPr>
        <p:spPr>
          <a:xfrm flipH="1" flipV="1">
            <a:off x="5735654" y="5262505"/>
            <a:ext cx="1" cy="475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1" name="직선 화살표 연결선 340">
            <a:extLst>
              <a:ext uri="{FF2B5EF4-FFF2-40B4-BE49-F238E27FC236}">
                <a16:creationId xmlns:a16="http://schemas.microsoft.com/office/drawing/2014/main" id="{A2916400-B352-455C-9B08-6970CC4DA04F}"/>
              </a:ext>
            </a:extLst>
          </p:cNvPr>
          <p:cNvCxnSpPr>
            <a:stCxn id="187" idx="2"/>
          </p:cNvCxnSpPr>
          <p:nvPr/>
        </p:nvCxnSpPr>
        <p:spPr>
          <a:xfrm flipH="1">
            <a:off x="3348111" y="3760988"/>
            <a:ext cx="5246" cy="22016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2" name="직사각형 341">
            <a:extLst>
              <a:ext uri="{FF2B5EF4-FFF2-40B4-BE49-F238E27FC236}">
                <a16:creationId xmlns:a16="http://schemas.microsoft.com/office/drawing/2014/main" id="{B2EB0A9D-E1C3-4773-AE47-E77E9A9EDE05}"/>
              </a:ext>
            </a:extLst>
          </p:cNvPr>
          <p:cNvSpPr/>
          <p:nvPr/>
        </p:nvSpPr>
        <p:spPr>
          <a:xfrm>
            <a:off x="3029396" y="3956267"/>
            <a:ext cx="647922" cy="5207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User</a:t>
            </a:r>
          </a:p>
          <a:p>
            <a:pPr algn="ctr"/>
            <a:r>
              <a:rPr lang="en-US" altLang="ko-KR" sz="1200" dirty="0"/>
              <a:t>dev</a:t>
            </a:r>
          </a:p>
        </p:txBody>
      </p:sp>
      <p:sp>
        <p:nvSpPr>
          <p:cNvPr id="385" name="사각형: 둥근 모서리 384">
            <a:extLst>
              <a:ext uri="{FF2B5EF4-FFF2-40B4-BE49-F238E27FC236}">
                <a16:creationId xmlns:a16="http://schemas.microsoft.com/office/drawing/2014/main" id="{00247CEC-BAEC-467F-8B3B-66CE891FA0A6}"/>
              </a:ext>
            </a:extLst>
          </p:cNvPr>
          <p:cNvSpPr/>
          <p:nvPr/>
        </p:nvSpPr>
        <p:spPr>
          <a:xfrm>
            <a:off x="5393855" y="3099605"/>
            <a:ext cx="659874" cy="477935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State</a:t>
            </a:r>
          </a:p>
          <a:p>
            <a:pPr algn="ctr"/>
            <a:r>
              <a:rPr lang="en-US" altLang="ko-KR" sz="1200" dirty="0"/>
              <a:t>data</a:t>
            </a:r>
            <a:endParaRPr lang="ko-KR" altLang="en-US" sz="1200" dirty="0"/>
          </a:p>
        </p:txBody>
      </p:sp>
      <p:sp>
        <p:nvSpPr>
          <p:cNvPr id="386" name="직사각형 385">
            <a:extLst>
              <a:ext uri="{FF2B5EF4-FFF2-40B4-BE49-F238E27FC236}">
                <a16:creationId xmlns:a16="http://schemas.microsoft.com/office/drawing/2014/main" id="{B2C1A4E8-60B9-444A-9F63-7660CDD8FFF2}"/>
              </a:ext>
            </a:extLst>
          </p:cNvPr>
          <p:cNvSpPr/>
          <p:nvPr/>
        </p:nvSpPr>
        <p:spPr>
          <a:xfrm>
            <a:off x="7698206" y="2001857"/>
            <a:ext cx="647922" cy="5207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ttyUSB</a:t>
            </a:r>
            <a:endParaRPr lang="en-US" altLang="ko-KR" sz="1200" dirty="0"/>
          </a:p>
          <a:p>
            <a:pPr algn="ctr"/>
            <a:r>
              <a:rPr lang="en-US" altLang="ko-KR" sz="1200" dirty="0"/>
              <a:t>Dev 1</a:t>
            </a:r>
            <a:endParaRPr lang="ko-KR" altLang="en-US" sz="1200" dirty="0"/>
          </a:p>
        </p:txBody>
      </p:sp>
      <p:cxnSp>
        <p:nvCxnSpPr>
          <p:cNvPr id="219" name="직선 화살표 연결선 218">
            <a:extLst>
              <a:ext uri="{FF2B5EF4-FFF2-40B4-BE49-F238E27FC236}">
                <a16:creationId xmlns:a16="http://schemas.microsoft.com/office/drawing/2014/main" id="{6E906019-ADAF-4D5B-ABE1-40A1B56803BA}"/>
              </a:ext>
            </a:extLst>
          </p:cNvPr>
          <p:cNvCxnSpPr>
            <a:stCxn id="252" idx="1"/>
            <a:endCxn id="386" idx="3"/>
          </p:cNvCxnSpPr>
          <p:nvPr/>
        </p:nvCxnSpPr>
        <p:spPr>
          <a:xfrm flipH="1" flipV="1">
            <a:off x="8346128" y="2262220"/>
            <a:ext cx="486677" cy="134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0" name="직선 화살표 연결선 389">
            <a:extLst>
              <a:ext uri="{FF2B5EF4-FFF2-40B4-BE49-F238E27FC236}">
                <a16:creationId xmlns:a16="http://schemas.microsoft.com/office/drawing/2014/main" id="{BDDE91E2-1A27-41C1-B378-52881397C633}"/>
              </a:ext>
            </a:extLst>
          </p:cNvPr>
          <p:cNvCxnSpPr>
            <a:cxnSpLocks/>
            <a:stCxn id="409" idx="3"/>
            <a:endCxn id="386" idx="1"/>
          </p:cNvCxnSpPr>
          <p:nvPr/>
        </p:nvCxnSpPr>
        <p:spPr>
          <a:xfrm>
            <a:off x="7294345" y="2262220"/>
            <a:ext cx="4038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4" name="사각형: 둥근 모서리 393">
            <a:extLst>
              <a:ext uri="{FF2B5EF4-FFF2-40B4-BE49-F238E27FC236}">
                <a16:creationId xmlns:a16="http://schemas.microsoft.com/office/drawing/2014/main" id="{160CBD19-A64F-42AA-9166-562936221F42}"/>
              </a:ext>
            </a:extLst>
          </p:cNvPr>
          <p:cNvSpPr/>
          <p:nvPr/>
        </p:nvSpPr>
        <p:spPr>
          <a:xfrm>
            <a:off x="5337294" y="2314766"/>
            <a:ext cx="772997" cy="436853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state</a:t>
            </a:r>
          </a:p>
          <a:p>
            <a:pPr algn="ctr"/>
            <a:r>
              <a:rPr lang="en-US" altLang="ko-KR" sz="1200" dirty="0"/>
              <a:t>read</a:t>
            </a:r>
            <a:endParaRPr lang="ko-KR" altLang="en-US" sz="1200" dirty="0"/>
          </a:p>
        </p:txBody>
      </p:sp>
      <p:cxnSp>
        <p:nvCxnSpPr>
          <p:cNvPr id="401" name="직선 화살표 연결선 400">
            <a:extLst>
              <a:ext uri="{FF2B5EF4-FFF2-40B4-BE49-F238E27FC236}">
                <a16:creationId xmlns:a16="http://schemas.microsoft.com/office/drawing/2014/main" id="{B2F75045-8FF3-4250-91D2-0BE6176F5EB1}"/>
              </a:ext>
            </a:extLst>
          </p:cNvPr>
          <p:cNvCxnSpPr>
            <a:stCxn id="237" idx="3"/>
            <a:endCxn id="394" idx="1"/>
          </p:cNvCxnSpPr>
          <p:nvPr/>
        </p:nvCxnSpPr>
        <p:spPr>
          <a:xfrm flipV="1">
            <a:off x="3677318" y="2533193"/>
            <a:ext cx="1659976" cy="670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9" name="사각형: 둥근 모서리 408">
            <a:extLst>
              <a:ext uri="{FF2B5EF4-FFF2-40B4-BE49-F238E27FC236}">
                <a16:creationId xmlns:a16="http://schemas.microsoft.com/office/drawing/2014/main" id="{E8AAA456-762B-43AF-BA0C-2A1EB48363E1}"/>
              </a:ext>
            </a:extLst>
          </p:cNvPr>
          <p:cNvSpPr/>
          <p:nvPr/>
        </p:nvSpPr>
        <p:spPr>
          <a:xfrm>
            <a:off x="6347218" y="1946154"/>
            <a:ext cx="947127" cy="632131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Send</a:t>
            </a:r>
          </a:p>
          <a:p>
            <a:pPr algn="ctr"/>
            <a:r>
              <a:rPr lang="en-US" altLang="ko-KR" sz="1200" dirty="0"/>
              <a:t>Blue tooth</a:t>
            </a:r>
            <a:endParaRPr lang="ko-KR" altLang="en-US" sz="1200" dirty="0"/>
          </a:p>
        </p:txBody>
      </p:sp>
      <p:sp>
        <p:nvSpPr>
          <p:cNvPr id="442" name="사각형: 둥근 모서리 441">
            <a:extLst>
              <a:ext uri="{FF2B5EF4-FFF2-40B4-BE49-F238E27FC236}">
                <a16:creationId xmlns:a16="http://schemas.microsoft.com/office/drawing/2014/main" id="{536AC47A-9FBF-4E1B-ADBA-81CBF17A075C}"/>
              </a:ext>
            </a:extLst>
          </p:cNvPr>
          <p:cNvSpPr/>
          <p:nvPr/>
        </p:nvSpPr>
        <p:spPr>
          <a:xfrm>
            <a:off x="5409586" y="3932405"/>
            <a:ext cx="635106" cy="569147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Mcu</a:t>
            </a:r>
            <a:endParaRPr lang="en-US" altLang="ko-KR" sz="1200" dirty="0"/>
          </a:p>
          <a:p>
            <a:pPr algn="ctr"/>
            <a:r>
              <a:rPr lang="en-US" altLang="ko-KR" sz="1200" dirty="0" err="1"/>
              <a:t>cmd</a:t>
            </a:r>
            <a:endParaRPr lang="en-US" altLang="ko-KR" sz="1200" dirty="0"/>
          </a:p>
        </p:txBody>
      </p:sp>
      <p:cxnSp>
        <p:nvCxnSpPr>
          <p:cNvPr id="454" name="직선 화살표 연결선 453">
            <a:extLst>
              <a:ext uri="{FF2B5EF4-FFF2-40B4-BE49-F238E27FC236}">
                <a16:creationId xmlns:a16="http://schemas.microsoft.com/office/drawing/2014/main" id="{5B338C2D-C8BE-4472-BB77-F68AFA4B03C8}"/>
              </a:ext>
            </a:extLst>
          </p:cNvPr>
          <p:cNvCxnSpPr>
            <a:stCxn id="394" idx="2"/>
            <a:endCxn id="385" idx="0"/>
          </p:cNvCxnSpPr>
          <p:nvPr/>
        </p:nvCxnSpPr>
        <p:spPr>
          <a:xfrm flipH="1">
            <a:off x="5723792" y="2751619"/>
            <a:ext cx="1" cy="347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1" name="직선 화살표 연결선 460">
            <a:extLst>
              <a:ext uri="{FF2B5EF4-FFF2-40B4-BE49-F238E27FC236}">
                <a16:creationId xmlns:a16="http://schemas.microsoft.com/office/drawing/2014/main" id="{29EA2979-E8C9-4FAB-B6FB-6AE1A68E34A1}"/>
              </a:ext>
            </a:extLst>
          </p:cNvPr>
          <p:cNvCxnSpPr>
            <a:stCxn id="385" idx="2"/>
            <a:endCxn id="442" idx="0"/>
          </p:cNvCxnSpPr>
          <p:nvPr/>
        </p:nvCxnSpPr>
        <p:spPr>
          <a:xfrm>
            <a:off x="5723792" y="3577540"/>
            <a:ext cx="3347" cy="354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3" name="직선 화살표 연결선 462">
            <a:extLst>
              <a:ext uri="{FF2B5EF4-FFF2-40B4-BE49-F238E27FC236}">
                <a16:creationId xmlns:a16="http://schemas.microsoft.com/office/drawing/2014/main" id="{97817ECE-625A-4ABC-9C1B-445C00E8DF46}"/>
              </a:ext>
            </a:extLst>
          </p:cNvPr>
          <p:cNvCxnSpPr>
            <a:stCxn id="320" idx="0"/>
            <a:endCxn id="442" idx="2"/>
          </p:cNvCxnSpPr>
          <p:nvPr/>
        </p:nvCxnSpPr>
        <p:spPr>
          <a:xfrm flipH="1" flipV="1">
            <a:off x="5727139" y="4501552"/>
            <a:ext cx="8515" cy="379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0" name="사각형: 둥근 모서리 469">
            <a:extLst>
              <a:ext uri="{FF2B5EF4-FFF2-40B4-BE49-F238E27FC236}">
                <a16:creationId xmlns:a16="http://schemas.microsoft.com/office/drawing/2014/main" id="{275391BA-5E35-4FAB-B703-F72B9D582DF0}"/>
              </a:ext>
            </a:extLst>
          </p:cNvPr>
          <p:cNvSpPr/>
          <p:nvPr/>
        </p:nvSpPr>
        <p:spPr>
          <a:xfrm>
            <a:off x="4491732" y="3850536"/>
            <a:ext cx="767976" cy="72112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To </a:t>
            </a:r>
            <a:r>
              <a:rPr lang="en-US" altLang="ko-KR" sz="1200" dirty="0" err="1"/>
              <a:t>mcu</a:t>
            </a:r>
            <a:endParaRPr lang="en-US" altLang="ko-KR" sz="1200" dirty="0"/>
          </a:p>
          <a:p>
            <a:pPr algn="ctr"/>
            <a:r>
              <a:rPr lang="en-US" altLang="ko-KR" sz="1200" dirty="0"/>
              <a:t>Send data</a:t>
            </a:r>
          </a:p>
        </p:txBody>
      </p:sp>
      <p:cxnSp>
        <p:nvCxnSpPr>
          <p:cNvPr id="472" name="직선 화살표 연결선 471">
            <a:extLst>
              <a:ext uri="{FF2B5EF4-FFF2-40B4-BE49-F238E27FC236}">
                <a16:creationId xmlns:a16="http://schemas.microsoft.com/office/drawing/2014/main" id="{38F7C893-AFDD-407D-882E-B91428295A41}"/>
              </a:ext>
            </a:extLst>
          </p:cNvPr>
          <p:cNvCxnSpPr>
            <a:cxnSpLocks/>
            <a:stCxn id="442" idx="1"/>
            <a:endCxn id="470" idx="3"/>
          </p:cNvCxnSpPr>
          <p:nvPr/>
        </p:nvCxnSpPr>
        <p:spPr>
          <a:xfrm flipH="1" flipV="1">
            <a:off x="5259708" y="4211097"/>
            <a:ext cx="149878" cy="5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1" name="직선 연결선 490">
            <a:extLst>
              <a:ext uri="{FF2B5EF4-FFF2-40B4-BE49-F238E27FC236}">
                <a16:creationId xmlns:a16="http://schemas.microsoft.com/office/drawing/2014/main" id="{FEFF4894-4DC7-4407-989D-AD4940C59E70}"/>
              </a:ext>
            </a:extLst>
          </p:cNvPr>
          <p:cNvCxnSpPr>
            <a:cxnSpLocks/>
            <a:stCxn id="385" idx="3"/>
          </p:cNvCxnSpPr>
          <p:nvPr/>
        </p:nvCxnSpPr>
        <p:spPr>
          <a:xfrm>
            <a:off x="6053729" y="3338573"/>
            <a:ext cx="76705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4" name="직선 화살표 연결선 493">
            <a:extLst>
              <a:ext uri="{FF2B5EF4-FFF2-40B4-BE49-F238E27FC236}">
                <a16:creationId xmlns:a16="http://schemas.microsoft.com/office/drawing/2014/main" id="{A3C5505D-9796-41F7-A182-253600F9D9B1}"/>
              </a:ext>
            </a:extLst>
          </p:cNvPr>
          <p:cNvCxnSpPr>
            <a:cxnSpLocks/>
            <a:endCxn id="409" idx="2"/>
          </p:cNvCxnSpPr>
          <p:nvPr/>
        </p:nvCxnSpPr>
        <p:spPr>
          <a:xfrm flipV="1">
            <a:off x="6820782" y="2578285"/>
            <a:ext cx="0" cy="760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5" name="사각형: 둥근 모서리 504">
            <a:extLst>
              <a:ext uri="{FF2B5EF4-FFF2-40B4-BE49-F238E27FC236}">
                <a16:creationId xmlns:a16="http://schemas.microsoft.com/office/drawing/2014/main" id="{847BE722-7F12-42F5-9523-513C8FD72146}"/>
              </a:ext>
            </a:extLst>
          </p:cNvPr>
          <p:cNvSpPr/>
          <p:nvPr/>
        </p:nvSpPr>
        <p:spPr>
          <a:xfrm>
            <a:off x="3015348" y="4592848"/>
            <a:ext cx="670424" cy="354632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Read can</a:t>
            </a:r>
            <a:endParaRPr lang="ko-KR" altLang="en-US" sz="1200" dirty="0"/>
          </a:p>
        </p:txBody>
      </p:sp>
      <p:sp>
        <p:nvSpPr>
          <p:cNvPr id="506" name="사각형: 둥근 모서리 505">
            <a:extLst>
              <a:ext uri="{FF2B5EF4-FFF2-40B4-BE49-F238E27FC236}">
                <a16:creationId xmlns:a16="http://schemas.microsoft.com/office/drawing/2014/main" id="{9690ECE2-2AFF-4693-8A00-E141B0E84447}"/>
              </a:ext>
            </a:extLst>
          </p:cNvPr>
          <p:cNvSpPr/>
          <p:nvPr/>
        </p:nvSpPr>
        <p:spPr>
          <a:xfrm>
            <a:off x="3741183" y="3945201"/>
            <a:ext cx="647922" cy="531792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Write</a:t>
            </a:r>
          </a:p>
          <a:p>
            <a:pPr algn="ctr"/>
            <a:r>
              <a:rPr lang="en-US" altLang="ko-KR" sz="1200" dirty="0"/>
              <a:t>can</a:t>
            </a:r>
            <a:endParaRPr lang="ko-KR" altLang="en-US" sz="1200" dirty="0"/>
          </a:p>
        </p:txBody>
      </p:sp>
      <p:cxnSp>
        <p:nvCxnSpPr>
          <p:cNvPr id="511" name="직선 화살표 연결선 510">
            <a:extLst>
              <a:ext uri="{FF2B5EF4-FFF2-40B4-BE49-F238E27FC236}">
                <a16:creationId xmlns:a16="http://schemas.microsoft.com/office/drawing/2014/main" id="{466B2498-D15E-4FA8-AFB3-63E863832DF1}"/>
              </a:ext>
            </a:extLst>
          </p:cNvPr>
          <p:cNvCxnSpPr>
            <a:stCxn id="506" idx="1"/>
            <a:endCxn id="342" idx="3"/>
          </p:cNvCxnSpPr>
          <p:nvPr/>
        </p:nvCxnSpPr>
        <p:spPr>
          <a:xfrm flipH="1">
            <a:off x="3677318" y="4211097"/>
            <a:ext cx="63865" cy="5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3" name="직선 화살표 연결선 512">
            <a:extLst>
              <a:ext uri="{FF2B5EF4-FFF2-40B4-BE49-F238E27FC236}">
                <a16:creationId xmlns:a16="http://schemas.microsoft.com/office/drawing/2014/main" id="{839BB7AA-48EE-4004-9562-48554DD8B85C}"/>
              </a:ext>
            </a:extLst>
          </p:cNvPr>
          <p:cNvCxnSpPr>
            <a:stCxn id="470" idx="1"/>
            <a:endCxn id="506" idx="3"/>
          </p:cNvCxnSpPr>
          <p:nvPr/>
        </p:nvCxnSpPr>
        <p:spPr>
          <a:xfrm flipH="1">
            <a:off x="4389105" y="4211097"/>
            <a:ext cx="1026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5" name="직선 화살표 연결선 514">
            <a:extLst>
              <a:ext uri="{FF2B5EF4-FFF2-40B4-BE49-F238E27FC236}">
                <a16:creationId xmlns:a16="http://schemas.microsoft.com/office/drawing/2014/main" id="{F9FCA2FA-720C-4F58-8C4A-88A235FAE1B6}"/>
              </a:ext>
            </a:extLst>
          </p:cNvPr>
          <p:cNvCxnSpPr>
            <a:cxnSpLocks/>
            <a:stCxn id="342" idx="2"/>
            <a:endCxn id="505" idx="0"/>
          </p:cNvCxnSpPr>
          <p:nvPr/>
        </p:nvCxnSpPr>
        <p:spPr>
          <a:xfrm flipH="1">
            <a:off x="3350560" y="4476993"/>
            <a:ext cx="2797" cy="115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6" name="사각형: 둥근 모서리 525">
            <a:extLst>
              <a:ext uri="{FF2B5EF4-FFF2-40B4-BE49-F238E27FC236}">
                <a16:creationId xmlns:a16="http://schemas.microsoft.com/office/drawing/2014/main" id="{E404221E-35F9-4767-93F3-F9076C68C42E}"/>
              </a:ext>
            </a:extLst>
          </p:cNvPr>
          <p:cNvSpPr/>
          <p:nvPr/>
        </p:nvSpPr>
        <p:spPr>
          <a:xfrm>
            <a:off x="4003325" y="4723388"/>
            <a:ext cx="1123307" cy="116558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0" name="사각형: 둥근 모서리 319">
            <a:extLst>
              <a:ext uri="{FF2B5EF4-FFF2-40B4-BE49-F238E27FC236}">
                <a16:creationId xmlns:a16="http://schemas.microsoft.com/office/drawing/2014/main" id="{42BC8199-4917-4E2F-B087-DE5EA3AC3BF6}"/>
              </a:ext>
            </a:extLst>
          </p:cNvPr>
          <p:cNvSpPr/>
          <p:nvPr/>
        </p:nvSpPr>
        <p:spPr>
          <a:xfrm>
            <a:off x="5418101" y="4880922"/>
            <a:ext cx="635106" cy="381583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Angle</a:t>
            </a:r>
          </a:p>
          <a:p>
            <a:pPr algn="ctr"/>
            <a:r>
              <a:rPr lang="en-US" altLang="ko-KR" sz="1200" dirty="0" err="1"/>
              <a:t>dmd</a:t>
            </a:r>
            <a:endParaRPr lang="en-US" altLang="ko-KR" sz="1200" dirty="0"/>
          </a:p>
        </p:txBody>
      </p:sp>
      <p:sp>
        <p:nvSpPr>
          <p:cNvPr id="422" name="사각형: 둥근 모서리 421">
            <a:extLst>
              <a:ext uri="{FF2B5EF4-FFF2-40B4-BE49-F238E27FC236}">
                <a16:creationId xmlns:a16="http://schemas.microsoft.com/office/drawing/2014/main" id="{A0DF05A7-DE5D-4127-A75A-41E0F1AECFFB}"/>
              </a:ext>
            </a:extLst>
          </p:cNvPr>
          <p:cNvSpPr/>
          <p:nvPr/>
        </p:nvSpPr>
        <p:spPr>
          <a:xfrm>
            <a:off x="4072741" y="5348933"/>
            <a:ext cx="1002545" cy="425152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shutdown</a:t>
            </a:r>
          </a:p>
          <a:p>
            <a:pPr algn="ctr"/>
            <a:r>
              <a:rPr lang="en-US" altLang="ko-KR" sz="1200" dirty="0"/>
              <a:t>processing</a:t>
            </a:r>
            <a:endParaRPr lang="ko-KR" altLang="en-US" sz="1200" dirty="0"/>
          </a:p>
        </p:txBody>
      </p:sp>
      <p:sp>
        <p:nvSpPr>
          <p:cNvPr id="521" name="사각형: 둥근 모서리 520">
            <a:extLst>
              <a:ext uri="{FF2B5EF4-FFF2-40B4-BE49-F238E27FC236}">
                <a16:creationId xmlns:a16="http://schemas.microsoft.com/office/drawing/2014/main" id="{F3FD455D-5835-4610-BB1F-241BC9629FD7}"/>
              </a:ext>
            </a:extLst>
          </p:cNvPr>
          <p:cNvSpPr/>
          <p:nvPr/>
        </p:nvSpPr>
        <p:spPr>
          <a:xfrm>
            <a:off x="3015348" y="5048490"/>
            <a:ext cx="670425" cy="527008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Can</a:t>
            </a:r>
          </a:p>
          <a:p>
            <a:pPr algn="ctr"/>
            <a:r>
              <a:rPr lang="en-US" altLang="ko-KR" sz="1200" dirty="0"/>
              <a:t>Ins</a:t>
            </a:r>
          </a:p>
          <a:p>
            <a:pPr algn="ctr"/>
            <a:r>
              <a:rPr lang="en-US" altLang="ko-KR" sz="1200" dirty="0" err="1"/>
              <a:t>hdlr</a:t>
            </a:r>
            <a:endParaRPr lang="en-US" altLang="ko-KR" sz="1200" dirty="0"/>
          </a:p>
        </p:txBody>
      </p:sp>
      <p:cxnSp>
        <p:nvCxnSpPr>
          <p:cNvPr id="523" name="직선 화살표 연결선 522">
            <a:extLst>
              <a:ext uri="{FF2B5EF4-FFF2-40B4-BE49-F238E27FC236}">
                <a16:creationId xmlns:a16="http://schemas.microsoft.com/office/drawing/2014/main" id="{C339DF4C-BC0D-42EB-B0E5-25C73509EB56}"/>
              </a:ext>
            </a:extLst>
          </p:cNvPr>
          <p:cNvCxnSpPr>
            <a:stCxn id="505" idx="2"/>
            <a:endCxn id="521" idx="0"/>
          </p:cNvCxnSpPr>
          <p:nvPr/>
        </p:nvCxnSpPr>
        <p:spPr>
          <a:xfrm>
            <a:off x="3350560" y="4947480"/>
            <a:ext cx="1" cy="101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5" name="사각형: 둥근 모서리 524">
            <a:extLst>
              <a:ext uri="{FF2B5EF4-FFF2-40B4-BE49-F238E27FC236}">
                <a16:creationId xmlns:a16="http://schemas.microsoft.com/office/drawing/2014/main" id="{901E6269-514B-44B1-ABBF-AE955EC79F95}"/>
              </a:ext>
            </a:extLst>
          </p:cNvPr>
          <p:cNvSpPr/>
          <p:nvPr/>
        </p:nvSpPr>
        <p:spPr>
          <a:xfrm>
            <a:off x="4162148" y="4817985"/>
            <a:ext cx="811621" cy="425151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Demand</a:t>
            </a:r>
          </a:p>
          <a:p>
            <a:pPr algn="ctr"/>
            <a:r>
              <a:rPr lang="en-US" altLang="ko-KR" sz="1200" dirty="0"/>
              <a:t>data</a:t>
            </a:r>
          </a:p>
        </p:txBody>
      </p:sp>
      <p:sp>
        <p:nvSpPr>
          <p:cNvPr id="529" name="사각형: 둥근 모서리 528">
            <a:extLst>
              <a:ext uri="{FF2B5EF4-FFF2-40B4-BE49-F238E27FC236}">
                <a16:creationId xmlns:a16="http://schemas.microsoft.com/office/drawing/2014/main" id="{3FD20B68-4367-4936-A767-11439878C44E}"/>
              </a:ext>
            </a:extLst>
          </p:cNvPr>
          <p:cNvSpPr/>
          <p:nvPr/>
        </p:nvSpPr>
        <p:spPr>
          <a:xfrm>
            <a:off x="4362019" y="4733973"/>
            <a:ext cx="423988" cy="14694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cs0</a:t>
            </a:r>
            <a:endParaRPr lang="ko-KR" altLang="en-US" sz="1200" dirty="0"/>
          </a:p>
        </p:txBody>
      </p:sp>
      <p:sp>
        <p:nvSpPr>
          <p:cNvPr id="530" name="사각형: 둥근 모서리 529">
            <a:extLst>
              <a:ext uri="{FF2B5EF4-FFF2-40B4-BE49-F238E27FC236}">
                <a16:creationId xmlns:a16="http://schemas.microsoft.com/office/drawing/2014/main" id="{DB5AD75F-A01D-4F1A-8258-ACC7F00D2615}"/>
              </a:ext>
            </a:extLst>
          </p:cNvPr>
          <p:cNvSpPr/>
          <p:nvPr/>
        </p:nvSpPr>
        <p:spPr>
          <a:xfrm>
            <a:off x="4353630" y="5257969"/>
            <a:ext cx="423988" cy="14694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cs1</a:t>
            </a:r>
            <a:endParaRPr lang="ko-KR" altLang="en-US" sz="1200" dirty="0"/>
          </a:p>
        </p:txBody>
      </p:sp>
      <p:cxnSp>
        <p:nvCxnSpPr>
          <p:cNvPr id="532" name="직선 화살표 연결선 531">
            <a:extLst>
              <a:ext uri="{FF2B5EF4-FFF2-40B4-BE49-F238E27FC236}">
                <a16:creationId xmlns:a16="http://schemas.microsoft.com/office/drawing/2014/main" id="{8520C076-D5F3-42FF-BE3C-009D4D29AC96}"/>
              </a:ext>
            </a:extLst>
          </p:cNvPr>
          <p:cNvCxnSpPr>
            <a:cxnSpLocks/>
            <a:stCxn id="521" idx="3"/>
            <a:endCxn id="526" idx="1"/>
          </p:cNvCxnSpPr>
          <p:nvPr/>
        </p:nvCxnSpPr>
        <p:spPr>
          <a:xfrm flipV="1">
            <a:off x="3685773" y="5306182"/>
            <a:ext cx="317552" cy="5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8" name="직선 화살표 연결선 537">
            <a:extLst>
              <a:ext uri="{FF2B5EF4-FFF2-40B4-BE49-F238E27FC236}">
                <a16:creationId xmlns:a16="http://schemas.microsoft.com/office/drawing/2014/main" id="{7F3A24C8-B1B5-41B9-8EFE-3D410F28B897}"/>
              </a:ext>
            </a:extLst>
          </p:cNvPr>
          <p:cNvCxnSpPr>
            <a:cxnSpLocks/>
            <a:stCxn id="525" idx="3"/>
            <a:endCxn id="442" idx="2"/>
          </p:cNvCxnSpPr>
          <p:nvPr/>
        </p:nvCxnSpPr>
        <p:spPr>
          <a:xfrm flipV="1">
            <a:off x="4973769" y="4501552"/>
            <a:ext cx="753370" cy="529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2" name="직선 화살표 연결선 541">
            <a:extLst>
              <a:ext uri="{FF2B5EF4-FFF2-40B4-BE49-F238E27FC236}">
                <a16:creationId xmlns:a16="http://schemas.microsoft.com/office/drawing/2014/main" id="{E87858E7-5082-4F6C-8376-2EB076BBD980}"/>
              </a:ext>
            </a:extLst>
          </p:cNvPr>
          <p:cNvCxnSpPr>
            <a:stCxn id="422" idx="1"/>
            <a:endCxn id="506" idx="2"/>
          </p:cNvCxnSpPr>
          <p:nvPr/>
        </p:nvCxnSpPr>
        <p:spPr>
          <a:xfrm flipH="1" flipV="1">
            <a:off x="4065144" y="4476993"/>
            <a:ext cx="7597" cy="1084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6" name="직선 화살표 연결선 545">
            <a:extLst>
              <a:ext uri="{FF2B5EF4-FFF2-40B4-BE49-F238E27FC236}">
                <a16:creationId xmlns:a16="http://schemas.microsoft.com/office/drawing/2014/main" id="{41891586-1806-40B0-86D9-B50A64007CF2}"/>
              </a:ext>
            </a:extLst>
          </p:cNvPr>
          <p:cNvCxnSpPr>
            <a:cxnSpLocks/>
            <a:stCxn id="386" idx="2"/>
            <a:endCxn id="549" idx="0"/>
          </p:cNvCxnSpPr>
          <p:nvPr/>
        </p:nvCxnSpPr>
        <p:spPr>
          <a:xfrm>
            <a:off x="8022167" y="2522583"/>
            <a:ext cx="17016" cy="13802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9" name="사각형: 둥근 모서리 548">
            <a:extLst>
              <a:ext uri="{FF2B5EF4-FFF2-40B4-BE49-F238E27FC236}">
                <a16:creationId xmlns:a16="http://schemas.microsoft.com/office/drawing/2014/main" id="{24CB79D5-E0D5-4E2B-8B71-1446F76DC519}"/>
              </a:ext>
            </a:extLst>
          </p:cNvPr>
          <p:cNvSpPr/>
          <p:nvPr/>
        </p:nvSpPr>
        <p:spPr>
          <a:xfrm>
            <a:off x="7663238" y="3902789"/>
            <a:ext cx="751889" cy="632131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read</a:t>
            </a:r>
          </a:p>
          <a:p>
            <a:pPr algn="ctr"/>
            <a:r>
              <a:rPr lang="en-US" altLang="ko-KR" sz="1200" dirty="0"/>
              <a:t>Blue tooth</a:t>
            </a:r>
            <a:endParaRPr lang="ko-KR" altLang="en-US" sz="1200" dirty="0"/>
          </a:p>
        </p:txBody>
      </p:sp>
      <p:cxnSp>
        <p:nvCxnSpPr>
          <p:cNvPr id="551" name="직선 화살표 연결선 550">
            <a:extLst>
              <a:ext uri="{FF2B5EF4-FFF2-40B4-BE49-F238E27FC236}">
                <a16:creationId xmlns:a16="http://schemas.microsoft.com/office/drawing/2014/main" id="{044FC441-F82F-4CDA-91D1-4F24E0C946E5}"/>
              </a:ext>
            </a:extLst>
          </p:cNvPr>
          <p:cNvCxnSpPr>
            <a:stCxn id="549" idx="1"/>
            <a:endCxn id="442" idx="3"/>
          </p:cNvCxnSpPr>
          <p:nvPr/>
        </p:nvCxnSpPr>
        <p:spPr>
          <a:xfrm flipH="1" flipV="1">
            <a:off x="6044692" y="4216979"/>
            <a:ext cx="1618546" cy="1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1525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639D433-4BC4-4152-8BC3-AF3AF7C29139}"/>
              </a:ext>
            </a:extLst>
          </p:cNvPr>
          <p:cNvSpPr/>
          <p:nvPr/>
        </p:nvSpPr>
        <p:spPr>
          <a:xfrm>
            <a:off x="2848185" y="1676300"/>
            <a:ext cx="6260678" cy="500538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DA9C77EA-0E59-411A-BE17-ED229EFD9C61}"/>
              </a:ext>
            </a:extLst>
          </p:cNvPr>
          <p:cNvSpPr/>
          <p:nvPr/>
        </p:nvSpPr>
        <p:spPr>
          <a:xfrm>
            <a:off x="4907832" y="1795075"/>
            <a:ext cx="3581050" cy="45153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1" name="사각형: 둥근 모서리 170">
            <a:extLst>
              <a:ext uri="{FF2B5EF4-FFF2-40B4-BE49-F238E27FC236}">
                <a16:creationId xmlns:a16="http://schemas.microsoft.com/office/drawing/2014/main" id="{529450B1-B01A-4B50-85B3-E66935766E46}"/>
              </a:ext>
            </a:extLst>
          </p:cNvPr>
          <p:cNvSpPr/>
          <p:nvPr/>
        </p:nvSpPr>
        <p:spPr>
          <a:xfrm>
            <a:off x="2894778" y="1934326"/>
            <a:ext cx="1853282" cy="153600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135" y="176316"/>
            <a:ext cx="10515600" cy="1041890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시스템 아키텍처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9CBBFF6-D79C-4631-96D2-6317A6F0A8E6}"/>
              </a:ext>
            </a:extLst>
          </p:cNvPr>
          <p:cNvSpPr txBox="1"/>
          <p:nvPr/>
        </p:nvSpPr>
        <p:spPr>
          <a:xfrm>
            <a:off x="454980" y="1047143"/>
            <a:ext cx="29125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MCU system map</a:t>
            </a:r>
            <a:endParaRPr lang="ko-KR" altLang="en-US" sz="20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801809B8-BBB3-4E2D-869F-A2FC5BE1F1C7}"/>
              </a:ext>
            </a:extLst>
          </p:cNvPr>
          <p:cNvSpPr txBox="1"/>
          <p:nvPr/>
        </p:nvSpPr>
        <p:spPr>
          <a:xfrm>
            <a:off x="2860411" y="1269773"/>
            <a:ext cx="12435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MCU</a:t>
            </a:r>
            <a:endParaRPr lang="ko-KR" altLang="en-US" sz="2000" dirty="0"/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2E14F9BE-18A4-43B7-9999-F711B33CF844}"/>
              </a:ext>
            </a:extLst>
          </p:cNvPr>
          <p:cNvSpPr/>
          <p:nvPr/>
        </p:nvSpPr>
        <p:spPr>
          <a:xfrm>
            <a:off x="10492088" y="3821272"/>
            <a:ext cx="879294" cy="40655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P </a:t>
            </a:r>
            <a:r>
              <a:rPr lang="en-US" altLang="ko-KR" sz="1200" dirty="0" err="1"/>
              <a:t>ch</a:t>
            </a:r>
            <a:endParaRPr lang="en-US" altLang="ko-KR" sz="1200" dirty="0"/>
          </a:p>
          <a:p>
            <a:pPr algn="ctr"/>
            <a:r>
              <a:rPr lang="en-US" altLang="ko-KR" sz="1200" dirty="0"/>
              <a:t>FET</a:t>
            </a:r>
            <a:endParaRPr lang="ko-KR" altLang="en-US" sz="12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DACA540-C696-4088-8677-91706296CAD1}"/>
              </a:ext>
            </a:extLst>
          </p:cNvPr>
          <p:cNvSpPr txBox="1"/>
          <p:nvPr/>
        </p:nvSpPr>
        <p:spPr>
          <a:xfrm>
            <a:off x="399628" y="1847363"/>
            <a:ext cx="911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CAN to DSP</a:t>
            </a:r>
            <a:endParaRPr lang="ko-KR" altLang="en-US" sz="1200" dirty="0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FCBB2843-AD23-44C7-B474-8AF32DB9BDDE}"/>
              </a:ext>
            </a:extLst>
          </p:cNvPr>
          <p:cNvCxnSpPr>
            <a:cxnSpLocks/>
            <a:endCxn id="50" idx="1"/>
          </p:cNvCxnSpPr>
          <p:nvPr/>
        </p:nvCxnSpPr>
        <p:spPr>
          <a:xfrm>
            <a:off x="116838" y="2309028"/>
            <a:ext cx="1068851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다이아몬드 49">
            <a:extLst>
              <a:ext uri="{FF2B5EF4-FFF2-40B4-BE49-F238E27FC236}">
                <a16:creationId xmlns:a16="http://schemas.microsoft.com/office/drawing/2014/main" id="{FB98D7D6-1A6B-43B7-90EE-52F2CB804A8D}"/>
              </a:ext>
            </a:extLst>
          </p:cNvPr>
          <p:cNvSpPr/>
          <p:nvPr/>
        </p:nvSpPr>
        <p:spPr>
          <a:xfrm>
            <a:off x="1185689" y="1934326"/>
            <a:ext cx="1134604" cy="749405"/>
          </a:xfrm>
          <a:prstGeom prst="diamond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CAN</a:t>
            </a:r>
          </a:p>
          <a:p>
            <a:pPr algn="ctr"/>
            <a:r>
              <a:rPr lang="en-US" altLang="ko-KR" sz="1200" dirty="0" err="1"/>
              <a:t>tranc</a:t>
            </a:r>
            <a:endParaRPr lang="en-US" altLang="ko-KR" sz="1200" dirty="0"/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28B1D343-DE46-4532-992C-98BF1710AD4B}"/>
              </a:ext>
            </a:extLst>
          </p:cNvPr>
          <p:cNvCxnSpPr>
            <a:cxnSpLocks/>
            <a:stCxn id="50" idx="3"/>
            <a:endCxn id="58" idx="1"/>
          </p:cNvCxnSpPr>
          <p:nvPr/>
        </p:nvCxnSpPr>
        <p:spPr>
          <a:xfrm flipV="1">
            <a:off x="2320293" y="2309028"/>
            <a:ext cx="717357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5110D7E3-74D8-42CD-9277-063397211A99}"/>
              </a:ext>
            </a:extLst>
          </p:cNvPr>
          <p:cNvSpPr/>
          <p:nvPr/>
        </p:nvSpPr>
        <p:spPr>
          <a:xfrm>
            <a:off x="3037650" y="2029627"/>
            <a:ext cx="665886" cy="5588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 CAN</a:t>
            </a:r>
          </a:p>
          <a:p>
            <a:pPr algn="ctr"/>
            <a:r>
              <a:rPr lang="en-US" altLang="ko-KR" sz="1200" dirty="0"/>
              <a:t>PORT</a:t>
            </a:r>
            <a:endParaRPr lang="ko-KR" altLang="en-US" sz="1200" dirty="0"/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2EA346D7-5C50-4C98-B667-264BAD18B422}"/>
              </a:ext>
            </a:extLst>
          </p:cNvPr>
          <p:cNvSpPr/>
          <p:nvPr/>
        </p:nvSpPr>
        <p:spPr>
          <a:xfrm>
            <a:off x="6423839" y="1105925"/>
            <a:ext cx="905145" cy="379122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전원 </a:t>
            </a:r>
            <a:r>
              <a:rPr lang="en-US" altLang="ko-KR" sz="1200" dirty="0"/>
              <a:t>SW</a:t>
            </a:r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F2979F60-D8AE-469F-8423-B60B67F96DD5}"/>
              </a:ext>
            </a:extLst>
          </p:cNvPr>
          <p:cNvSpPr/>
          <p:nvPr/>
        </p:nvSpPr>
        <p:spPr>
          <a:xfrm>
            <a:off x="6399387" y="1875351"/>
            <a:ext cx="954046" cy="558801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SW</a:t>
            </a:r>
          </a:p>
          <a:p>
            <a:pPr algn="ctr"/>
            <a:r>
              <a:rPr lang="en-US" altLang="ko-KR" sz="1200" dirty="0"/>
              <a:t>POLLING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86937BBE-EBD4-4324-8F0E-25C5E9A5A08C}"/>
              </a:ext>
            </a:extLst>
          </p:cNvPr>
          <p:cNvCxnSpPr>
            <a:cxnSpLocks/>
            <a:stCxn id="64" idx="2"/>
            <a:endCxn id="69" idx="0"/>
          </p:cNvCxnSpPr>
          <p:nvPr/>
        </p:nvCxnSpPr>
        <p:spPr>
          <a:xfrm flipH="1">
            <a:off x="6876410" y="1485047"/>
            <a:ext cx="2" cy="390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757AAC02-E0EC-4355-BD81-E5CE6C5BC82D}"/>
              </a:ext>
            </a:extLst>
          </p:cNvPr>
          <p:cNvSpPr/>
          <p:nvPr/>
        </p:nvSpPr>
        <p:spPr>
          <a:xfrm>
            <a:off x="5028154" y="2039865"/>
            <a:ext cx="966921" cy="558801"/>
          </a:xfrm>
          <a:prstGeom prst="round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Shut</a:t>
            </a:r>
          </a:p>
          <a:p>
            <a:pPr algn="ctr"/>
            <a:r>
              <a:rPr lang="en-US" altLang="ko-KR" sz="1200" dirty="0"/>
              <a:t>Down</a:t>
            </a:r>
          </a:p>
          <a:p>
            <a:pPr algn="ctr"/>
            <a:r>
              <a:rPr lang="en-US" altLang="ko-KR" sz="1200" dirty="0"/>
              <a:t>command</a:t>
            </a:r>
            <a:endParaRPr lang="ko-KR" altLang="en-US" sz="1200" dirty="0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090FA050-5444-4994-B943-606E1FC4415A}"/>
              </a:ext>
            </a:extLst>
          </p:cNvPr>
          <p:cNvSpPr/>
          <p:nvPr/>
        </p:nvSpPr>
        <p:spPr>
          <a:xfrm>
            <a:off x="5576645" y="2683731"/>
            <a:ext cx="2789923" cy="103493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8C54D75A-2460-412A-B80A-853D48FC250E}"/>
              </a:ext>
            </a:extLst>
          </p:cNvPr>
          <p:cNvSpPr/>
          <p:nvPr/>
        </p:nvSpPr>
        <p:spPr>
          <a:xfrm>
            <a:off x="3941594" y="2065355"/>
            <a:ext cx="672415" cy="517466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Can</a:t>
            </a:r>
          </a:p>
          <a:p>
            <a:pPr algn="ctr"/>
            <a:r>
              <a:rPr lang="en-US" altLang="ko-KR" sz="1200" dirty="0"/>
              <a:t>write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2995D25D-3919-4DC8-A826-139D38CB1066}"/>
              </a:ext>
            </a:extLst>
          </p:cNvPr>
          <p:cNvSpPr/>
          <p:nvPr/>
        </p:nvSpPr>
        <p:spPr>
          <a:xfrm>
            <a:off x="6973265" y="2911534"/>
            <a:ext cx="1291771" cy="558801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Start</a:t>
            </a:r>
          </a:p>
          <a:p>
            <a:pPr algn="ctr"/>
            <a:r>
              <a:rPr lang="en-US" altLang="ko-KR" sz="1200" dirty="0"/>
              <a:t>handler</a:t>
            </a: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B63391A1-5F80-4D7D-B9A5-C812B05DE968}"/>
              </a:ext>
            </a:extLst>
          </p:cNvPr>
          <p:cNvSpPr/>
          <p:nvPr/>
        </p:nvSpPr>
        <p:spPr>
          <a:xfrm>
            <a:off x="5673935" y="2911534"/>
            <a:ext cx="1157781" cy="558801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Shut down</a:t>
            </a:r>
          </a:p>
          <a:p>
            <a:pPr algn="ctr"/>
            <a:r>
              <a:rPr lang="en-US" altLang="ko-KR" sz="1200" dirty="0"/>
              <a:t>handler</a:t>
            </a:r>
            <a:endParaRPr lang="ko-KR" altLang="en-US" sz="1200" dirty="0"/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CB619F90-F8B6-4CFD-AD1D-68971565F4E9}"/>
              </a:ext>
            </a:extLst>
          </p:cNvPr>
          <p:cNvSpPr/>
          <p:nvPr/>
        </p:nvSpPr>
        <p:spPr>
          <a:xfrm>
            <a:off x="7175622" y="2791677"/>
            <a:ext cx="880658" cy="175144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CASE0</a:t>
            </a:r>
            <a:endParaRPr lang="ko-KR" altLang="en-US" sz="1200" dirty="0"/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D43455CF-3574-435A-A9BD-13CC5804E04F}"/>
              </a:ext>
            </a:extLst>
          </p:cNvPr>
          <p:cNvSpPr/>
          <p:nvPr/>
        </p:nvSpPr>
        <p:spPr>
          <a:xfrm>
            <a:off x="5844919" y="2791677"/>
            <a:ext cx="880658" cy="175144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CASE1</a:t>
            </a:r>
            <a:endParaRPr lang="ko-KR" altLang="en-US" sz="1200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B0F49379-B262-4C78-9749-ACA3BBC89D7F}"/>
              </a:ext>
            </a:extLst>
          </p:cNvPr>
          <p:cNvCxnSpPr>
            <a:cxnSpLocks/>
            <a:stCxn id="69" idx="2"/>
            <a:endCxn id="25" idx="0"/>
          </p:cNvCxnSpPr>
          <p:nvPr/>
        </p:nvCxnSpPr>
        <p:spPr>
          <a:xfrm>
            <a:off x="6876410" y="2434152"/>
            <a:ext cx="95197" cy="249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0" name="직선 화살표 연결선 239">
            <a:extLst>
              <a:ext uri="{FF2B5EF4-FFF2-40B4-BE49-F238E27FC236}">
                <a16:creationId xmlns:a16="http://schemas.microsoft.com/office/drawing/2014/main" id="{2408D12B-9D8D-4DE0-AA45-621CA9A4A757}"/>
              </a:ext>
            </a:extLst>
          </p:cNvPr>
          <p:cNvCxnSpPr>
            <a:stCxn id="20" idx="1"/>
            <a:endCxn id="58" idx="3"/>
          </p:cNvCxnSpPr>
          <p:nvPr/>
        </p:nvCxnSpPr>
        <p:spPr>
          <a:xfrm flipH="1" flipV="1">
            <a:off x="3703536" y="2309028"/>
            <a:ext cx="238058" cy="15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6" name="직선 화살표 연결선 245">
            <a:extLst>
              <a:ext uri="{FF2B5EF4-FFF2-40B4-BE49-F238E27FC236}">
                <a16:creationId xmlns:a16="http://schemas.microsoft.com/office/drawing/2014/main" id="{FDFC0176-2B79-462B-A3CB-1493783B7904}"/>
              </a:ext>
            </a:extLst>
          </p:cNvPr>
          <p:cNvCxnSpPr>
            <a:cxnSpLocks/>
            <a:stCxn id="58" idx="2"/>
            <a:endCxn id="168" idx="0"/>
          </p:cNvCxnSpPr>
          <p:nvPr/>
        </p:nvCxnSpPr>
        <p:spPr>
          <a:xfrm flipH="1">
            <a:off x="3367329" y="2588428"/>
            <a:ext cx="3264" cy="323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821CF796-4A67-489B-8904-A010277F01DF}"/>
              </a:ext>
            </a:extLst>
          </p:cNvPr>
          <p:cNvCxnSpPr>
            <a:cxnSpLocks/>
            <a:stCxn id="68" idx="1"/>
          </p:cNvCxnSpPr>
          <p:nvPr/>
        </p:nvCxnSpPr>
        <p:spPr>
          <a:xfrm flipH="1">
            <a:off x="5519287" y="3190935"/>
            <a:ext cx="15464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DF2DCB62-B1E0-4D8D-AF06-35A0A4868237}"/>
              </a:ext>
            </a:extLst>
          </p:cNvPr>
          <p:cNvCxnSpPr>
            <a:cxnSpLocks/>
            <a:endCxn id="73" idx="2"/>
          </p:cNvCxnSpPr>
          <p:nvPr/>
        </p:nvCxnSpPr>
        <p:spPr>
          <a:xfrm flipH="1" flipV="1">
            <a:off x="5511615" y="2598666"/>
            <a:ext cx="7672" cy="592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DE41FE2D-CEB9-47E1-831C-26618C2ADFD5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6971607" y="3718661"/>
            <a:ext cx="7672" cy="2278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9" name="직선 화살표 연결선 288">
            <a:extLst>
              <a:ext uri="{FF2B5EF4-FFF2-40B4-BE49-F238E27FC236}">
                <a16:creationId xmlns:a16="http://schemas.microsoft.com/office/drawing/2014/main" id="{A1155699-A23E-45FB-99AF-BD175082F37E}"/>
              </a:ext>
            </a:extLst>
          </p:cNvPr>
          <p:cNvCxnSpPr>
            <a:cxnSpLocks/>
          </p:cNvCxnSpPr>
          <p:nvPr/>
        </p:nvCxnSpPr>
        <p:spPr>
          <a:xfrm>
            <a:off x="6973265" y="3955563"/>
            <a:ext cx="15237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0" name="사각형: 둥근 모서리 139">
            <a:extLst>
              <a:ext uri="{FF2B5EF4-FFF2-40B4-BE49-F238E27FC236}">
                <a16:creationId xmlns:a16="http://schemas.microsoft.com/office/drawing/2014/main" id="{10AC23C4-9BDD-47A5-904A-9489B662A15B}"/>
              </a:ext>
            </a:extLst>
          </p:cNvPr>
          <p:cNvSpPr/>
          <p:nvPr/>
        </p:nvSpPr>
        <p:spPr>
          <a:xfrm>
            <a:off x="9303211" y="3828257"/>
            <a:ext cx="879294" cy="40655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Photo</a:t>
            </a:r>
          </a:p>
          <a:p>
            <a:pPr algn="ctr"/>
            <a:r>
              <a:rPr lang="en-US" altLang="ko-KR" sz="1200" dirty="0"/>
              <a:t>coupler</a:t>
            </a:r>
          </a:p>
        </p:txBody>
      </p:sp>
      <p:cxnSp>
        <p:nvCxnSpPr>
          <p:cNvPr id="291" name="직선 화살표 연결선 290">
            <a:extLst>
              <a:ext uri="{FF2B5EF4-FFF2-40B4-BE49-F238E27FC236}">
                <a16:creationId xmlns:a16="http://schemas.microsoft.com/office/drawing/2014/main" id="{1FF9A524-DF4B-44F0-8850-353F0F41D117}"/>
              </a:ext>
            </a:extLst>
          </p:cNvPr>
          <p:cNvCxnSpPr>
            <a:cxnSpLocks/>
            <a:endCxn id="140" idx="1"/>
          </p:cNvCxnSpPr>
          <p:nvPr/>
        </p:nvCxnSpPr>
        <p:spPr>
          <a:xfrm>
            <a:off x="9068506" y="4024551"/>
            <a:ext cx="234705" cy="6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5" name="직선 화살표 연결선 294">
            <a:extLst>
              <a:ext uri="{FF2B5EF4-FFF2-40B4-BE49-F238E27FC236}">
                <a16:creationId xmlns:a16="http://schemas.microsoft.com/office/drawing/2014/main" id="{05413CE9-82A9-457B-9432-3B8B8ABC2EF0}"/>
              </a:ext>
            </a:extLst>
          </p:cNvPr>
          <p:cNvCxnSpPr>
            <a:stCxn id="140" idx="3"/>
            <a:endCxn id="45" idx="1"/>
          </p:cNvCxnSpPr>
          <p:nvPr/>
        </p:nvCxnSpPr>
        <p:spPr>
          <a:xfrm flipV="1">
            <a:off x="10182505" y="4024551"/>
            <a:ext cx="309583" cy="6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8" name="Rounded Rectangle 21">
            <a:extLst>
              <a:ext uri="{FF2B5EF4-FFF2-40B4-BE49-F238E27FC236}">
                <a16:creationId xmlns:a16="http://schemas.microsoft.com/office/drawing/2014/main" id="{79832BC6-6E12-4EAE-AF21-C28DF6DBC3AA}"/>
              </a:ext>
            </a:extLst>
          </p:cNvPr>
          <p:cNvSpPr/>
          <p:nvPr/>
        </p:nvSpPr>
        <p:spPr>
          <a:xfrm>
            <a:off x="10405831" y="4431109"/>
            <a:ext cx="1110109" cy="379012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Water rocket</a:t>
            </a:r>
          </a:p>
          <a:p>
            <a:pPr algn="ctr"/>
            <a:r>
              <a:rPr lang="en-US" altLang="ko-KR" sz="1000" dirty="0"/>
              <a:t>pump</a:t>
            </a:r>
            <a:endParaRPr lang="ko-KR" altLang="en-US" sz="1000" dirty="0"/>
          </a:p>
        </p:txBody>
      </p:sp>
      <p:sp>
        <p:nvSpPr>
          <p:cNvPr id="150" name="사각형: 둥근 모서리 149">
            <a:extLst>
              <a:ext uri="{FF2B5EF4-FFF2-40B4-BE49-F238E27FC236}">
                <a16:creationId xmlns:a16="http://schemas.microsoft.com/office/drawing/2014/main" id="{1417BA8A-2713-4222-826B-5B9107CEE7F2}"/>
              </a:ext>
            </a:extLst>
          </p:cNvPr>
          <p:cNvSpPr/>
          <p:nvPr/>
        </p:nvSpPr>
        <p:spPr>
          <a:xfrm>
            <a:off x="9303211" y="4403563"/>
            <a:ext cx="879294" cy="40655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Relay</a:t>
            </a:r>
          </a:p>
          <a:p>
            <a:pPr algn="ctr"/>
            <a:r>
              <a:rPr lang="en-US" altLang="ko-KR" sz="1200" dirty="0"/>
              <a:t>10A</a:t>
            </a:r>
          </a:p>
        </p:txBody>
      </p: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id="{D7CBFED7-708F-4DEB-824E-455B4C4C3BEF}"/>
              </a:ext>
            </a:extLst>
          </p:cNvPr>
          <p:cNvCxnSpPr>
            <a:cxnSpLocks/>
            <a:endCxn id="150" idx="1"/>
          </p:cNvCxnSpPr>
          <p:nvPr/>
        </p:nvCxnSpPr>
        <p:spPr>
          <a:xfrm>
            <a:off x="9068506" y="4606842"/>
            <a:ext cx="2347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0" name="직선 화살표 연결선 299">
            <a:extLst>
              <a:ext uri="{FF2B5EF4-FFF2-40B4-BE49-F238E27FC236}">
                <a16:creationId xmlns:a16="http://schemas.microsoft.com/office/drawing/2014/main" id="{0A8FECD7-4CE5-4C5D-9BE4-ED49136A0CFD}"/>
              </a:ext>
            </a:extLst>
          </p:cNvPr>
          <p:cNvCxnSpPr>
            <a:stCxn id="150" idx="3"/>
            <a:endCxn id="148" idx="1"/>
          </p:cNvCxnSpPr>
          <p:nvPr/>
        </p:nvCxnSpPr>
        <p:spPr>
          <a:xfrm>
            <a:off x="10182505" y="4606842"/>
            <a:ext cx="223326" cy="13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4" name="Rounded Rectangle 19">
            <a:extLst>
              <a:ext uri="{FF2B5EF4-FFF2-40B4-BE49-F238E27FC236}">
                <a16:creationId xmlns:a16="http://schemas.microsoft.com/office/drawing/2014/main" id="{211BB205-423F-4D88-B668-01B7A451240A}"/>
              </a:ext>
            </a:extLst>
          </p:cNvPr>
          <p:cNvSpPr/>
          <p:nvPr/>
        </p:nvSpPr>
        <p:spPr>
          <a:xfrm>
            <a:off x="10520970" y="4899208"/>
            <a:ext cx="850412" cy="427068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Coil gun</a:t>
            </a:r>
          </a:p>
          <a:p>
            <a:pPr algn="ctr"/>
            <a:r>
              <a:rPr lang="en-US" altLang="ko-KR" sz="1000" dirty="0"/>
              <a:t>system</a:t>
            </a:r>
            <a:endParaRPr lang="ko-KR" altLang="en-US" sz="1000" dirty="0"/>
          </a:p>
        </p:txBody>
      </p:sp>
      <p:sp>
        <p:nvSpPr>
          <p:cNvPr id="156" name="사각형: 둥근 모서리 155">
            <a:extLst>
              <a:ext uri="{FF2B5EF4-FFF2-40B4-BE49-F238E27FC236}">
                <a16:creationId xmlns:a16="http://schemas.microsoft.com/office/drawing/2014/main" id="{BDBB907F-C225-40A9-928A-BAADDD1B434D}"/>
              </a:ext>
            </a:extLst>
          </p:cNvPr>
          <p:cNvSpPr/>
          <p:nvPr/>
        </p:nvSpPr>
        <p:spPr>
          <a:xfrm>
            <a:off x="9342527" y="4919718"/>
            <a:ext cx="879294" cy="40655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Photo</a:t>
            </a:r>
          </a:p>
          <a:p>
            <a:pPr algn="ctr"/>
            <a:r>
              <a:rPr lang="en-US" altLang="ko-KR" sz="1200" dirty="0"/>
              <a:t>coupler</a:t>
            </a:r>
          </a:p>
        </p:txBody>
      </p:sp>
      <p:cxnSp>
        <p:nvCxnSpPr>
          <p:cNvPr id="303" name="직선 화살표 연결선 302">
            <a:extLst>
              <a:ext uri="{FF2B5EF4-FFF2-40B4-BE49-F238E27FC236}">
                <a16:creationId xmlns:a16="http://schemas.microsoft.com/office/drawing/2014/main" id="{63718BF8-621F-4DFD-A03B-EA13BB3EB8A5}"/>
              </a:ext>
            </a:extLst>
          </p:cNvPr>
          <p:cNvCxnSpPr>
            <a:cxnSpLocks/>
            <a:endCxn id="156" idx="1"/>
          </p:cNvCxnSpPr>
          <p:nvPr/>
        </p:nvCxnSpPr>
        <p:spPr>
          <a:xfrm>
            <a:off x="9068506" y="5117869"/>
            <a:ext cx="274021" cy="5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6" name="직선 화살표 연결선 305">
            <a:extLst>
              <a:ext uri="{FF2B5EF4-FFF2-40B4-BE49-F238E27FC236}">
                <a16:creationId xmlns:a16="http://schemas.microsoft.com/office/drawing/2014/main" id="{98AF3111-41DA-4F24-89DD-63A015553336}"/>
              </a:ext>
            </a:extLst>
          </p:cNvPr>
          <p:cNvCxnSpPr>
            <a:stCxn id="156" idx="3"/>
            <a:endCxn id="154" idx="1"/>
          </p:cNvCxnSpPr>
          <p:nvPr/>
        </p:nvCxnSpPr>
        <p:spPr>
          <a:xfrm flipV="1">
            <a:off x="10221821" y="5112742"/>
            <a:ext cx="299149" cy="10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8" name="사각형: 둥근 모서리 167">
            <a:extLst>
              <a:ext uri="{FF2B5EF4-FFF2-40B4-BE49-F238E27FC236}">
                <a16:creationId xmlns:a16="http://schemas.microsoft.com/office/drawing/2014/main" id="{F3D44D16-FAF0-4821-9D54-5A0FD6EB51E9}"/>
              </a:ext>
            </a:extLst>
          </p:cNvPr>
          <p:cNvSpPr/>
          <p:nvPr/>
        </p:nvSpPr>
        <p:spPr>
          <a:xfrm>
            <a:off x="3031121" y="2912071"/>
            <a:ext cx="672415" cy="517466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Can</a:t>
            </a:r>
          </a:p>
          <a:p>
            <a:pPr algn="ctr"/>
            <a:r>
              <a:rPr lang="en-US" altLang="ko-KR" sz="1200" dirty="0"/>
              <a:t>read</a:t>
            </a:r>
          </a:p>
        </p:txBody>
      </p:sp>
      <p:sp>
        <p:nvSpPr>
          <p:cNvPr id="313" name="TextBox 312">
            <a:extLst>
              <a:ext uri="{FF2B5EF4-FFF2-40B4-BE49-F238E27FC236}">
                <a16:creationId xmlns:a16="http://schemas.microsoft.com/office/drawing/2014/main" id="{E2BDF7BA-13E4-477C-8FA9-473B6C89329A}"/>
              </a:ext>
            </a:extLst>
          </p:cNvPr>
          <p:cNvSpPr txBox="1"/>
          <p:nvPr/>
        </p:nvSpPr>
        <p:spPr>
          <a:xfrm>
            <a:off x="2920728" y="1773296"/>
            <a:ext cx="10014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Can int </a:t>
            </a:r>
            <a:r>
              <a:rPr lang="en-US" altLang="ko-KR" sz="1200" dirty="0" err="1"/>
              <a:t>hlr</a:t>
            </a:r>
            <a:endParaRPr lang="ko-KR" altLang="en-US" sz="1200" dirty="0"/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0ACBB037-FB20-4270-8428-CD919BA833C9}"/>
              </a:ext>
            </a:extLst>
          </p:cNvPr>
          <p:cNvSpPr/>
          <p:nvPr/>
        </p:nvSpPr>
        <p:spPr>
          <a:xfrm>
            <a:off x="3048158" y="5353902"/>
            <a:ext cx="610704" cy="472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Real</a:t>
            </a:r>
          </a:p>
          <a:p>
            <a:pPr algn="ctr"/>
            <a:r>
              <a:rPr lang="en-US" altLang="ko-KR" sz="1200" dirty="0"/>
              <a:t>Timer</a:t>
            </a:r>
          </a:p>
        </p:txBody>
      </p:sp>
      <p:cxnSp>
        <p:nvCxnSpPr>
          <p:cNvPr id="181" name="직선 화살표 연결선 180">
            <a:extLst>
              <a:ext uri="{FF2B5EF4-FFF2-40B4-BE49-F238E27FC236}">
                <a16:creationId xmlns:a16="http://schemas.microsoft.com/office/drawing/2014/main" id="{33530758-5229-4D41-8DE5-FA0BAB99D23B}"/>
              </a:ext>
            </a:extLst>
          </p:cNvPr>
          <p:cNvCxnSpPr>
            <a:cxnSpLocks/>
            <a:stCxn id="179" idx="2"/>
            <a:endCxn id="182" idx="0"/>
          </p:cNvCxnSpPr>
          <p:nvPr/>
        </p:nvCxnSpPr>
        <p:spPr>
          <a:xfrm>
            <a:off x="3353510" y="5826457"/>
            <a:ext cx="7547" cy="113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2" name="사각형: 둥근 모서리 181">
            <a:extLst>
              <a:ext uri="{FF2B5EF4-FFF2-40B4-BE49-F238E27FC236}">
                <a16:creationId xmlns:a16="http://schemas.microsoft.com/office/drawing/2014/main" id="{FEC18D22-FE0B-4982-ADF9-6F1F2325A5E1}"/>
              </a:ext>
            </a:extLst>
          </p:cNvPr>
          <p:cNvSpPr/>
          <p:nvPr/>
        </p:nvSpPr>
        <p:spPr>
          <a:xfrm>
            <a:off x="2967234" y="5940117"/>
            <a:ext cx="787645" cy="37028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RTI</a:t>
            </a:r>
          </a:p>
          <a:p>
            <a:pPr algn="ctr"/>
            <a:r>
              <a:rPr lang="en-US" altLang="ko-KR" sz="1200" dirty="0"/>
              <a:t>handler</a:t>
            </a:r>
            <a:endParaRPr lang="ko-KR" altLang="en-US" sz="1200" dirty="0"/>
          </a:p>
        </p:txBody>
      </p:sp>
      <p:sp>
        <p:nvSpPr>
          <p:cNvPr id="183" name="사각형: 둥근 모서리 182">
            <a:extLst>
              <a:ext uri="{FF2B5EF4-FFF2-40B4-BE49-F238E27FC236}">
                <a16:creationId xmlns:a16="http://schemas.microsoft.com/office/drawing/2014/main" id="{654598CC-8F86-411B-BBC2-1A31BECC9A2A}"/>
              </a:ext>
            </a:extLst>
          </p:cNvPr>
          <p:cNvSpPr/>
          <p:nvPr/>
        </p:nvSpPr>
        <p:spPr>
          <a:xfrm>
            <a:off x="2920728" y="6402709"/>
            <a:ext cx="880658" cy="20949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Flag1=1</a:t>
            </a:r>
            <a:endParaRPr lang="ko-KR" altLang="en-US" sz="1200" dirty="0"/>
          </a:p>
        </p:txBody>
      </p:sp>
      <p:cxnSp>
        <p:nvCxnSpPr>
          <p:cNvPr id="184" name="직선 화살표 연결선 183">
            <a:extLst>
              <a:ext uri="{FF2B5EF4-FFF2-40B4-BE49-F238E27FC236}">
                <a16:creationId xmlns:a16="http://schemas.microsoft.com/office/drawing/2014/main" id="{4F23DC7A-356F-437C-B64D-622B0D889C40}"/>
              </a:ext>
            </a:extLst>
          </p:cNvPr>
          <p:cNvCxnSpPr>
            <a:cxnSpLocks/>
            <a:stCxn id="182" idx="2"/>
            <a:endCxn id="183" idx="0"/>
          </p:cNvCxnSpPr>
          <p:nvPr/>
        </p:nvCxnSpPr>
        <p:spPr>
          <a:xfrm>
            <a:off x="3361057" y="6310397"/>
            <a:ext cx="0" cy="923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사각형: 둥근 모서리 196">
            <a:extLst>
              <a:ext uri="{FF2B5EF4-FFF2-40B4-BE49-F238E27FC236}">
                <a16:creationId xmlns:a16="http://schemas.microsoft.com/office/drawing/2014/main" id="{FD08CE68-834A-42F9-AA69-BB67172B6B76}"/>
              </a:ext>
            </a:extLst>
          </p:cNvPr>
          <p:cNvSpPr/>
          <p:nvPr/>
        </p:nvSpPr>
        <p:spPr>
          <a:xfrm>
            <a:off x="3031460" y="3616783"/>
            <a:ext cx="672415" cy="517466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Can</a:t>
            </a:r>
          </a:p>
          <a:p>
            <a:pPr algn="ctr"/>
            <a:r>
              <a:rPr lang="en-US" altLang="ko-KR" sz="1200" dirty="0"/>
              <a:t>RBUF</a:t>
            </a:r>
          </a:p>
        </p:txBody>
      </p:sp>
      <p:sp>
        <p:nvSpPr>
          <p:cNvPr id="203" name="사각형: 둥근 모서리 202">
            <a:extLst>
              <a:ext uri="{FF2B5EF4-FFF2-40B4-BE49-F238E27FC236}">
                <a16:creationId xmlns:a16="http://schemas.microsoft.com/office/drawing/2014/main" id="{CF4B1DDB-24BD-4B7C-9FB1-5190449E9DB2}"/>
              </a:ext>
            </a:extLst>
          </p:cNvPr>
          <p:cNvSpPr/>
          <p:nvPr/>
        </p:nvSpPr>
        <p:spPr>
          <a:xfrm>
            <a:off x="3948757" y="2911534"/>
            <a:ext cx="672415" cy="517466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Can</a:t>
            </a:r>
          </a:p>
          <a:p>
            <a:pPr algn="ctr"/>
            <a:r>
              <a:rPr lang="en-US" altLang="ko-KR" sz="1200" dirty="0"/>
              <a:t>WBUF</a:t>
            </a:r>
          </a:p>
        </p:txBody>
      </p:sp>
      <p:sp>
        <p:nvSpPr>
          <p:cNvPr id="208" name="L 도형 207">
            <a:extLst>
              <a:ext uri="{FF2B5EF4-FFF2-40B4-BE49-F238E27FC236}">
                <a16:creationId xmlns:a16="http://schemas.microsoft.com/office/drawing/2014/main" id="{5AFE4F45-5A63-4786-AAA8-AE21D0CEBCCC}"/>
              </a:ext>
            </a:extLst>
          </p:cNvPr>
          <p:cNvSpPr/>
          <p:nvPr/>
        </p:nvSpPr>
        <p:spPr>
          <a:xfrm rot="5400000">
            <a:off x="4506279" y="2397227"/>
            <a:ext cx="4389835" cy="3346086"/>
          </a:xfrm>
          <a:prstGeom prst="corner">
            <a:avLst>
              <a:gd name="adj1" fmla="val 241488"/>
              <a:gd name="adj2" fmla="val 70026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" name="사각형: 둥근 모서리 175">
            <a:extLst>
              <a:ext uri="{FF2B5EF4-FFF2-40B4-BE49-F238E27FC236}">
                <a16:creationId xmlns:a16="http://schemas.microsoft.com/office/drawing/2014/main" id="{EFCF433A-6D09-499C-8FF9-4EC88218873B}"/>
              </a:ext>
            </a:extLst>
          </p:cNvPr>
          <p:cNvSpPr/>
          <p:nvPr/>
        </p:nvSpPr>
        <p:spPr>
          <a:xfrm>
            <a:off x="3031290" y="4254406"/>
            <a:ext cx="672415" cy="525779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Can</a:t>
            </a:r>
          </a:p>
          <a:p>
            <a:pPr algn="ctr"/>
            <a:r>
              <a:rPr lang="en-US" altLang="ko-KR" sz="1200" dirty="0" err="1"/>
              <a:t>rcmd</a:t>
            </a:r>
            <a:endParaRPr lang="en-US" altLang="ko-KR" sz="1200" dirty="0"/>
          </a:p>
          <a:p>
            <a:pPr algn="ctr"/>
            <a:r>
              <a:rPr lang="en-US" altLang="ko-KR" sz="1200" dirty="0"/>
              <a:t>check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EE08689A-02AC-4F84-92E9-B6D1CE8BA65B}"/>
              </a:ext>
            </a:extLst>
          </p:cNvPr>
          <p:cNvSpPr txBox="1"/>
          <p:nvPr/>
        </p:nvSpPr>
        <p:spPr>
          <a:xfrm>
            <a:off x="4925041" y="1606565"/>
            <a:ext cx="629430" cy="274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task</a:t>
            </a:r>
            <a:endParaRPr lang="ko-KR" altLang="en-US" sz="1200" dirty="0"/>
          </a:p>
        </p:txBody>
      </p:sp>
      <p:sp>
        <p:nvSpPr>
          <p:cNvPr id="221" name="타원 220">
            <a:extLst>
              <a:ext uri="{FF2B5EF4-FFF2-40B4-BE49-F238E27FC236}">
                <a16:creationId xmlns:a16="http://schemas.microsoft.com/office/drawing/2014/main" id="{3F1DCA4E-D642-486A-AC6C-432846451083}"/>
              </a:ext>
            </a:extLst>
          </p:cNvPr>
          <p:cNvSpPr/>
          <p:nvPr/>
        </p:nvSpPr>
        <p:spPr>
          <a:xfrm>
            <a:off x="10759003" y="5667760"/>
            <a:ext cx="1073639" cy="431054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모터 내장</a:t>
            </a:r>
            <a:endParaRPr lang="en-US" altLang="ko-KR" sz="1000" dirty="0"/>
          </a:p>
          <a:p>
            <a:pPr algn="ctr"/>
            <a:r>
              <a:rPr lang="en-US" altLang="ko-KR" sz="1000" dirty="0"/>
              <a:t>encoder</a:t>
            </a:r>
            <a:endParaRPr lang="ko-KR" altLang="en-US" sz="1000" dirty="0"/>
          </a:p>
        </p:txBody>
      </p:sp>
      <p:sp>
        <p:nvSpPr>
          <p:cNvPr id="256" name="다이아몬드 255">
            <a:extLst>
              <a:ext uri="{FF2B5EF4-FFF2-40B4-BE49-F238E27FC236}">
                <a16:creationId xmlns:a16="http://schemas.microsoft.com/office/drawing/2014/main" id="{CFCDDFF3-D5CC-4D1E-8A1C-3050B3AB6D47}"/>
              </a:ext>
            </a:extLst>
          </p:cNvPr>
          <p:cNvSpPr/>
          <p:nvPr/>
        </p:nvSpPr>
        <p:spPr>
          <a:xfrm>
            <a:off x="9414215" y="5515782"/>
            <a:ext cx="1121174" cy="749405"/>
          </a:xfrm>
          <a:prstGeom prst="diamond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tranc</a:t>
            </a:r>
            <a:endParaRPr lang="en-US" altLang="ko-KR" sz="1200" dirty="0"/>
          </a:p>
          <a:p>
            <a:pPr algn="ctr"/>
            <a:r>
              <a:rPr lang="en-US" altLang="ko-KR" sz="1200" dirty="0"/>
              <a:t>level</a:t>
            </a:r>
          </a:p>
          <a:p>
            <a:pPr algn="ctr"/>
            <a:r>
              <a:rPr lang="en-US" altLang="ko-KR" sz="1200" dirty="0"/>
              <a:t>sifter</a:t>
            </a:r>
            <a:endParaRPr lang="ko-KR" altLang="en-US" sz="1200" dirty="0"/>
          </a:p>
        </p:txBody>
      </p: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95262A42-733C-4835-B5B4-6531B7E4FA37}"/>
              </a:ext>
            </a:extLst>
          </p:cNvPr>
          <p:cNvCxnSpPr>
            <a:stCxn id="221" idx="2"/>
            <a:endCxn id="256" idx="3"/>
          </p:cNvCxnSpPr>
          <p:nvPr/>
        </p:nvCxnSpPr>
        <p:spPr>
          <a:xfrm flipH="1">
            <a:off x="10535389" y="5883287"/>
            <a:ext cx="223614" cy="7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E7278695-432F-42D6-83CA-4388437A5D47}"/>
              </a:ext>
            </a:extLst>
          </p:cNvPr>
          <p:cNvSpPr/>
          <p:nvPr/>
        </p:nvSpPr>
        <p:spPr>
          <a:xfrm>
            <a:off x="8497019" y="3848694"/>
            <a:ext cx="568766" cy="15438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 </a:t>
            </a:r>
            <a:r>
              <a:rPr lang="en-US" altLang="ko-KR" sz="1200" dirty="0" err="1"/>
              <a:t>gpio</a:t>
            </a:r>
            <a:endParaRPr lang="en-US" altLang="ko-KR" sz="1200" dirty="0"/>
          </a:p>
          <a:p>
            <a:pPr algn="ctr"/>
            <a:r>
              <a:rPr lang="en-US" altLang="ko-KR" sz="1200" dirty="0"/>
              <a:t>PORT</a:t>
            </a:r>
            <a:endParaRPr lang="ko-KR" altLang="en-US" sz="1200" dirty="0"/>
          </a:p>
        </p:txBody>
      </p:sp>
      <p:sp>
        <p:nvSpPr>
          <p:cNvPr id="257" name="직사각형 256">
            <a:extLst>
              <a:ext uri="{FF2B5EF4-FFF2-40B4-BE49-F238E27FC236}">
                <a16:creationId xmlns:a16="http://schemas.microsoft.com/office/drawing/2014/main" id="{08EDA870-CB16-4A68-A253-518E14174CED}"/>
              </a:ext>
            </a:extLst>
          </p:cNvPr>
          <p:cNvSpPr/>
          <p:nvPr/>
        </p:nvSpPr>
        <p:spPr>
          <a:xfrm>
            <a:off x="8497019" y="5595815"/>
            <a:ext cx="568766" cy="60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eQEP</a:t>
            </a:r>
            <a:endParaRPr lang="en-US" altLang="ko-KR" sz="1200" dirty="0"/>
          </a:p>
          <a:p>
            <a:pPr algn="ctr"/>
            <a:r>
              <a:rPr lang="en-US" altLang="ko-KR" sz="1200" dirty="0"/>
              <a:t>PORT</a:t>
            </a:r>
            <a:endParaRPr lang="ko-KR" altLang="en-US" sz="1200" dirty="0"/>
          </a:p>
        </p:txBody>
      </p: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0B063F3C-C5BD-4B08-BF54-7980B5FB3DE5}"/>
              </a:ext>
            </a:extLst>
          </p:cNvPr>
          <p:cNvCxnSpPr>
            <a:stCxn id="256" idx="1"/>
            <a:endCxn id="257" idx="3"/>
          </p:cNvCxnSpPr>
          <p:nvPr/>
        </p:nvCxnSpPr>
        <p:spPr>
          <a:xfrm flipH="1">
            <a:off x="9065785" y="5890485"/>
            <a:ext cx="348430" cy="8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20A60C12-7388-48BB-9537-27D242B2C58D}"/>
              </a:ext>
            </a:extLst>
          </p:cNvPr>
          <p:cNvSpPr txBox="1"/>
          <p:nvPr/>
        </p:nvSpPr>
        <p:spPr>
          <a:xfrm>
            <a:off x="10410405" y="5536458"/>
            <a:ext cx="532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5.0v</a:t>
            </a:r>
            <a:endParaRPr lang="ko-KR" altLang="en-US" sz="1200" dirty="0"/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14081FBE-A1B2-4983-B80E-E19A17B8134F}"/>
              </a:ext>
            </a:extLst>
          </p:cNvPr>
          <p:cNvSpPr txBox="1"/>
          <p:nvPr/>
        </p:nvSpPr>
        <p:spPr>
          <a:xfrm>
            <a:off x="9069233" y="5613485"/>
            <a:ext cx="532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3.3v</a:t>
            </a:r>
            <a:endParaRPr lang="ko-KR" altLang="en-US" sz="1200" dirty="0"/>
          </a:p>
        </p:txBody>
      </p:sp>
      <p:sp>
        <p:nvSpPr>
          <p:cNvPr id="259" name="사각형: 둥근 모서리 258">
            <a:extLst>
              <a:ext uri="{FF2B5EF4-FFF2-40B4-BE49-F238E27FC236}">
                <a16:creationId xmlns:a16="http://schemas.microsoft.com/office/drawing/2014/main" id="{D308B09E-FD6A-45C4-8AD7-EC47882D26DF}"/>
              </a:ext>
            </a:extLst>
          </p:cNvPr>
          <p:cNvSpPr/>
          <p:nvPr/>
        </p:nvSpPr>
        <p:spPr>
          <a:xfrm>
            <a:off x="5266818" y="1775423"/>
            <a:ext cx="880658" cy="20949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if(Flag1)</a:t>
            </a:r>
            <a:endParaRPr lang="ko-KR" altLang="en-US" sz="1200" dirty="0"/>
          </a:p>
        </p:txBody>
      </p: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21927B63-7D21-4CA2-A88D-920CFE1A782B}"/>
              </a:ext>
            </a:extLst>
          </p:cNvPr>
          <p:cNvCxnSpPr>
            <a:stCxn id="168" idx="2"/>
            <a:endCxn id="197" idx="0"/>
          </p:cNvCxnSpPr>
          <p:nvPr/>
        </p:nvCxnSpPr>
        <p:spPr>
          <a:xfrm>
            <a:off x="3367329" y="3429537"/>
            <a:ext cx="339" cy="187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85C8A14A-3219-4789-A75A-110010540C2A}"/>
              </a:ext>
            </a:extLst>
          </p:cNvPr>
          <p:cNvCxnSpPr>
            <a:stCxn id="197" idx="2"/>
            <a:endCxn id="176" idx="0"/>
          </p:cNvCxnSpPr>
          <p:nvPr/>
        </p:nvCxnSpPr>
        <p:spPr>
          <a:xfrm flipH="1">
            <a:off x="3367498" y="4134249"/>
            <a:ext cx="170" cy="120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1" name="사각형: 둥근 모서리 260">
            <a:extLst>
              <a:ext uri="{FF2B5EF4-FFF2-40B4-BE49-F238E27FC236}">
                <a16:creationId xmlns:a16="http://schemas.microsoft.com/office/drawing/2014/main" id="{4701CDDB-ABD2-46D6-AA9F-DC67BA73833F}"/>
              </a:ext>
            </a:extLst>
          </p:cNvPr>
          <p:cNvSpPr/>
          <p:nvPr/>
        </p:nvSpPr>
        <p:spPr>
          <a:xfrm>
            <a:off x="5422354" y="4683592"/>
            <a:ext cx="1157781" cy="558801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Ang</a:t>
            </a:r>
          </a:p>
          <a:p>
            <a:pPr algn="ctr"/>
            <a:r>
              <a:rPr lang="en-US" altLang="ko-KR" sz="1200" dirty="0"/>
              <a:t>PID</a:t>
            </a:r>
            <a:endParaRPr lang="ko-KR" altLang="en-US" sz="1200" dirty="0"/>
          </a:p>
        </p:txBody>
      </p:sp>
      <p:sp>
        <p:nvSpPr>
          <p:cNvPr id="262" name="사각형: 둥근 모서리 261">
            <a:extLst>
              <a:ext uri="{FF2B5EF4-FFF2-40B4-BE49-F238E27FC236}">
                <a16:creationId xmlns:a16="http://schemas.microsoft.com/office/drawing/2014/main" id="{C247176A-A3A3-45FD-9589-6BE49944777B}"/>
              </a:ext>
            </a:extLst>
          </p:cNvPr>
          <p:cNvSpPr/>
          <p:nvPr/>
        </p:nvSpPr>
        <p:spPr>
          <a:xfrm>
            <a:off x="6782382" y="4683593"/>
            <a:ext cx="1157781" cy="558801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Vel</a:t>
            </a:r>
          </a:p>
          <a:p>
            <a:pPr algn="ctr"/>
            <a:r>
              <a:rPr lang="en-US" altLang="ko-KR" sz="1200" dirty="0"/>
              <a:t>PID</a:t>
            </a:r>
            <a:endParaRPr lang="ko-KR" altLang="en-US" sz="1200" dirty="0"/>
          </a:p>
        </p:txBody>
      </p:sp>
      <p:cxnSp>
        <p:nvCxnSpPr>
          <p:cNvPr id="274" name="직선 화살표 연결선 273">
            <a:extLst>
              <a:ext uri="{FF2B5EF4-FFF2-40B4-BE49-F238E27FC236}">
                <a16:creationId xmlns:a16="http://schemas.microsoft.com/office/drawing/2014/main" id="{71BBFC83-F5F6-4208-A98E-473281009447}"/>
              </a:ext>
            </a:extLst>
          </p:cNvPr>
          <p:cNvCxnSpPr>
            <a:stCxn id="203" idx="0"/>
            <a:endCxn id="20" idx="2"/>
          </p:cNvCxnSpPr>
          <p:nvPr/>
        </p:nvCxnSpPr>
        <p:spPr>
          <a:xfrm flipH="1" flipV="1">
            <a:off x="4277802" y="2582821"/>
            <a:ext cx="7163" cy="328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9" name="사각형: 둥근 모서리 278">
            <a:extLst>
              <a:ext uri="{FF2B5EF4-FFF2-40B4-BE49-F238E27FC236}">
                <a16:creationId xmlns:a16="http://schemas.microsoft.com/office/drawing/2014/main" id="{D01C904F-AF11-4333-8DFB-B7FE26F9C2A8}"/>
              </a:ext>
            </a:extLst>
          </p:cNvPr>
          <p:cNvSpPr/>
          <p:nvPr/>
        </p:nvSpPr>
        <p:spPr>
          <a:xfrm>
            <a:off x="7351520" y="5705197"/>
            <a:ext cx="814245" cy="393617"/>
          </a:xfrm>
          <a:prstGeom prst="round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count</a:t>
            </a:r>
            <a:endParaRPr lang="ko-KR" altLang="en-US" sz="1200" dirty="0"/>
          </a:p>
        </p:txBody>
      </p:sp>
      <p:cxnSp>
        <p:nvCxnSpPr>
          <p:cNvPr id="281" name="직선 화살표 연결선 280">
            <a:extLst>
              <a:ext uri="{FF2B5EF4-FFF2-40B4-BE49-F238E27FC236}">
                <a16:creationId xmlns:a16="http://schemas.microsoft.com/office/drawing/2014/main" id="{FFFDBB44-F1A3-421B-B9FB-CF7B92BBB252}"/>
              </a:ext>
            </a:extLst>
          </p:cNvPr>
          <p:cNvCxnSpPr>
            <a:stCxn id="257" idx="1"/>
            <a:endCxn id="279" idx="3"/>
          </p:cNvCxnSpPr>
          <p:nvPr/>
        </p:nvCxnSpPr>
        <p:spPr>
          <a:xfrm flipH="1">
            <a:off x="8165765" y="5898510"/>
            <a:ext cx="331254" cy="3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7" name="사각형: 둥근 모서리 326">
            <a:extLst>
              <a:ext uri="{FF2B5EF4-FFF2-40B4-BE49-F238E27FC236}">
                <a16:creationId xmlns:a16="http://schemas.microsoft.com/office/drawing/2014/main" id="{2ED8A187-FBBA-499C-8B98-84E4D91F49A7}"/>
              </a:ext>
            </a:extLst>
          </p:cNvPr>
          <p:cNvSpPr/>
          <p:nvPr/>
        </p:nvSpPr>
        <p:spPr>
          <a:xfrm>
            <a:off x="3900502" y="3740876"/>
            <a:ext cx="771676" cy="525779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Can</a:t>
            </a:r>
          </a:p>
          <a:p>
            <a:pPr algn="ctr"/>
            <a:r>
              <a:rPr lang="en-US" altLang="ko-KR" sz="1200" dirty="0" err="1"/>
              <a:t>scmd</a:t>
            </a:r>
            <a:endParaRPr lang="en-US" altLang="ko-KR" sz="1200" dirty="0"/>
          </a:p>
          <a:p>
            <a:pPr algn="ctr"/>
            <a:r>
              <a:rPr lang="en-US" altLang="ko-KR" sz="1200" dirty="0"/>
              <a:t>handler</a:t>
            </a:r>
          </a:p>
        </p:txBody>
      </p:sp>
      <p:cxnSp>
        <p:nvCxnSpPr>
          <p:cNvPr id="329" name="직선 화살표 연결선 328">
            <a:extLst>
              <a:ext uri="{FF2B5EF4-FFF2-40B4-BE49-F238E27FC236}">
                <a16:creationId xmlns:a16="http://schemas.microsoft.com/office/drawing/2014/main" id="{85FB2345-7ADC-467E-8753-03EF3624C216}"/>
              </a:ext>
            </a:extLst>
          </p:cNvPr>
          <p:cNvCxnSpPr>
            <a:cxnSpLocks/>
            <a:stCxn id="327" idx="0"/>
            <a:endCxn id="203" idx="2"/>
          </p:cNvCxnSpPr>
          <p:nvPr/>
        </p:nvCxnSpPr>
        <p:spPr>
          <a:xfrm flipH="1" flipV="1">
            <a:off x="4284965" y="3429000"/>
            <a:ext cx="1375" cy="311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5" name="연결선: 꺾임 334">
            <a:extLst>
              <a:ext uri="{FF2B5EF4-FFF2-40B4-BE49-F238E27FC236}">
                <a16:creationId xmlns:a16="http://schemas.microsoft.com/office/drawing/2014/main" id="{CCFD9936-C38C-4F8F-AE5A-9381C7347297}"/>
              </a:ext>
            </a:extLst>
          </p:cNvPr>
          <p:cNvCxnSpPr>
            <a:stCxn id="73" idx="1"/>
            <a:endCxn id="327" idx="3"/>
          </p:cNvCxnSpPr>
          <p:nvPr/>
        </p:nvCxnSpPr>
        <p:spPr>
          <a:xfrm rot="10800000" flipV="1">
            <a:off x="4672178" y="2319266"/>
            <a:ext cx="355976" cy="1684500"/>
          </a:xfrm>
          <a:prstGeom prst="bentConnector3">
            <a:avLst>
              <a:gd name="adj1" fmla="val 6223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8" name="사각형: 둥근 모서리 337">
            <a:extLst>
              <a:ext uri="{FF2B5EF4-FFF2-40B4-BE49-F238E27FC236}">
                <a16:creationId xmlns:a16="http://schemas.microsoft.com/office/drawing/2014/main" id="{62AB014D-8280-45D0-96CD-812EDD199E7C}"/>
              </a:ext>
            </a:extLst>
          </p:cNvPr>
          <p:cNvSpPr/>
          <p:nvPr/>
        </p:nvSpPr>
        <p:spPr>
          <a:xfrm>
            <a:off x="5233606" y="5721708"/>
            <a:ext cx="880658" cy="20949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Flag1=0</a:t>
            </a:r>
            <a:endParaRPr lang="ko-KR" altLang="en-US" sz="1200" dirty="0"/>
          </a:p>
        </p:txBody>
      </p:sp>
      <p:cxnSp>
        <p:nvCxnSpPr>
          <p:cNvPr id="340" name="직선 화살표 연결선 339">
            <a:extLst>
              <a:ext uri="{FF2B5EF4-FFF2-40B4-BE49-F238E27FC236}">
                <a16:creationId xmlns:a16="http://schemas.microsoft.com/office/drawing/2014/main" id="{ACE8611E-1B82-4BC3-B534-FA499359F7BF}"/>
              </a:ext>
            </a:extLst>
          </p:cNvPr>
          <p:cNvCxnSpPr>
            <a:stCxn id="261" idx="3"/>
            <a:endCxn id="262" idx="1"/>
          </p:cNvCxnSpPr>
          <p:nvPr/>
        </p:nvCxnSpPr>
        <p:spPr>
          <a:xfrm>
            <a:off x="6580135" y="4962993"/>
            <a:ext cx="20224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8" name="사각형: 둥근 모서리 347">
            <a:extLst>
              <a:ext uri="{FF2B5EF4-FFF2-40B4-BE49-F238E27FC236}">
                <a16:creationId xmlns:a16="http://schemas.microsoft.com/office/drawing/2014/main" id="{B81124C8-993A-43D9-A29C-7A5AB653C277}"/>
              </a:ext>
            </a:extLst>
          </p:cNvPr>
          <p:cNvSpPr/>
          <p:nvPr/>
        </p:nvSpPr>
        <p:spPr>
          <a:xfrm>
            <a:off x="5422354" y="4070208"/>
            <a:ext cx="880659" cy="558801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Weapon</a:t>
            </a:r>
          </a:p>
          <a:p>
            <a:pPr algn="ctr"/>
            <a:r>
              <a:rPr lang="en-US" altLang="ko-KR" sz="1200" dirty="0"/>
              <a:t>ctrl</a:t>
            </a:r>
            <a:endParaRPr lang="ko-KR" altLang="en-US" sz="1200" dirty="0"/>
          </a:p>
        </p:txBody>
      </p:sp>
      <p:cxnSp>
        <p:nvCxnSpPr>
          <p:cNvPr id="132" name="연결선: 꺾임 131">
            <a:extLst>
              <a:ext uri="{FF2B5EF4-FFF2-40B4-BE49-F238E27FC236}">
                <a16:creationId xmlns:a16="http://schemas.microsoft.com/office/drawing/2014/main" id="{AD8BAC81-68EF-4FAC-BA81-8E44A141AFEC}"/>
              </a:ext>
            </a:extLst>
          </p:cNvPr>
          <p:cNvCxnSpPr>
            <a:stCxn id="176" idx="3"/>
            <a:endCxn id="348" idx="1"/>
          </p:cNvCxnSpPr>
          <p:nvPr/>
        </p:nvCxnSpPr>
        <p:spPr>
          <a:xfrm flipV="1">
            <a:off x="3703705" y="4349609"/>
            <a:ext cx="1718649" cy="167687"/>
          </a:xfrm>
          <a:prstGeom prst="bentConnector3">
            <a:avLst>
              <a:gd name="adj1" fmla="val 8631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연결선: 꺾임 134">
            <a:extLst>
              <a:ext uri="{FF2B5EF4-FFF2-40B4-BE49-F238E27FC236}">
                <a16:creationId xmlns:a16="http://schemas.microsoft.com/office/drawing/2014/main" id="{804795AE-28A2-4755-886C-50DC1A8700A1}"/>
              </a:ext>
            </a:extLst>
          </p:cNvPr>
          <p:cNvCxnSpPr>
            <a:stCxn id="176" idx="3"/>
            <a:endCxn id="261" idx="1"/>
          </p:cNvCxnSpPr>
          <p:nvPr/>
        </p:nvCxnSpPr>
        <p:spPr>
          <a:xfrm>
            <a:off x="3703705" y="4517296"/>
            <a:ext cx="1718649" cy="445697"/>
          </a:xfrm>
          <a:prstGeom prst="bentConnector3">
            <a:avLst>
              <a:gd name="adj1" fmla="val 8631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2" name="직사각형 351">
            <a:extLst>
              <a:ext uri="{FF2B5EF4-FFF2-40B4-BE49-F238E27FC236}">
                <a16:creationId xmlns:a16="http://schemas.microsoft.com/office/drawing/2014/main" id="{B8629027-9DE7-4AA9-982D-9DE0DCCACEF0}"/>
              </a:ext>
            </a:extLst>
          </p:cNvPr>
          <p:cNvSpPr/>
          <p:nvPr/>
        </p:nvSpPr>
        <p:spPr>
          <a:xfrm>
            <a:off x="3034224" y="4832952"/>
            <a:ext cx="610704" cy="472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PWM</a:t>
            </a:r>
          </a:p>
        </p:txBody>
      </p:sp>
      <p:cxnSp>
        <p:nvCxnSpPr>
          <p:cNvPr id="141" name="연결선: 꺾임 140">
            <a:extLst>
              <a:ext uri="{FF2B5EF4-FFF2-40B4-BE49-F238E27FC236}">
                <a16:creationId xmlns:a16="http://schemas.microsoft.com/office/drawing/2014/main" id="{770349A2-B364-4BEE-BD3B-C0DAA257D8FE}"/>
              </a:ext>
            </a:extLst>
          </p:cNvPr>
          <p:cNvCxnSpPr>
            <a:endCxn id="262" idx="3"/>
          </p:cNvCxnSpPr>
          <p:nvPr/>
        </p:nvCxnSpPr>
        <p:spPr>
          <a:xfrm rot="5400000" flipH="1" flipV="1">
            <a:off x="7468905" y="5229231"/>
            <a:ext cx="737494" cy="205021"/>
          </a:xfrm>
          <a:prstGeom prst="bentConnector4">
            <a:avLst>
              <a:gd name="adj1" fmla="val 31057"/>
              <a:gd name="adj2" fmla="val 21150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연결선: 꺾임 143">
            <a:extLst>
              <a:ext uri="{FF2B5EF4-FFF2-40B4-BE49-F238E27FC236}">
                <a16:creationId xmlns:a16="http://schemas.microsoft.com/office/drawing/2014/main" id="{BC0020B6-DBAB-41C5-9072-A5E7E603A03B}"/>
              </a:ext>
            </a:extLst>
          </p:cNvPr>
          <p:cNvCxnSpPr>
            <a:stCxn id="262" idx="2"/>
            <a:endCxn id="352" idx="3"/>
          </p:cNvCxnSpPr>
          <p:nvPr/>
        </p:nvCxnSpPr>
        <p:spPr>
          <a:xfrm rot="5400000" flipH="1">
            <a:off x="5416519" y="3297640"/>
            <a:ext cx="173164" cy="3716345"/>
          </a:xfrm>
          <a:prstGeom prst="bentConnector4">
            <a:avLst>
              <a:gd name="adj1" fmla="val -132014"/>
              <a:gd name="adj2" fmla="val 5778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D9BAC147-26B8-41C0-9833-284B8750958C}"/>
              </a:ext>
            </a:extLst>
          </p:cNvPr>
          <p:cNvCxnSpPr>
            <a:cxnSpLocks/>
            <a:stCxn id="352" idx="1"/>
            <a:endCxn id="353" idx="3"/>
          </p:cNvCxnSpPr>
          <p:nvPr/>
        </p:nvCxnSpPr>
        <p:spPr>
          <a:xfrm flipH="1" flipV="1">
            <a:off x="2334603" y="5063259"/>
            <a:ext cx="699621" cy="5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3" name="다이아몬드 352">
            <a:extLst>
              <a:ext uri="{FF2B5EF4-FFF2-40B4-BE49-F238E27FC236}">
                <a16:creationId xmlns:a16="http://schemas.microsoft.com/office/drawing/2014/main" id="{87D3C353-3DB8-4DB5-9EC2-B7DE4A71FFD3}"/>
              </a:ext>
            </a:extLst>
          </p:cNvPr>
          <p:cNvSpPr/>
          <p:nvPr/>
        </p:nvSpPr>
        <p:spPr>
          <a:xfrm>
            <a:off x="1213429" y="4688556"/>
            <a:ext cx="1121174" cy="749405"/>
          </a:xfrm>
          <a:prstGeom prst="diamond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tranc</a:t>
            </a:r>
            <a:endParaRPr lang="en-US" altLang="ko-KR" sz="1200" dirty="0"/>
          </a:p>
          <a:p>
            <a:pPr algn="ctr"/>
            <a:r>
              <a:rPr lang="en-US" altLang="ko-KR" sz="1200" dirty="0"/>
              <a:t>level</a:t>
            </a:r>
          </a:p>
          <a:p>
            <a:pPr algn="ctr"/>
            <a:r>
              <a:rPr lang="en-US" altLang="ko-KR" sz="1200" dirty="0"/>
              <a:t>sifter</a:t>
            </a:r>
            <a:endParaRPr lang="ko-KR" altLang="en-US" sz="1200" dirty="0"/>
          </a:p>
        </p:txBody>
      </p:sp>
      <p:sp>
        <p:nvSpPr>
          <p:cNvPr id="354" name="Rounded Rectangle 22">
            <a:extLst>
              <a:ext uri="{FF2B5EF4-FFF2-40B4-BE49-F238E27FC236}">
                <a16:creationId xmlns:a16="http://schemas.microsoft.com/office/drawing/2014/main" id="{363E8AF6-C879-4354-B790-AB11BAF52D70}"/>
              </a:ext>
            </a:extLst>
          </p:cNvPr>
          <p:cNvSpPr/>
          <p:nvPr/>
        </p:nvSpPr>
        <p:spPr>
          <a:xfrm>
            <a:off x="132942" y="4911057"/>
            <a:ext cx="904693" cy="304401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Motor</a:t>
            </a:r>
          </a:p>
        </p:txBody>
      </p:sp>
      <p:cxnSp>
        <p:nvCxnSpPr>
          <p:cNvPr id="163" name="직선 화살표 연결선 162">
            <a:extLst>
              <a:ext uri="{FF2B5EF4-FFF2-40B4-BE49-F238E27FC236}">
                <a16:creationId xmlns:a16="http://schemas.microsoft.com/office/drawing/2014/main" id="{8B17FEEE-2701-45B9-ACD4-1933E2ACA23F}"/>
              </a:ext>
            </a:extLst>
          </p:cNvPr>
          <p:cNvCxnSpPr>
            <a:stCxn id="353" idx="1"/>
            <a:endCxn id="354" idx="3"/>
          </p:cNvCxnSpPr>
          <p:nvPr/>
        </p:nvCxnSpPr>
        <p:spPr>
          <a:xfrm flipH="1" flipV="1">
            <a:off x="1037635" y="5063258"/>
            <a:ext cx="17579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직선 화살표 연결선 166">
            <a:extLst>
              <a:ext uri="{FF2B5EF4-FFF2-40B4-BE49-F238E27FC236}">
                <a16:creationId xmlns:a16="http://schemas.microsoft.com/office/drawing/2014/main" id="{25F5E843-FC78-4E93-A4C9-AF90DBD83A29}"/>
              </a:ext>
            </a:extLst>
          </p:cNvPr>
          <p:cNvCxnSpPr>
            <a:stCxn id="348" idx="3"/>
          </p:cNvCxnSpPr>
          <p:nvPr/>
        </p:nvCxnSpPr>
        <p:spPr>
          <a:xfrm flipV="1">
            <a:off x="6303013" y="4349608"/>
            <a:ext cx="216022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9550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프로젝트 목적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무인 감시 포탑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출산률 저하에 따른 군 병력 감축으로 인해 무인 시스템의 도입 필요성이 부각되고 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로봇은 항상 일정한 컨디션으로 감시하기 때문에 사람보다 신뢰성이 높다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r>
              <a:rPr lang="ko-KR" altLang="en-US" dirty="0"/>
              <a:t>무인 감시 뿐만 아니라 무기를 도입하여 미래형 방위 시스템을 구축하려고 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42386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어떻게 목적을 달성 할 것</a:t>
            </a:r>
            <a:r>
              <a:rPr lang="en-US" altLang="ko-KR" dirty="0"/>
              <a:t>	</a:t>
            </a:r>
            <a:r>
              <a:rPr lang="ko-KR" altLang="en-US" dirty="0"/>
              <a:t>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무기 설계</a:t>
            </a:r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레일건</a:t>
            </a:r>
            <a:endParaRPr lang="en-US" altLang="ko-KR" dirty="0"/>
          </a:p>
          <a:p>
            <a:pPr lvl="2"/>
            <a:r>
              <a:rPr lang="ko-KR" altLang="en-US" dirty="0"/>
              <a:t>전자기 유도를 통한 탄환 발사</a:t>
            </a:r>
            <a:endParaRPr lang="en-US" altLang="ko-KR" dirty="0"/>
          </a:p>
          <a:p>
            <a:pPr lvl="3"/>
            <a:r>
              <a:rPr lang="ko-KR" altLang="en-US" dirty="0"/>
              <a:t>변압기를 이용하여 전압을 부스트</a:t>
            </a:r>
            <a:endParaRPr lang="en-US" altLang="ko-KR" dirty="0"/>
          </a:p>
          <a:p>
            <a:pPr lvl="3"/>
            <a:r>
              <a:rPr lang="ko-KR" altLang="en-US" dirty="0"/>
              <a:t>커패시터 뱅크를 충전해놓고 트리거를 이용하여 발사</a:t>
            </a:r>
            <a:endParaRPr lang="en-US" altLang="ko-KR" dirty="0"/>
          </a:p>
          <a:p>
            <a:pPr lvl="3"/>
            <a:r>
              <a:rPr lang="ko-KR" altLang="en-US" dirty="0"/>
              <a:t>인터넷에 있는 회로도 해석 및 제작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레이저</a:t>
            </a:r>
            <a:endParaRPr lang="en-US" altLang="ko-KR" dirty="0"/>
          </a:p>
          <a:p>
            <a:pPr lvl="2"/>
            <a:r>
              <a:rPr lang="ko-KR" altLang="en-US" dirty="0"/>
              <a:t>레이저 다이오드와 렌즈의 집광을 이용한다</a:t>
            </a:r>
            <a:r>
              <a:rPr lang="en-US" altLang="ko-KR" dirty="0"/>
              <a:t>.</a:t>
            </a:r>
          </a:p>
          <a:p>
            <a:pPr lvl="3"/>
            <a:r>
              <a:rPr lang="ko-KR" altLang="en-US" dirty="0"/>
              <a:t>레이저 다이오드에 일정한 전류가 흐를 수 있게 </a:t>
            </a:r>
            <a:r>
              <a:rPr lang="en-US" altLang="ko-KR" dirty="0"/>
              <a:t>LM317 IC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사용한 모듈 제작</a:t>
            </a:r>
            <a:endParaRPr lang="en-US" altLang="ko-KR" dirty="0"/>
          </a:p>
          <a:p>
            <a:pPr lvl="2"/>
            <a:r>
              <a:rPr lang="en-US" altLang="ko-KR" dirty="0"/>
              <a:t>TR</a:t>
            </a:r>
            <a:r>
              <a:rPr lang="ko-KR" altLang="en-US" dirty="0"/>
              <a:t>을 이용한 </a:t>
            </a:r>
            <a:r>
              <a:rPr lang="en-US" altLang="ko-KR" dirty="0"/>
              <a:t>ON / OFF</a:t>
            </a:r>
          </a:p>
          <a:p>
            <a:pPr lvl="2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23384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2305</TotalTime>
  <Words>1132</Words>
  <Application>Microsoft Office PowerPoint</Application>
  <PresentationFormat>와이드스크린</PresentationFormat>
  <Paragraphs>512</Paragraphs>
  <Slides>19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2" baseType="lpstr">
      <vt:lpstr>맑은 고딕</vt:lpstr>
      <vt:lpstr>Arial</vt:lpstr>
      <vt:lpstr>Office Theme</vt:lpstr>
      <vt:lpstr>1. 팀원 구성</vt:lpstr>
      <vt:lpstr>2. 역할 분담(1차 시기)</vt:lpstr>
      <vt:lpstr>3. 시스템 아키텍처</vt:lpstr>
      <vt:lpstr>3. 시스템 아키텍처</vt:lpstr>
      <vt:lpstr>3. 시스템 아키텍처</vt:lpstr>
      <vt:lpstr>3. 시스템 아키텍처</vt:lpstr>
      <vt:lpstr>3. 시스템 아키텍처</vt:lpstr>
      <vt:lpstr>4. 프로젝트 목적</vt:lpstr>
      <vt:lpstr>5. 어떻게 목적을 달성 할 것 인가?</vt:lpstr>
      <vt:lpstr>5. 어떻게 목적을 달성 할 것 인가?</vt:lpstr>
      <vt:lpstr>5. 어떻게 목적을 달성 할 것 인가?</vt:lpstr>
      <vt:lpstr>5. 어떻게 목적을 달성 할 것 인가?</vt:lpstr>
      <vt:lpstr>6. 목적 달성을 위해 필요한 기술들이 무엇인가?</vt:lpstr>
      <vt:lpstr>7. 현재 역량에서 어디까지 가능한가?</vt:lpstr>
      <vt:lpstr>8. 종합했을 때 최종 종착지는 어떻게 되는가?</vt:lpstr>
      <vt:lpstr>9. 이번 주 상황</vt:lpstr>
      <vt:lpstr>9. 이번 주 상황</vt:lpstr>
      <vt:lpstr>9. 이번 주 상황</vt:lpstr>
      <vt:lpstr>9. 이번 주 상황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Lee donghun</dc:creator>
  <cp:lastModifiedBy>donghyuk kim</cp:lastModifiedBy>
  <cp:revision>223</cp:revision>
  <dcterms:created xsi:type="dcterms:W3CDTF">2019-03-24T20:59:53Z</dcterms:created>
  <dcterms:modified xsi:type="dcterms:W3CDTF">2019-03-29T05:37:31Z</dcterms:modified>
</cp:coreProperties>
</file>