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6BDE1E-A711-4AF6-8DE5-7DABB83B79C4}">
          <p14:sldIdLst>
            <p14:sldId id="256"/>
            <p14:sldId id="257"/>
            <p14:sldId id="261"/>
            <p14:sldId id="258"/>
            <p14:sldId id="260"/>
            <p14:sldId id="259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A5D69-E701-4CA0-A6C9-9D1ADCA1F4F1}" v="36" dt="2019-04-05T03:55:53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3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Minji" userId="95f9544e816290dc" providerId="LiveId" clId="{95DA5D69-E701-4CA0-A6C9-9D1ADCA1F4F1}"/>
    <pc:docChg chg="undo custSel addSld modSld">
      <pc:chgData name="Park Minji" userId="95f9544e816290dc" providerId="LiveId" clId="{95DA5D69-E701-4CA0-A6C9-9D1ADCA1F4F1}" dt="2019-04-05T03:55:56.241" v="421" actId="20577"/>
      <pc:docMkLst>
        <pc:docMk/>
      </pc:docMkLst>
      <pc:sldChg chg="modSp">
        <pc:chgData name="Park Minji" userId="95f9544e816290dc" providerId="LiveId" clId="{95DA5D69-E701-4CA0-A6C9-9D1ADCA1F4F1}" dt="2019-04-05T01:58:07.480" v="3" actId="20577"/>
        <pc:sldMkLst>
          <pc:docMk/>
          <pc:sldMk cId="929245463" sldId="256"/>
        </pc:sldMkLst>
        <pc:spChg chg="mod">
          <ac:chgData name="Park Minji" userId="95f9544e816290dc" providerId="LiveId" clId="{95DA5D69-E701-4CA0-A6C9-9D1ADCA1F4F1}" dt="2019-04-05T01:58:07.480" v="3" actId="20577"/>
          <ac:spMkLst>
            <pc:docMk/>
            <pc:sldMk cId="929245463" sldId="256"/>
            <ac:spMk id="2" creationId="{1E2D469E-B971-40BE-B7DE-AEF5D24F545B}"/>
          </ac:spMkLst>
        </pc:spChg>
      </pc:sldChg>
      <pc:sldChg chg="modSp">
        <pc:chgData name="Park Minji" userId="95f9544e816290dc" providerId="LiveId" clId="{95DA5D69-E701-4CA0-A6C9-9D1ADCA1F4F1}" dt="2019-04-05T03:51:55.390" v="235" actId="1076"/>
        <pc:sldMkLst>
          <pc:docMk/>
          <pc:sldMk cId="4232668574" sldId="257"/>
        </pc:sldMkLst>
        <pc:spChg chg="mod">
          <ac:chgData name="Park Minji" userId="95f9544e816290dc" providerId="LiveId" clId="{95DA5D69-E701-4CA0-A6C9-9D1ADCA1F4F1}" dt="2019-04-05T03:51:55.390" v="235" actId="1076"/>
          <ac:spMkLst>
            <pc:docMk/>
            <pc:sldMk cId="4232668574" sldId="257"/>
            <ac:spMk id="2" creationId="{F2862D38-32AC-447C-B71C-D8C0CBBB2CF3}"/>
          </ac:spMkLst>
        </pc:spChg>
        <pc:spChg chg="mod">
          <ac:chgData name="Park Minji" userId="95f9544e816290dc" providerId="LiveId" clId="{95DA5D69-E701-4CA0-A6C9-9D1ADCA1F4F1}" dt="2019-04-05T03:41:06.778" v="69"/>
          <ac:spMkLst>
            <pc:docMk/>
            <pc:sldMk cId="4232668574" sldId="257"/>
            <ac:spMk id="3" creationId="{2643D434-221A-4A10-A723-7080A24BF9CB}"/>
          </ac:spMkLst>
        </pc:spChg>
      </pc:sldChg>
      <pc:sldChg chg="modSp">
        <pc:chgData name="Park Minji" userId="95f9544e816290dc" providerId="LiveId" clId="{95DA5D69-E701-4CA0-A6C9-9D1ADCA1F4F1}" dt="2019-04-05T03:52:22.856" v="237" actId="14100"/>
        <pc:sldMkLst>
          <pc:docMk/>
          <pc:sldMk cId="1827145188" sldId="259"/>
        </pc:sldMkLst>
        <pc:picChg chg="mod">
          <ac:chgData name="Park Minji" userId="95f9544e816290dc" providerId="LiveId" clId="{95DA5D69-E701-4CA0-A6C9-9D1ADCA1F4F1}" dt="2019-04-05T03:52:22.856" v="237" actId="14100"/>
          <ac:picMkLst>
            <pc:docMk/>
            <pc:sldMk cId="1827145188" sldId="259"/>
            <ac:picMk id="4" creationId="{8939400C-A641-4D93-93EF-6DD3888C1031}"/>
          </ac:picMkLst>
        </pc:picChg>
      </pc:sldChg>
      <pc:sldChg chg="modSp">
        <pc:chgData name="Park Minji" userId="95f9544e816290dc" providerId="LiveId" clId="{95DA5D69-E701-4CA0-A6C9-9D1ADCA1F4F1}" dt="2019-04-05T03:52:41.061" v="291"/>
        <pc:sldMkLst>
          <pc:docMk/>
          <pc:sldMk cId="1238827121" sldId="260"/>
        </pc:sldMkLst>
        <pc:spChg chg="mod">
          <ac:chgData name="Park Minji" userId="95f9544e816290dc" providerId="LiveId" clId="{95DA5D69-E701-4CA0-A6C9-9D1ADCA1F4F1}" dt="2019-04-05T03:52:41.061" v="291"/>
          <ac:spMkLst>
            <pc:docMk/>
            <pc:sldMk cId="1238827121" sldId="260"/>
            <ac:spMk id="3" creationId="{EC0F52EA-9924-432C-B012-928814806289}"/>
          </ac:spMkLst>
        </pc:spChg>
      </pc:sldChg>
      <pc:sldChg chg="addSp delSp modSp add">
        <pc:chgData name="Park Minji" userId="95f9544e816290dc" providerId="LiveId" clId="{95DA5D69-E701-4CA0-A6C9-9D1ADCA1F4F1}" dt="2019-04-05T03:44:15.053" v="115" actId="1076"/>
        <pc:sldMkLst>
          <pc:docMk/>
          <pc:sldMk cId="3746447064" sldId="261"/>
        </pc:sldMkLst>
        <pc:spChg chg="mod">
          <ac:chgData name="Park Minji" userId="95f9544e816290dc" providerId="LiveId" clId="{95DA5D69-E701-4CA0-A6C9-9D1ADCA1F4F1}" dt="2019-04-05T03:40:59.821" v="65"/>
          <ac:spMkLst>
            <pc:docMk/>
            <pc:sldMk cId="3746447064" sldId="261"/>
            <ac:spMk id="2" creationId="{EA0E6D5E-6219-4345-AEC7-03F757E1F1B3}"/>
          </ac:spMkLst>
        </pc:spChg>
        <pc:spChg chg="del">
          <ac:chgData name="Park Minji" userId="95f9544e816290dc" providerId="LiveId" clId="{95DA5D69-E701-4CA0-A6C9-9D1ADCA1F4F1}" dt="2019-04-05T03:41:10.850" v="70" actId="478"/>
          <ac:spMkLst>
            <pc:docMk/>
            <pc:sldMk cId="3746447064" sldId="261"/>
            <ac:spMk id="3" creationId="{16A7564F-C5E4-4D5B-93AC-006A025040A2}"/>
          </ac:spMkLst>
        </pc:spChg>
        <pc:spChg chg="add mod">
          <ac:chgData name="Park Minji" userId="95f9544e816290dc" providerId="LiveId" clId="{95DA5D69-E701-4CA0-A6C9-9D1ADCA1F4F1}" dt="2019-04-05T03:43:37.066" v="109" actId="1076"/>
          <ac:spMkLst>
            <pc:docMk/>
            <pc:sldMk cId="3746447064" sldId="261"/>
            <ac:spMk id="4" creationId="{06BF53C7-8E81-44CA-9BA3-1D9A7A3014B3}"/>
          </ac:spMkLst>
        </pc:spChg>
        <pc:spChg chg="add mod">
          <ac:chgData name="Park Minji" userId="95f9544e816290dc" providerId="LiveId" clId="{95DA5D69-E701-4CA0-A6C9-9D1ADCA1F4F1}" dt="2019-04-05T03:43:37.066" v="109" actId="1076"/>
          <ac:spMkLst>
            <pc:docMk/>
            <pc:sldMk cId="3746447064" sldId="261"/>
            <ac:spMk id="5" creationId="{7E771F22-CA87-4A98-A00D-893C4B6390C9}"/>
          </ac:spMkLst>
        </pc:spChg>
        <pc:spChg chg="add mod">
          <ac:chgData name="Park Minji" userId="95f9544e816290dc" providerId="LiveId" clId="{95DA5D69-E701-4CA0-A6C9-9D1ADCA1F4F1}" dt="2019-04-05T03:43:37.066" v="109" actId="1076"/>
          <ac:spMkLst>
            <pc:docMk/>
            <pc:sldMk cId="3746447064" sldId="261"/>
            <ac:spMk id="6" creationId="{CF296E0A-59D7-4DF7-BC58-8DEAEFE78077}"/>
          </ac:spMkLst>
        </pc:spChg>
        <pc:spChg chg="add mod">
          <ac:chgData name="Park Minji" userId="95f9544e816290dc" providerId="LiveId" clId="{95DA5D69-E701-4CA0-A6C9-9D1ADCA1F4F1}" dt="2019-04-05T03:43:37.066" v="109" actId="1076"/>
          <ac:spMkLst>
            <pc:docMk/>
            <pc:sldMk cId="3746447064" sldId="261"/>
            <ac:spMk id="11" creationId="{2624F94E-CF0B-4E21-A81A-ADAE61A6FBB0}"/>
          </ac:spMkLst>
        </pc:spChg>
        <pc:spChg chg="add mod">
          <ac:chgData name="Park Minji" userId="95f9544e816290dc" providerId="LiveId" clId="{95DA5D69-E701-4CA0-A6C9-9D1ADCA1F4F1}" dt="2019-04-05T03:44:15.053" v="115" actId="1076"/>
          <ac:spMkLst>
            <pc:docMk/>
            <pc:sldMk cId="3746447064" sldId="261"/>
            <ac:spMk id="12" creationId="{808D98E2-FDB3-4031-97A5-318745D7EEAC}"/>
          </ac:spMkLst>
        </pc:spChg>
        <pc:spChg chg="add del mod">
          <ac:chgData name="Park Minji" userId="95f9544e816290dc" providerId="LiveId" clId="{95DA5D69-E701-4CA0-A6C9-9D1ADCA1F4F1}" dt="2019-04-05T03:44:09.250" v="113" actId="478"/>
          <ac:spMkLst>
            <pc:docMk/>
            <pc:sldMk cId="3746447064" sldId="261"/>
            <ac:spMk id="13" creationId="{2F6E073F-4B85-4C90-B2E5-869331B14FE2}"/>
          </ac:spMkLst>
        </pc:spChg>
        <pc:cxnChg chg="add mod">
          <ac:chgData name="Park Minji" userId="95f9544e816290dc" providerId="LiveId" clId="{95DA5D69-E701-4CA0-A6C9-9D1ADCA1F4F1}" dt="2019-04-05T03:43:37.066" v="109" actId="1076"/>
          <ac:cxnSpMkLst>
            <pc:docMk/>
            <pc:sldMk cId="3746447064" sldId="261"/>
            <ac:cxnSpMk id="8" creationId="{D5D5D2E0-54CE-4561-913B-500C826DA942}"/>
          </ac:cxnSpMkLst>
        </pc:cxnChg>
        <pc:cxnChg chg="add mod">
          <ac:chgData name="Park Minji" userId="95f9544e816290dc" providerId="LiveId" clId="{95DA5D69-E701-4CA0-A6C9-9D1ADCA1F4F1}" dt="2019-04-05T03:43:37.066" v="109" actId="1076"/>
          <ac:cxnSpMkLst>
            <pc:docMk/>
            <pc:sldMk cId="3746447064" sldId="261"/>
            <ac:cxnSpMk id="10" creationId="{CF23E9CC-34A0-4124-9D15-1BD98E1D0127}"/>
          </ac:cxnSpMkLst>
        </pc:cxnChg>
        <pc:cxnChg chg="add mod">
          <ac:chgData name="Park Minji" userId="95f9544e816290dc" providerId="LiveId" clId="{95DA5D69-E701-4CA0-A6C9-9D1ADCA1F4F1}" dt="2019-04-05T03:43:44.913" v="110" actId="11529"/>
          <ac:cxnSpMkLst>
            <pc:docMk/>
            <pc:sldMk cId="3746447064" sldId="261"/>
            <ac:cxnSpMk id="15" creationId="{89439AEB-4E04-44F1-8FF8-7F93717B0502}"/>
          </ac:cxnSpMkLst>
        </pc:cxnChg>
        <pc:cxnChg chg="add mod">
          <ac:chgData name="Park Minji" userId="95f9544e816290dc" providerId="LiveId" clId="{95DA5D69-E701-4CA0-A6C9-9D1ADCA1F4F1}" dt="2019-04-05T03:44:15.053" v="115" actId="1076"/>
          <ac:cxnSpMkLst>
            <pc:docMk/>
            <pc:sldMk cId="3746447064" sldId="261"/>
            <ac:cxnSpMk id="17" creationId="{4D9A30FE-0A6B-474E-A946-AFAA19294D13}"/>
          </ac:cxnSpMkLst>
        </pc:cxnChg>
        <pc:cxnChg chg="add del mod">
          <ac:chgData name="Park Minji" userId="95f9544e816290dc" providerId="LiveId" clId="{95DA5D69-E701-4CA0-A6C9-9D1ADCA1F4F1}" dt="2019-04-05T03:44:11.247" v="114" actId="478"/>
          <ac:cxnSpMkLst>
            <pc:docMk/>
            <pc:sldMk cId="3746447064" sldId="261"/>
            <ac:cxnSpMk id="19" creationId="{F7C91376-F1F9-4D91-8AA6-B71C27BE4E8F}"/>
          </ac:cxnSpMkLst>
        </pc:cxnChg>
      </pc:sldChg>
      <pc:sldChg chg="modSp add">
        <pc:chgData name="Park Minji" userId="95f9544e816290dc" providerId="LiveId" clId="{95DA5D69-E701-4CA0-A6C9-9D1ADCA1F4F1}" dt="2019-04-05T03:55:56.241" v="421" actId="20577"/>
        <pc:sldMkLst>
          <pc:docMk/>
          <pc:sldMk cId="297561689" sldId="262"/>
        </pc:sldMkLst>
        <pc:spChg chg="mod">
          <ac:chgData name="Park Minji" userId="95f9544e816290dc" providerId="LiveId" clId="{95DA5D69-E701-4CA0-A6C9-9D1ADCA1F4F1}" dt="2019-04-05T03:52:51.840" v="314" actId="20577"/>
          <ac:spMkLst>
            <pc:docMk/>
            <pc:sldMk cId="297561689" sldId="262"/>
            <ac:spMk id="2" creationId="{02835A15-5DA0-42AE-8969-951F9F515DA0}"/>
          </ac:spMkLst>
        </pc:spChg>
        <pc:spChg chg="mod">
          <ac:chgData name="Park Minji" userId="95f9544e816290dc" providerId="LiveId" clId="{95DA5D69-E701-4CA0-A6C9-9D1ADCA1F4F1}" dt="2019-04-05T03:55:56.241" v="421" actId="20577"/>
          <ac:spMkLst>
            <pc:docMk/>
            <pc:sldMk cId="297561689" sldId="262"/>
            <ac:spMk id="3" creationId="{1F32C27E-9E30-46B8-93B4-CA270C27EC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FBFB-5AFA-449A-84F4-906BBE67DAC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245BA82-B8F7-4926-8055-5828955B809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9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FBFB-5AFA-449A-84F4-906BBE67DAC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BA82-B8F7-4926-8055-5828955B809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11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FBFB-5AFA-449A-84F4-906BBE67DAC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BA82-B8F7-4926-8055-5828955B809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65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FBFB-5AFA-449A-84F4-906BBE67DAC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BA82-B8F7-4926-8055-5828955B809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77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FBFB-5AFA-449A-84F4-906BBE67DAC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BA82-B8F7-4926-8055-5828955B809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9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FBFB-5AFA-449A-84F4-906BBE67DAC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BA82-B8F7-4926-8055-5828955B809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90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FBFB-5AFA-449A-84F4-906BBE67DAC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BA82-B8F7-4926-8055-5828955B809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79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FBFB-5AFA-449A-84F4-906BBE67DAC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BA82-B8F7-4926-8055-5828955B809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06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FBFB-5AFA-449A-84F4-906BBE67DAC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BA82-B8F7-4926-8055-5828955B8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FBFB-5AFA-449A-84F4-906BBE67DAC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BA82-B8F7-4926-8055-5828955B809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4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13FBFB-5AFA-449A-84F4-906BBE67DAC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BA82-B8F7-4926-8055-5828955B809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26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3FBFB-5AFA-449A-84F4-906BBE67DAC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245BA82-B8F7-4926-8055-5828955B809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40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D469E-B971-40BE-B7DE-AEF5D24F5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미니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CAE46D-E8F2-4555-9834-093920EA2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92924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62D38-32AC-447C-B71C-D8C0CBBB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295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3D434-221A-4A10-A723-7080A24B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ko-KR" altLang="en-US" dirty="0" err="1"/>
              <a:t>아키테쳐</a:t>
            </a:r>
            <a:endParaRPr lang="en-US" altLang="ko-KR" dirty="0"/>
          </a:p>
          <a:p>
            <a:r>
              <a:rPr lang="ko-KR" altLang="en-US" dirty="0"/>
              <a:t>현재 진행상황</a:t>
            </a:r>
            <a:endParaRPr lang="en-US" altLang="ko-KR" dirty="0"/>
          </a:p>
          <a:p>
            <a:pPr lvl="1"/>
            <a:r>
              <a:rPr lang="ko-KR" altLang="en-US" dirty="0"/>
              <a:t>회로 수정</a:t>
            </a:r>
            <a:r>
              <a:rPr lang="en-US" altLang="ko-KR" dirty="0"/>
              <a:t>: op-amp </a:t>
            </a:r>
            <a:r>
              <a:rPr lang="ko-KR" altLang="en-US" dirty="0"/>
              <a:t>재선정</a:t>
            </a:r>
            <a:endParaRPr lang="en-US" altLang="ko-KR" dirty="0"/>
          </a:p>
          <a:p>
            <a:pPr lvl="1"/>
            <a:r>
              <a:rPr lang="ko-KR" altLang="en-US" dirty="0"/>
              <a:t>회로 수정</a:t>
            </a:r>
            <a:r>
              <a:rPr lang="en-US" altLang="ko-KR" dirty="0"/>
              <a:t>: offset </a:t>
            </a:r>
            <a:r>
              <a:rPr lang="ko-KR" altLang="en-US" dirty="0"/>
              <a:t>맞추기 위한 장치</a:t>
            </a:r>
            <a:endParaRPr lang="en-US" altLang="ko-KR" dirty="0"/>
          </a:p>
          <a:p>
            <a:pPr lvl="1"/>
            <a:r>
              <a:rPr lang="en-US" altLang="ko-KR" dirty="0"/>
              <a:t>PCB</a:t>
            </a:r>
            <a:r>
              <a:rPr lang="ko-KR" altLang="en-US" dirty="0"/>
              <a:t> 설계</a:t>
            </a:r>
            <a:r>
              <a:rPr lang="en-US" altLang="ko-KR" dirty="0"/>
              <a:t>(</a:t>
            </a:r>
            <a:r>
              <a:rPr lang="ko-KR" altLang="en-US" dirty="0"/>
              <a:t>진행중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다음주 진행 예정</a:t>
            </a:r>
            <a:endParaRPr lang="en-US" altLang="ko-KR" dirty="0"/>
          </a:p>
          <a:p>
            <a:pPr lvl="1"/>
            <a:r>
              <a:rPr lang="en-US" altLang="ko-KR" dirty="0"/>
              <a:t>PCB </a:t>
            </a:r>
            <a:r>
              <a:rPr lang="ko-KR" altLang="en-US" dirty="0"/>
              <a:t>신청</a:t>
            </a:r>
            <a:r>
              <a:rPr lang="en-US" altLang="ko-KR" dirty="0"/>
              <a:t>/</a:t>
            </a:r>
            <a:r>
              <a:rPr lang="ko-KR" altLang="en-US" dirty="0"/>
              <a:t>아날로그 파트 완료</a:t>
            </a:r>
            <a:endParaRPr lang="en-US" altLang="ko-KR" dirty="0"/>
          </a:p>
          <a:p>
            <a:pPr lvl="1"/>
            <a:r>
              <a:rPr lang="ko-KR" altLang="en-US" dirty="0"/>
              <a:t>펌웨어로 </a:t>
            </a:r>
            <a:r>
              <a:rPr lang="en-US" altLang="ko-KR" dirty="0"/>
              <a:t>sine generator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423266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E6D5E-6219-4345-AEC7-03F757E1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ko-KR" altLang="en-US" dirty="0" err="1"/>
              <a:t>아키테쳐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BF53C7-8E81-44CA-9BA3-1D9A7A3014B3}"/>
              </a:ext>
            </a:extLst>
          </p:cNvPr>
          <p:cNvSpPr/>
          <p:nvPr/>
        </p:nvSpPr>
        <p:spPr>
          <a:xfrm>
            <a:off x="1160585" y="1890622"/>
            <a:ext cx="24384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Analog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771F22-CA87-4A98-A00D-893C4B6390C9}"/>
              </a:ext>
            </a:extLst>
          </p:cNvPr>
          <p:cNvSpPr/>
          <p:nvPr/>
        </p:nvSpPr>
        <p:spPr>
          <a:xfrm>
            <a:off x="1160585" y="3977330"/>
            <a:ext cx="24384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MCU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296E0A-59D7-4DF7-BC58-8DEAEFE78077}"/>
              </a:ext>
            </a:extLst>
          </p:cNvPr>
          <p:cNvSpPr/>
          <p:nvPr/>
        </p:nvSpPr>
        <p:spPr>
          <a:xfrm>
            <a:off x="4994031" y="2804594"/>
            <a:ext cx="24384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Mixer</a:t>
            </a:r>
            <a:endParaRPr lang="ko-KR" altLang="en-US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5D5D2E0-54CE-4561-913B-500C826DA94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598985" y="2553404"/>
            <a:ext cx="1395046" cy="913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F23E9CC-34A0-4124-9D15-1BD98E1D012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598985" y="3467376"/>
            <a:ext cx="1395046" cy="1172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24F94E-CF0B-4E21-A81A-ADAE61A6FBB0}"/>
              </a:ext>
            </a:extLst>
          </p:cNvPr>
          <p:cNvSpPr/>
          <p:nvPr/>
        </p:nvSpPr>
        <p:spPr>
          <a:xfrm>
            <a:off x="8423031" y="1690688"/>
            <a:ext cx="24384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AM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8D98E2-FDB3-4031-97A5-318745D7EEAC}"/>
              </a:ext>
            </a:extLst>
          </p:cNvPr>
          <p:cNvSpPr/>
          <p:nvPr/>
        </p:nvSpPr>
        <p:spPr>
          <a:xfrm>
            <a:off x="8423031" y="4130157"/>
            <a:ext cx="24384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FM</a:t>
            </a:r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439AEB-4E04-44F1-8FF8-7F93717B0502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432431" y="2353470"/>
            <a:ext cx="990600" cy="1113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D9A30FE-0A6B-474E-A946-AFAA19294D13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7432431" y="3467376"/>
            <a:ext cx="990600" cy="13255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4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4BFC3-5DC3-4764-A42A-AE03DF6C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진행상황</a:t>
            </a:r>
            <a:r>
              <a:rPr lang="en-US" altLang="ko-KR" dirty="0"/>
              <a:t> – </a:t>
            </a:r>
            <a:r>
              <a:rPr lang="ko-KR" altLang="en-US" dirty="0"/>
              <a:t>회로 수정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29D48-D409-4A12-9D3E-F5D516A47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Low offset</a:t>
            </a:r>
          </a:p>
          <a:p>
            <a:r>
              <a:rPr lang="en-US" altLang="ko-KR" dirty="0"/>
              <a:t>Wide bandwidth(~2MHz)</a:t>
            </a:r>
          </a:p>
          <a:p>
            <a:r>
              <a:rPr lang="en-US" altLang="ko-KR" dirty="0"/>
              <a:t>VCC range(-12 to 12V)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OPA196 </a:t>
            </a:r>
            <a:r>
              <a:rPr lang="ko-KR" altLang="en-US" dirty="0"/>
              <a:t>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904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0C0F-F445-4926-9690-FFD950D2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진행상황</a:t>
            </a:r>
            <a:r>
              <a:rPr lang="en-US" altLang="ko-KR" dirty="0"/>
              <a:t> – </a:t>
            </a:r>
            <a:r>
              <a:rPr lang="ko-KR" altLang="en-US" dirty="0"/>
              <a:t>회로 수정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F52EA-9924-432C-B012-928814806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Offset</a:t>
            </a:r>
            <a:r>
              <a:rPr lang="ko-KR" altLang="en-US" dirty="0"/>
              <a:t>을 없애기 위한 가변 저항</a:t>
            </a:r>
            <a:r>
              <a:rPr lang="en-US" altLang="ko-KR" dirty="0"/>
              <a:t>(10k)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Offset </a:t>
            </a:r>
            <a:r>
              <a:rPr lang="ko-KR" altLang="en-US" dirty="0"/>
              <a:t>단자가 없음</a:t>
            </a:r>
          </a:p>
        </p:txBody>
      </p:sp>
    </p:spTree>
    <p:extLst>
      <p:ext uri="{BB962C8B-B14F-4D97-AF65-F5344CB8AC3E}">
        <p14:creationId xmlns:p14="http://schemas.microsoft.com/office/powerpoint/2010/main" val="123882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15EC8-7A4B-4A9B-BAAE-57824D20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Sine generator </a:t>
            </a:r>
            <a:r>
              <a:rPr lang="ko-KR" altLang="en-US" dirty="0"/>
              <a:t>회로도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39400C-A641-4D93-93EF-6DD3888C1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756031" cy="459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4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5A15-5DA0-42AE-8969-951F9F51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다음주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2C27E-9E30-46B8-93B4-CA270C27E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PCB </a:t>
            </a:r>
            <a:r>
              <a:rPr lang="ko-KR" altLang="en-US" dirty="0"/>
              <a:t>완료 </a:t>
            </a:r>
            <a:r>
              <a:rPr lang="en-US" altLang="ko-KR" dirty="0"/>
              <a:t>-&gt; </a:t>
            </a:r>
            <a:r>
              <a:rPr lang="ko-KR" altLang="en-US"/>
              <a:t>기능테스트</a:t>
            </a:r>
            <a:endParaRPr lang="en-US" altLang="ko-KR" dirty="0"/>
          </a:p>
          <a:p>
            <a:r>
              <a:rPr lang="ko-KR" altLang="en-US" dirty="0"/>
              <a:t>펌웨어로 </a:t>
            </a:r>
            <a:r>
              <a:rPr lang="en-US" altLang="ko-KR" dirty="0"/>
              <a:t>sine generator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6168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169</TotalTime>
  <Words>104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</vt:lpstr>
      <vt:lpstr>갤러리</vt:lpstr>
      <vt:lpstr>미니 프로젝트</vt:lpstr>
      <vt:lpstr>목차</vt:lpstr>
      <vt:lpstr>시스템 아키테쳐</vt:lpstr>
      <vt:lpstr>현재 진행상황 – 회로 수정(1)</vt:lpstr>
      <vt:lpstr>현재 진행상황 – 회로 수정(2)</vt:lpstr>
      <vt:lpstr>Sine generator 회로도</vt:lpstr>
      <vt:lpstr>다음주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미니 프로젝트</dc:title>
  <dc:creator>Park Minji</dc:creator>
  <cp:lastModifiedBy>Park Minji</cp:lastModifiedBy>
  <cp:revision>3</cp:revision>
  <dcterms:created xsi:type="dcterms:W3CDTF">2019-04-05T01:06:23Z</dcterms:created>
  <dcterms:modified xsi:type="dcterms:W3CDTF">2019-04-05T03:55:57Z</dcterms:modified>
</cp:coreProperties>
</file>