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1" r:id="rId5"/>
    <p:sldId id="258" r:id="rId6"/>
    <p:sldId id="270" r:id="rId7"/>
    <p:sldId id="260" r:id="rId8"/>
    <p:sldId id="261" r:id="rId9"/>
    <p:sldId id="265" r:id="rId10"/>
    <p:sldId id="264" r:id="rId11"/>
    <p:sldId id="266" r:id="rId12"/>
    <p:sldId id="267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E8F29-BB2B-4068-AA7F-8AE00AF985CE}" v="670" dt="2019-03-29T08:46:55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Minji" userId="95f9544e816290dc" providerId="LiveId" clId="{5B0E8F29-BB2B-4068-AA7F-8AE00AF985CE}"/>
    <pc:docChg chg="undo custSel mod addSld delSld modSld sldOrd">
      <pc:chgData name="Park Minji" userId="95f9544e816290dc" providerId="LiveId" clId="{5B0E8F29-BB2B-4068-AA7F-8AE00AF985CE}" dt="2019-03-29T08:48:12.793" v="5577" actId="14100"/>
      <pc:docMkLst>
        <pc:docMk/>
      </pc:docMkLst>
      <pc:sldChg chg="addSp delSp modSp mod setBg delDesignElem">
        <pc:chgData name="Park Minji" userId="95f9544e816290dc" providerId="LiveId" clId="{5B0E8F29-BB2B-4068-AA7F-8AE00AF985CE}" dt="2019-03-26T02:09:27.055" v="856"/>
        <pc:sldMkLst>
          <pc:docMk/>
          <pc:sldMk cId="2462315255" sldId="256"/>
        </pc:sldMkLst>
        <pc:spChg chg="mod">
          <ac:chgData name="Park Minji" userId="95f9544e816290dc" providerId="LiveId" clId="{5B0E8F29-BB2B-4068-AA7F-8AE00AF985CE}" dt="2019-03-26T02:09:02.762" v="819" actId="26606"/>
          <ac:spMkLst>
            <pc:docMk/>
            <pc:sldMk cId="2462315255" sldId="256"/>
            <ac:spMk id="2" creationId="{2E9E3E91-DE2B-4E62-97D9-83B10C90E154}"/>
          </ac:spMkLst>
        </pc:spChg>
        <pc:spChg chg="mod">
          <ac:chgData name="Park Minji" userId="95f9544e816290dc" providerId="LiveId" clId="{5B0E8F29-BB2B-4068-AA7F-8AE00AF985CE}" dt="2019-03-26T02:09:12.004" v="851" actId="20577"/>
          <ac:spMkLst>
            <pc:docMk/>
            <pc:sldMk cId="2462315255" sldId="256"/>
            <ac:spMk id="3" creationId="{6E97E1C8-1CF4-477B-92B1-1A67A5A62141}"/>
          </ac:spMkLst>
        </pc:spChg>
        <pc:spChg chg="add del">
          <ac:chgData name="Park Minji" userId="95f9544e816290dc" providerId="LiveId" clId="{5B0E8F29-BB2B-4068-AA7F-8AE00AF985CE}" dt="2019-03-26T02:09:27.055" v="856"/>
          <ac:spMkLst>
            <pc:docMk/>
            <pc:sldMk cId="2462315255" sldId="256"/>
            <ac:spMk id="8" creationId="{559AE206-7EBA-4D33-8BC9-9D8158553F0E}"/>
          </ac:spMkLst>
        </pc:spChg>
        <pc:spChg chg="add del">
          <ac:chgData name="Park Minji" userId="95f9544e816290dc" providerId="LiveId" clId="{5B0E8F29-BB2B-4068-AA7F-8AE00AF985CE}" dt="2019-03-26T02:09:27.055" v="856"/>
          <ac:spMkLst>
            <pc:docMk/>
            <pc:sldMk cId="2462315255" sldId="256"/>
            <ac:spMk id="10" creationId="{6437D937-A7F1-4011-92B4-328E5BE1B166}"/>
          </ac:spMkLst>
        </pc:spChg>
        <pc:spChg chg="add del">
          <ac:chgData name="Park Minji" userId="95f9544e816290dc" providerId="LiveId" clId="{5B0E8F29-BB2B-4068-AA7F-8AE00AF985CE}" dt="2019-03-26T02:09:27.055" v="856"/>
          <ac:spMkLst>
            <pc:docMk/>
            <pc:sldMk cId="2462315255" sldId="256"/>
            <ac:spMk id="12" creationId="{B672F332-AF08-46C6-94F0-77684310D7B7}"/>
          </ac:spMkLst>
        </pc:spChg>
        <pc:spChg chg="add del">
          <ac:chgData name="Park Minji" userId="95f9544e816290dc" providerId="LiveId" clId="{5B0E8F29-BB2B-4068-AA7F-8AE00AF985CE}" dt="2019-03-26T02:09:27.055" v="856"/>
          <ac:spMkLst>
            <pc:docMk/>
            <pc:sldMk cId="2462315255" sldId="256"/>
            <ac:spMk id="14" creationId="{34244EF8-D73A-40E1-BE73-D46E6B4B04ED}"/>
          </ac:spMkLst>
        </pc:spChg>
        <pc:spChg chg="add del">
          <ac:chgData name="Park Minji" userId="95f9544e816290dc" providerId="LiveId" clId="{5B0E8F29-BB2B-4068-AA7F-8AE00AF985CE}" dt="2019-03-26T02:09:27.055" v="856"/>
          <ac:spMkLst>
            <pc:docMk/>
            <pc:sldMk cId="2462315255" sldId="256"/>
            <ac:spMk id="16" creationId="{AB84D7E8-4ECB-42D7-ADBF-01689B0F24AE}"/>
          </ac:spMkLst>
        </pc:spChg>
        <pc:cxnChg chg="add del">
          <ac:chgData name="Park Minji" userId="95f9544e816290dc" providerId="LiveId" clId="{5B0E8F29-BB2B-4068-AA7F-8AE00AF985CE}" dt="2019-03-26T02:09:27.055" v="856"/>
          <ac:cxnSpMkLst>
            <pc:docMk/>
            <pc:sldMk cId="2462315255" sldId="256"/>
            <ac:cxnSpMk id="18" creationId="{9E8E38ED-369A-44C2-B635-0BED0E48A6E8}"/>
          </ac:cxnSpMkLst>
        </pc:cxnChg>
      </pc:sldChg>
      <pc:sldChg chg="addSp delSp modSp mod setBg delDesignElem">
        <pc:chgData name="Park Minji" userId="95f9544e816290dc" providerId="LiveId" clId="{5B0E8F29-BB2B-4068-AA7F-8AE00AF985CE}" dt="2019-03-29T01:24:24.929" v="3952" actId="20577"/>
        <pc:sldMkLst>
          <pc:docMk/>
          <pc:sldMk cId="2510974969" sldId="257"/>
        </pc:sldMkLst>
        <pc:spChg chg="mod">
          <ac:chgData name="Park Minji" userId="95f9544e816290dc" providerId="LiveId" clId="{5B0E8F29-BB2B-4068-AA7F-8AE00AF985CE}" dt="2019-03-26T02:08:57.708" v="818" actId="26606"/>
          <ac:spMkLst>
            <pc:docMk/>
            <pc:sldMk cId="2510974969" sldId="257"/>
            <ac:spMk id="2" creationId="{812DC98C-1F2F-460E-86B0-FC7CDD90F5A1}"/>
          </ac:spMkLst>
        </pc:spChg>
        <pc:spChg chg="del mod">
          <ac:chgData name="Park Minji" userId="95f9544e816290dc" providerId="LiveId" clId="{5B0E8F29-BB2B-4068-AA7F-8AE00AF985CE}" dt="2019-03-26T02:08:57.708" v="818" actId="26606"/>
          <ac:spMkLst>
            <pc:docMk/>
            <pc:sldMk cId="2510974969" sldId="257"/>
            <ac:spMk id="3" creationId="{E5473706-99AA-4C6C-90CE-169F3BF58876}"/>
          </ac:spMkLst>
        </pc:spChg>
        <pc:spChg chg="add del">
          <ac:chgData name="Park Minji" userId="95f9544e816290dc" providerId="LiveId" clId="{5B0E8F29-BB2B-4068-AA7F-8AE00AF985CE}" dt="2019-03-26T02:09:27.055" v="856"/>
          <ac:spMkLst>
            <pc:docMk/>
            <pc:sldMk cId="2510974969" sldId="257"/>
            <ac:spMk id="10" creationId="{42285737-90EE-47DC-AC80-8AE156B11969}"/>
          </ac:spMkLst>
        </pc:spChg>
        <pc:grpChg chg="add del">
          <ac:chgData name="Park Minji" userId="95f9544e816290dc" providerId="LiveId" clId="{5B0E8F29-BB2B-4068-AA7F-8AE00AF985CE}" dt="2019-03-26T02:09:27.055" v="856"/>
          <ac:grpSpMkLst>
            <pc:docMk/>
            <pc:sldMk cId="2510974969" sldId="257"/>
            <ac:grpSpMk id="12" creationId="{B57BDC17-F1B3-455F-BBF1-680AA1F25C06}"/>
          </ac:grpSpMkLst>
        </pc:grpChg>
        <pc:graphicFrameChg chg="add mod">
          <ac:chgData name="Park Minji" userId="95f9544e816290dc" providerId="LiveId" clId="{5B0E8F29-BB2B-4068-AA7F-8AE00AF985CE}" dt="2019-03-29T01:24:24.929" v="3952" actId="20577"/>
          <ac:graphicFrameMkLst>
            <pc:docMk/>
            <pc:sldMk cId="2510974969" sldId="257"/>
            <ac:graphicFrameMk id="5" creationId="{80685305-6B6E-470A-8BEE-FD033878AB9B}"/>
          </ac:graphicFrameMkLst>
        </pc:graphicFrameChg>
      </pc:sldChg>
      <pc:sldChg chg="addSp delSp modSp mod setBg setClrOvrMap delDesignElem">
        <pc:chgData name="Park Minji" userId="95f9544e816290dc" providerId="LiveId" clId="{5B0E8F29-BB2B-4068-AA7F-8AE00AF985CE}" dt="2019-03-29T08:09:06.780" v="5449" actId="6549"/>
        <pc:sldMkLst>
          <pc:docMk/>
          <pc:sldMk cId="2001732947" sldId="258"/>
        </pc:sldMkLst>
        <pc:spChg chg="mod">
          <ac:chgData name="Park Minji" userId="95f9544e816290dc" providerId="LiveId" clId="{5B0E8F29-BB2B-4068-AA7F-8AE00AF985CE}" dt="2019-03-26T02:08:52.626" v="817" actId="26606"/>
          <ac:spMkLst>
            <pc:docMk/>
            <pc:sldMk cId="2001732947" sldId="258"/>
            <ac:spMk id="2" creationId="{354C5909-FE1A-47E4-A3C1-BB5CE31352C2}"/>
          </ac:spMkLst>
        </pc:spChg>
        <pc:spChg chg="mod">
          <ac:chgData name="Park Minji" userId="95f9544e816290dc" providerId="LiveId" clId="{5B0E8F29-BB2B-4068-AA7F-8AE00AF985CE}" dt="2019-03-29T08:09:06.780" v="5449" actId="6549"/>
          <ac:spMkLst>
            <pc:docMk/>
            <pc:sldMk cId="2001732947" sldId="258"/>
            <ac:spMk id="3" creationId="{335E7703-B80C-4FCD-B4C7-E8CFB07D65C3}"/>
          </ac:spMkLst>
        </pc:spChg>
        <pc:spChg chg="add del">
          <ac:chgData name="Park Minji" userId="95f9544e816290dc" providerId="LiveId" clId="{5B0E8F29-BB2B-4068-AA7F-8AE00AF985CE}" dt="2019-03-26T02:08:52.597" v="816" actId="26606"/>
          <ac:spMkLst>
            <pc:docMk/>
            <pc:sldMk cId="2001732947" sldId="258"/>
            <ac:spMk id="71" creationId="{3CD9DF72-87A3-404E-A828-84CBF11A8303}"/>
          </ac:spMkLst>
        </pc:spChg>
        <pc:spChg chg="add del">
          <ac:chgData name="Park Minji" userId="95f9544e816290dc" providerId="LiveId" clId="{5B0E8F29-BB2B-4068-AA7F-8AE00AF985CE}" dt="2019-03-26T02:09:27.055" v="856"/>
          <ac:spMkLst>
            <pc:docMk/>
            <pc:sldMk cId="2001732947" sldId="258"/>
            <ac:spMk id="1028" creationId="{CF62D2A7-8207-488C-9F46-316BA81A16C8}"/>
          </ac:spMkLst>
        </pc:spChg>
        <pc:picChg chg="add mod ord">
          <ac:chgData name="Park Minji" userId="95f9544e816290dc" providerId="LiveId" clId="{5B0E8F29-BB2B-4068-AA7F-8AE00AF985CE}" dt="2019-03-26T02:08:52.626" v="817" actId="26606"/>
          <ac:picMkLst>
            <pc:docMk/>
            <pc:sldMk cId="2001732947" sldId="258"/>
            <ac:picMk id="1026" creationId="{E9FE7B58-120E-4806-99EE-6FAADC23F4B8}"/>
          </ac:picMkLst>
        </pc:picChg>
        <pc:cxnChg chg="add del">
          <ac:chgData name="Park Minji" userId="95f9544e816290dc" providerId="LiveId" clId="{5B0E8F29-BB2B-4068-AA7F-8AE00AF985CE}" dt="2019-03-26T02:08:52.597" v="816" actId="26606"/>
          <ac:cxnSpMkLst>
            <pc:docMk/>
            <pc:sldMk cId="2001732947" sldId="258"/>
            <ac:cxnSpMk id="73" creationId="{20E3A342-4D61-4E3F-AF90-1AB42AEB96CC}"/>
          </ac:cxnSpMkLst>
        </pc:cxnChg>
      </pc:sldChg>
      <pc:sldChg chg="addSp delSp modSp add del">
        <pc:chgData name="Park Minji" userId="95f9544e816290dc" providerId="LiveId" clId="{5B0E8F29-BB2B-4068-AA7F-8AE00AF985CE}" dt="2019-03-29T01:24:33.762" v="3954" actId="2696"/>
        <pc:sldMkLst>
          <pc:docMk/>
          <pc:sldMk cId="1903062502" sldId="259"/>
        </pc:sldMkLst>
        <pc:spChg chg="mod">
          <ac:chgData name="Park Minji" userId="95f9544e816290dc" providerId="LiveId" clId="{5B0E8F29-BB2B-4068-AA7F-8AE00AF985CE}" dt="2019-03-27T06:02:30.332" v="3718" actId="20577"/>
          <ac:spMkLst>
            <pc:docMk/>
            <pc:sldMk cId="1903062502" sldId="259"/>
            <ac:spMk id="2" creationId="{3D5B858D-2B01-4A26-829F-D7AB75EF9BAE}"/>
          </ac:spMkLst>
        </pc:spChg>
        <pc:spChg chg="del">
          <ac:chgData name="Park Minji" userId="95f9544e816290dc" providerId="LiveId" clId="{5B0E8F29-BB2B-4068-AA7F-8AE00AF985CE}" dt="2019-03-26T01:29:05.469" v="257" actId="478"/>
          <ac:spMkLst>
            <pc:docMk/>
            <pc:sldMk cId="1903062502" sldId="259"/>
            <ac:spMk id="3" creationId="{526CB0AA-F7D4-441F-A739-C85625C4D905}"/>
          </ac:spMkLst>
        </pc:spChg>
        <pc:spChg chg="add mod">
          <ac:chgData name="Park Minji" userId="95f9544e816290dc" providerId="LiveId" clId="{5B0E8F29-BB2B-4068-AA7F-8AE00AF985CE}" dt="2019-03-27T06:03:55.446" v="3728" actId="1076"/>
          <ac:spMkLst>
            <pc:docMk/>
            <pc:sldMk cId="1903062502" sldId="259"/>
            <ac:spMk id="4" creationId="{B142D216-F297-4CE1-8C47-E459DD238082}"/>
          </ac:spMkLst>
        </pc:spChg>
        <pc:spChg chg="add del mod">
          <ac:chgData name="Park Minji" userId="95f9544e816290dc" providerId="LiveId" clId="{5B0E8F29-BB2B-4068-AA7F-8AE00AF985CE}" dt="2019-03-26T01:46:20.436" v="315" actId="478"/>
          <ac:spMkLst>
            <pc:docMk/>
            <pc:sldMk cId="1903062502" sldId="259"/>
            <ac:spMk id="5" creationId="{1634D70E-0B15-4280-B055-B26C47065960}"/>
          </ac:spMkLst>
        </pc:spChg>
        <pc:spChg chg="add mod">
          <ac:chgData name="Park Minji" userId="95f9544e816290dc" providerId="LiveId" clId="{5B0E8F29-BB2B-4068-AA7F-8AE00AF985CE}" dt="2019-03-28T22:51:06.580" v="3738" actId="1076"/>
          <ac:spMkLst>
            <pc:docMk/>
            <pc:sldMk cId="1903062502" sldId="259"/>
            <ac:spMk id="6" creationId="{10DEBEDC-A78F-4AA5-BE1A-7D662E76A707}"/>
          </ac:spMkLst>
        </pc:spChg>
        <pc:spChg chg="add del mod">
          <ac:chgData name="Park Minji" userId="95f9544e816290dc" providerId="LiveId" clId="{5B0E8F29-BB2B-4068-AA7F-8AE00AF985CE}" dt="2019-03-26T02:03:24.915" v="678" actId="478"/>
          <ac:spMkLst>
            <pc:docMk/>
            <pc:sldMk cId="1903062502" sldId="259"/>
            <ac:spMk id="6" creationId="{83BDC8AF-419C-4C00-8389-844F13F65C67}"/>
          </ac:spMkLst>
        </pc:spChg>
        <pc:spChg chg="add mod">
          <ac:chgData name="Park Minji" userId="95f9544e816290dc" providerId="LiveId" clId="{5B0E8F29-BB2B-4068-AA7F-8AE00AF985CE}" dt="2019-03-27T06:03:55.446" v="3728" actId="1076"/>
          <ac:spMkLst>
            <pc:docMk/>
            <pc:sldMk cId="1903062502" sldId="259"/>
            <ac:spMk id="7" creationId="{D23EE837-5452-4999-B139-6370770FF2C5}"/>
          </ac:spMkLst>
        </pc:spChg>
        <pc:spChg chg="add del mod">
          <ac:chgData name="Park Minji" userId="95f9544e816290dc" providerId="LiveId" clId="{5B0E8F29-BB2B-4068-AA7F-8AE00AF985CE}" dt="2019-03-26T01:47:13.118" v="327" actId="478"/>
          <ac:spMkLst>
            <pc:docMk/>
            <pc:sldMk cId="1903062502" sldId="259"/>
            <ac:spMk id="13" creationId="{AAFEBC4B-331A-42DE-BD34-797F746D9F89}"/>
          </ac:spMkLst>
        </pc:spChg>
        <pc:spChg chg="add del">
          <ac:chgData name="Park Minji" userId="95f9544e816290dc" providerId="LiveId" clId="{5B0E8F29-BB2B-4068-AA7F-8AE00AF985CE}" dt="2019-03-26T01:47:15.333" v="329"/>
          <ac:spMkLst>
            <pc:docMk/>
            <pc:sldMk cId="1903062502" sldId="259"/>
            <ac:spMk id="14" creationId="{1B8269A0-44CE-43F2-92F6-1772090F11F7}"/>
          </ac:spMkLst>
        </pc:spChg>
        <pc:spChg chg="add mod">
          <ac:chgData name="Park Minji" userId="95f9544e816290dc" providerId="LiveId" clId="{5B0E8F29-BB2B-4068-AA7F-8AE00AF985CE}" dt="2019-03-27T06:03:55.446" v="3728" actId="1076"/>
          <ac:spMkLst>
            <pc:docMk/>
            <pc:sldMk cId="1903062502" sldId="259"/>
            <ac:spMk id="15" creationId="{08594F4B-1D92-4EC6-8FCA-D3857A1BFD0C}"/>
          </ac:spMkLst>
        </pc:spChg>
        <pc:spChg chg="add mod">
          <ac:chgData name="Park Minji" userId="95f9544e816290dc" providerId="LiveId" clId="{5B0E8F29-BB2B-4068-AA7F-8AE00AF985CE}" dt="2019-03-27T06:03:55.446" v="3728" actId="1076"/>
          <ac:spMkLst>
            <pc:docMk/>
            <pc:sldMk cId="1903062502" sldId="259"/>
            <ac:spMk id="25" creationId="{E06D423C-793B-4F5D-B6AB-6921DA40AD0B}"/>
          </ac:spMkLst>
        </pc:spChg>
        <pc:spChg chg="add mod">
          <ac:chgData name="Park Minji" userId="95f9544e816290dc" providerId="LiveId" clId="{5B0E8F29-BB2B-4068-AA7F-8AE00AF985CE}" dt="2019-03-27T06:03:55.446" v="3728" actId="1076"/>
          <ac:spMkLst>
            <pc:docMk/>
            <pc:sldMk cId="1903062502" sldId="259"/>
            <ac:spMk id="55" creationId="{88CBBEF1-3CB4-4313-A1AF-844E9F60A958}"/>
          </ac:spMkLst>
        </pc:spChg>
        <pc:cxnChg chg="add mod">
          <ac:chgData name="Park Minji" userId="95f9544e816290dc" providerId="LiveId" clId="{5B0E8F29-BB2B-4068-AA7F-8AE00AF985CE}" dt="2019-03-28T22:51:06.580" v="3738" actId="1076"/>
          <ac:cxnSpMkLst>
            <pc:docMk/>
            <pc:sldMk cId="1903062502" sldId="259"/>
            <ac:cxnSpMk id="5" creationId="{AB7C14B1-DE1F-4762-ACC4-8B6015B73B6C}"/>
          </ac:cxnSpMkLst>
        </pc:cxnChg>
        <pc:cxnChg chg="add del mod">
          <ac:chgData name="Park Minji" userId="95f9544e816290dc" providerId="LiveId" clId="{5B0E8F29-BB2B-4068-AA7F-8AE00AF985CE}" dt="2019-03-26T02:03:27.048" v="680" actId="478"/>
          <ac:cxnSpMkLst>
            <pc:docMk/>
            <pc:sldMk cId="1903062502" sldId="259"/>
            <ac:cxnSpMk id="9" creationId="{890E5D34-98B8-4BA0-A4D0-89EEC0B75E18}"/>
          </ac:cxnSpMkLst>
        </pc:cxnChg>
        <pc:cxnChg chg="add mod">
          <ac:chgData name="Park Minji" userId="95f9544e816290dc" providerId="LiveId" clId="{5B0E8F29-BB2B-4068-AA7F-8AE00AF985CE}" dt="2019-03-27T06:03:55.446" v="3728" actId="1076"/>
          <ac:cxnSpMkLst>
            <pc:docMk/>
            <pc:sldMk cId="1903062502" sldId="259"/>
            <ac:cxnSpMk id="11" creationId="{0588B2D1-7070-4AEB-8E2B-EB0EA3F38DBB}"/>
          </ac:cxnSpMkLst>
        </pc:cxnChg>
        <pc:cxnChg chg="add mod">
          <ac:chgData name="Park Minji" userId="95f9544e816290dc" providerId="LiveId" clId="{5B0E8F29-BB2B-4068-AA7F-8AE00AF985CE}" dt="2019-03-27T06:03:55.446" v="3728" actId="1076"/>
          <ac:cxnSpMkLst>
            <pc:docMk/>
            <pc:sldMk cId="1903062502" sldId="259"/>
            <ac:cxnSpMk id="17" creationId="{3950116A-9BD9-4AFB-A6C9-EBD8F9C20322}"/>
          </ac:cxnSpMkLst>
        </pc:cxnChg>
        <pc:cxnChg chg="add del mod">
          <ac:chgData name="Park Minji" userId="95f9544e816290dc" providerId="LiveId" clId="{5B0E8F29-BB2B-4068-AA7F-8AE00AF985CE}" dt="2019-03-26T02:01:49.515" v="674" actId="478"/>
          <ac:cxnSpMkLst>
            <pc:docMk/>
            <pc:sldMk cId="1903062502" sldId="259"/>
            <ac:cxnSpMk id="27" creationId="{208CB8B3-68CF-485F-A55B-A50F87A4DED3}"/>
          </ac:cxnSpMkLst>
        </pc:cxnChg>
        <pc:cxnChg chg="add del mod">
          <ac:chgData name="Park Minji" userId="95f9544e816290dc" providerId="LiveId" clId="{5B0E8F29-BB2B-4068-AA7F-8AE00AF985CE}" dt="2019-03-26T02:03:26.201" v="679" actId="478"/>
          <ac:cxnSpMkLst>
            <pc:docMk/>
            <pc:sldMk cId="1903062502" sldId="259"/>
            <ac:cxnSpMk id="29" creationId="{983DE60E-FDE9-4864-B412-646F037F1DDB}"/>
          </ac:cxnSpMkLst>
        </pc:cxnChg>
        <pc:cxnChg chg="add del mod">
          <ac:chgData name="Park Minji" userId="95f9544e816290dc" providerId="LiveId" clId="{5B0E8F29-BB2B-4068-AA7F-8AE00AF985CE}" dt="2019-03-26T02:05:35.190" v="683" actId="478"/>
          <ac:cxnSpMkLst>
            <pc:docMk/>
            <pc:sldMk cId="1903062502" sldId="259"/>
            <ac:cxnSpMk id="41" creationId="{11E070A4-840F-440F-9F13-39812D876281}"/>
          </ac:cxnSpMkLst>
        </pc:cxnChg>
        <pc:cxnChg chg="add mod">
          <ac:chgData name="Park Minji" userId="95f9544e816290dc" providerId="LiveId" clId="{5B0E8F29-BB2B-4068-AA7F-8AE00AF985CE}" dt="2019-03-27T06:03:55.446" v="3728" actId="1076"/>
          <ac:cxnSpMkLst>
            <pc:docMk/>
            <pc:sldMk cId="1903062502" sldId="259"/>
            <ac:cxnSpMk id="45" creationId="{2049A3FE-0548-4059-AF82-6F7F71317A3C}"/>
          </ac:cxnSpMkLst>
        </pc:cxnChg>
        <pc:cxnChg chg="add mod">
          <ac:chgData name="Park Minji" userId="95f9544e816290dc" providerId="LiveId" clId="{5B0E8F29-BB2B-4068-AA7F-8AE00AF985CE}" dt="2019-03-27T06:03:55.446" v="3728" actId="1076"/>
          <ac:cxnSpMkLst>
            <pc:docMk/>
            <pc:sldMk cId="1903062502" sldId="259"/>
            <ac:cxnSpMk id="50" creationId="{67AEA96E-B137-409F-812E-E01BF0498737}"/>
          </ac:cxnSpMkLst>
        </pc:cxnChg>
        <pc:cxnChg chg="add mod">
          <ac:chgData name="Park Minji" userId="95f9544e816290dc" providerId="LiveId" clId="{5B0E8F29-BB2B-4068-AA7F-8AE00AF985CE}" dt="2019-03-27T06:03:55.446" v="3728" actId="1076"/>
          <ac:cxnSpMkLst>
            <pc:docMk/>
            <pc:sldMk cId="1903062502" sldId="259"/>
            <ac:cxnSpMk id="57" creationId="{7CC860E5-4280-4C7D-80F8-4A90111C1298}"/>
          </ac:cxnSpMkLst>
        </pc:cxnChg>
        <pc:cxnChg chg="add mod">
          <ac:chgData name="Park Minji" userId="95f9544e816290dc" providerId="LiveId" clId="{5B0E8F29-BB2B-4068-AA7F-8AE00AF985CE}" dt="2019-03-27T06:03:55.446" v="3728" actId="1076"/>
          <ac:cxnSpMkLst>
            <pc:docMk/>
            <pc:sldMk cId="1903062502" sldId="259"/>
            <ac:cxnSpMk id="59" creationId="{341F84C3-86CD-4BA3-B88E-C6A130A861CD}"/>
          </ac:cxnSpMkLst>
        </pc:cxnChg>
        <pc:cxnChg chg="add mod">
          <ac:chgData name="Park Minji" userId="95f9544e816290dc" providerId="LiveId" clId="{5B0E8F29-BB2B-4068-AA7F-8AE00AF985CE}" dt="2019-03-27T06:03:55.446" v="3728" actId="1076"/>
          <ac:cxnSpMkLst>
            <pc:docMk/>
            <pc:sldMk cId="1903062502" sldId="259"/>
            <ac:cxnSpMk id="63" creationId="{AC527E62-1C9F-4FE6-957A-26414C1AFC38}"/>
          </ac:cxnSpMkLst>
        </pc:cxnChg>
      </pc:sldChg>
      <pc:sldChg chg="addSp delSp modSp add mod setBg">
        <pc:chgData name="Park Minji" userId="95f9544e816290dc" providerId="LiveId" clId="{5B0E8F29-BB2B-4068-AA7F-8AE00AF985CE}" dt="2019-03-29T04:37:20.626" v="5403"/>
        <pc:sldMkLst>
          <pc:docMk/>
          <pc:sldMk cId="3435755283" sldId="260"/>
        </pc:sldMkLst>
        <pc:spChg chg="mod">
          <ac:chgData name="Park Minji" userId="95f9544e816290dc" providerId="LiveId" clId="{5B0E8F29-BB2B-4068-AA7F-8AE00AF985CE}" dt="2019-03-26T04:39:20.862" v="2890" actId="26606"/>
          <ac:spMkLst>
            <pc:docMk/>
            <pc:sldMk cId="3435755283" sldId="260"/>
            <ac:spMk id="2" creationId="{E157E30D-FFF7-432F-B0A0-55C30360A8C6}"/>
          </ac:spMkLst>
        </pc:spChg>
        <pc:spChg chg="del mod">
          <ac:chgData name="Park Minji" userId="95f9544e816290dc" providerId="LiveId" clId="{5B0E8F29-BB2B-4068-AA7F-8AE00AF985CE}" dt="2019-03-26T04:39:20.862" v="2890" actId="26606"/>
          <ac:spMkLst>
            <pc:docMk/>
            <pc:sldMk cId="3435755283" sldId="260"/>
            <ac:spMk id="3" creationId="{6F189DA2-7EF3-4F3A-BC2A-F0B1735D409D}"/>
          </ac:spMkLst>
        </pc:spChg>
        <pc:graphicFrameChg chg="add mod">
          <ac:chgData name="Park Minji" userId="95f9544e816290dc" providerId="LiveId" clId="{5B0E8F29-BB2B-4068-AA7F-8AE00AF985CE}" dt="2019-03-29T04:37:20.626" v="5403"/>
          <ac:graphicFrameMkLst>
            <pc:docMk/>
            <pc:sldMk cId="3435755283" sldId="260"/>
            <ac:graphicFrameMk id="5" creationId="{6174B65F-801A-4E27-A878-03FA3AD0D86E}"/>
          </ac:graphicFrameMkLst>
        </pc:graphicFrameChg>
      </pc:sldChg>
      <pc:sldChg chg="addSp delSp modSp add mod setBg">
        <pc:chgData name="Park Minji" userId="95f9544e816290dc" providerId="LiveId" clId="{5B0E8F29-BB2B-4068-AA7F-8AE00AF985CE}" dt="2019-03-26T04:53:07.171" v="3677" actId="26606"/>
        <pc:sldMkLst>
          <pc:docMk/>
          <pc:sldMk cId="517507990" sldId="261"/>
        </pc:sldMkLst>
        <pc:spChg chg="mod">
          <ac:chgData name="Park Minji" userId="95f9544e816290dc" providerId="LiveId" clId="{5B0E8F29-BB2B-4068-AA7F-8AE00AF985CE}" dt="2019-03-26T04:53:07.171" v="3677" actId="26606"/>
          <ac:spMkLst>
            <pc:docMk/>
            <pc:sldMk cId="517507990" sldId="261"/>
            <ac:spMk id="2" creationId="{30977140-873F-4472-8881-ECFF85B0B9A3}"/>
          </ac:spMkLst>
        </pc:spChg>
        <pc:spChg chg="mod ord">
          <ac:chgData name="Park Minji" userId="95f9544e816290dc" providerId="LiveId" clId="{5B0E8F29-BB2B-4068-AA7F-8AE00AF985CE}" dt="2019-03-26T04:53:07.171" v="3677" actId="26606"/>
          <ac:spMkLst>
            <pc:docMk/>
            <pc:sldMk cId="517507990" sldId="261"/>
            <ac:spMk id="3" creationId="{B1DC5D01-99AB-4025-82E1-D3B57EB13885}"/>
          </ac:spMkLst>
        </pc:spChg>
        <pc:spChg chg="add del">
          <ac:chgData name="Park Minji" userId="95f9544e816290dc" providerId="LiveId" clId="{5B0E8F29-BB2B-4068-AA7F-8AE00AF985CE}" dt="2019-03-26T04:39:47.322" v="2892" actId="26606"/>
          <ac:spMkLst>
            <pc:docMk/>
            <pc:sldMk cId="517507990" sldId="261"/>
            <ac:spMk id="8" creationId="{8D70B121-56F4-4848-B38B-182089D909FA}"/>
          </ac:spMkLst>
        </pc:spChg>
        <pc:spChg chg="add del">
          <ac:chgData name="Park Minji" userId="95f9544e816290dc" providerId="LiveId" clId="{5B0E8F29-BB2B-4068-AA7F-8AE00AF985CE}" dt="2019-03-26T04:53:07.171" v="3677" actId="26606"/>
          <ac:spMkLst>
            <pc:docMk/>
            <pc:sldMk cId="517507990" sldId="261"/>
            <ac:spMk id="32" creationId="{15911E3A-C35B-4EF7-A355-B84E9A14AF4D}"/>
          </ac:spMkLst>
        </pc:spChg>
        <pc:spChg chg="add">
          <ac:chgData name="Park Minji" userId="95f9544e816290dc" providerId="LiveId" clId="{5B0E8F29-BB2B-4068-AA7F-8AE00AF985CE}" dt="2019-03-26T04:53:07.171" v="3677" actId="26606"/>
          <ac:spMkLst>
            <pc:docMk/>
            <pc:sldMk cId="517507990" sldId="261"/>
            <ac:spMk id="71" creationId="{F56F5174-31D9-4DBB-AAB7-A1FD7BDB1352}"/>
          </ac:spMkLst>
        </pc:spChg>
        <pc:spChg chg="add">
          <ac:chgData name="Park Minji" userId="95f9544e816290dc" providerId="LiveId" clId="{5B0E8F29-BB2B-4068-AA7F-8AE00AF985CE}" dt="2019-03-26T04:53:07.171" v="3677" actId="26606"/>
          <ac:spMkLst>
            <pc:docMk/>
            <pc:sldMk cId="517507990" sldId="261"/>
            <ac:spMk id="75" creationId="{F9A95BEE-6BB1-4A28-A8E6-A34B2E42EF87}"/>
          </ac:spMkLst>
        </pc:spChg>
        <pc:grpChg chg="add del">
          <ac:chgData name="Park Minji" userId="95f9544e816290dc" providerId="LiveId" clId="{5B0E8F29-BB2B-4068-AA7F-8AE00AF985CE}" dt="2019-03-26T04:53:07.171" v="3677" actId="26606"/>
          <ac:grpSpMkLst>
            <pc:docMk/>
            <pc:sldMk cId="517507990" sldId="261"/>
            <ac:grpSpMk id="33" creationId="{5F8A7F7F-DD1A-4F41-98AC-B9CE2A620CDC}"/>
          </ac:grpSpMkLst>
        </pc:grpChg>
        <pc:grpChg chg="add del">
          <ac:chgData name="Park Minji" userId="95f9544e816290dc" providerId="LiveId" clId="{5B0E8F29-BB2B-4068-AA7F-8AE00AF985CE}" dt="2019-03-26T04:53:07.171" v="3677" actId="26606"/>
          <ac:grpSpMkLst>
            <pc:docMk/>
            <pc:sldMk cId="517507990" sldId="261"/>
            <ac:grpSpMk id="37" creationId="{E21ADB3D-AD65-44B4-847D-5E90E90A5D16}"/>
          </ac:grpSpMkLst>
        </pc:grpChg>
        <pc:picChg chg="add">
          <ac:chgData name="Park Minji" userId="95f9544e816290dc" providerId="LiveId" clId="{5B0E8F29-BB2B-4068-AA7F-8AE00AF985CE}" dt="2019-03-26T04:53:07.171" v="3677" actId="26606"/>
          <ac:picMkLst>
            <pc:docMk/>
            <pc:sldMk cId="517507990" sldId="261"/>
            <ac:picMk id="73" creationId="{AE113210-7872-481A-ADE6-3A05CCAF5EB2}"/>
          </ac:picMkLst>
        </pc:picChg>
        <pc:picChg chg="add mod">
          <ac:chgData name="Park Minji" userId="95f9544e816290dc" providerId="LiveId" clId="{5B0E8F29-BB2B-4068-AA7F-8AE00AF985CE}" dt="2019-03-26T04:53:07.171" v="3677" actId="26606"/>
          <ac:picMkLst>
            <pc:docMk/>
            <pc:sldMk cId="517507990" sldId="261"/>
            <ac:picMk id="2050" creationId="{6AAD4D9F-0764-40D9-9391-4F86ADF60267}"/>
          </ac:picMkLst>
        </pc:picChg>
        <pc:cxnChg chg="add del">
          <ac:chgData name="Park Minji" userId="95f9544e816290dc" providerId="LiveId" clId="{5B0E8F29-BB2B-4068-AA7F-8AE00AF985CE}" dt="2019-03-26T04:39:47.322" v="2892" actId="26606"/>
          <ac:cxnSpMkLst>
            <pc:docMk/>
            <pc:sldMk cId="517507990" sldId="261"/>
            <ac:cxnSpMk id="10" creationId="{2D72A2C9-F3CA-4216-8BAD-FA4C970C3C4E}"/>
          </ac:cxnSpMkLst>
        </pc:cxnChg>
      </pc:sldChg>
      <pc:sldChg chg="addSp delSp modSp add mod setBg">
        <pc:chgData name="Park Minji" userId="95f9544e816290dc" providerId="LiveId" clId="{5B0E8F29-BB2B-4068-AA7F-8AE00AF985CE}" dt="2019-03-26T04:52:18.979" v="3674" actId="20577"/>
        <pc:sldMkLst>
          <pc:docMk/>
          <pc:sldMk cId="1097470457" sldId="262"/>
        </pc:sldMkLst>
        <pc:spChg chg="mod">
          <ac:chgData name="Park Minji" userId="95f9544e816290dc" providerId="LiveId" clId="{5B0E8F29-BB2B-4068-AA7F-8AE00AF985CE}" dt="2019-03-26T03:49:38.851" v="1738" actId="26606"/>
          <ac:spMkLst>
            <pc:docMk/>
            <pc:sldMk cId="1097470457" sldId="262"/>
            <ac:spMk id="2" creationId="{78419FB3-9133-4D5C-89F4-41BCF1B19C8E}"/>
          </ac:spMkLst>
        </pc:spChg>
        <pc:spChg chg="mod">
          <ac:chgData name="Park Minji" userId="95f9544e816290dc" providerId="LiveId" clId="{5B0E8F29-BB2B-4068-AA7F-8AE00AF985CE}" dt="2019-03-26T04:52:18.979" v="3674" actId="20577"/>
          <ac:spMkLst>
            <pc:docMk/>
            <pc:sldMk cId="1097470457" sldId="262"/>
            <ac:spMk id="3" creationId="{554A0D78-06D7-46CE-9183-7FCE5B60A557}"/>
          </ac:spMkLst>
        </pc:spChg>
        <pc:spChg chg="add del">
          <ac:chgData name="Park Minji" userId="95f9544e816290dc" providerId="LiveId" clId="{5B0E8F29-BB2B-4068-AA7F-8AE00AF985CE}" dt="2019-03-26T03:49:27.462" v="1733" actId="26606"/>
          <ac:spMkLst>
            <pc:docMk/>
            <pc:sldMk cId="1097470457" sldId="262"/>
            <ac:spMk id="8" creationId="{86197D16-FE75-4A0E-A0C9-28C0F04A43DF}"/>
          </ac:spMkLst>
        </pc:spChg>
        <pc:spChg chg="add del">
          <ac:chgData name="Park Minji" userId="95f9544e816290dc" providerId="LiveId" clId="{5B0E8F29-BB2B-4068-AA7F-8AE00AF985CE}" dt="2019-03-26T03:49:32.274" v="1735" actId="26606"/>
          <ac:spMkLst>
            <pc:docMk/>
            <pc:sldMk cId="1097470457" sldId="262"/>
            <ac:spMk id="13" creationId="{0482A7D0-DB09-4EBA-8D52-E6A5934B668D}"/>
          </ac:spMkLst>
        </pc:spChg>
        <pc:spChg chg="add del">
          <ac:chgData name="Park Minji" userId="95f9544e816290dc" providerId="LiveId" clId="{5B0E8F29-BB2B-4068-AA7F-8AE00AF985CE}" dt="2019-03-26T03:49:32.274" v="1735" actId="26606"/>
          <ac:spMkLst>
            <pc:docMk/>
            <pc:sldMk cId="1097470457" sldId="262"/>
            <ac:spMk id="14" creationId="{8482FDCF-45F3-40F1-8751-19B7AFB3CFCE}"/>
          </ac:spMkLst>
        </pc:spChg>
        <pc:spChg chg="add del">
          <ac:chgData name="Park Minji" userId="95f9544e816290dc" providerId="LiveId" clId="{5B0E8F29-BB2B-4068-AA7F-8AE00AF985CE}" dt="2019-03-26T03:49:32.274" v="1735" actId="26606"/>
          <ac:spMkLst>
            <pc:docMk/>
            <pc:sldMk cId="1097470457" sldId="262"/>
            <ac:spMk id="15" creationId="{1A3688C8-DFCE-4CCD-BCF0-5FB239E5072D}"/>
          </ac:spMkLst>
        </pc:spChg>
        <pc:spChg chg="add del">
          <ac:chgData name="Park Minji" userId="95f9544e816290dc" providerId="LiveId" clId="{5B0E8F29-BB2B-4068-AA7F-8AE00AF985CE}" dt="2019-03-26T03:49:38.784" v="1737" actId="26606"/>
          <ac:spMkLst>
            <pc:docMk/>
            <pc:sldMk cId="1097470457" sldId="262"/>
            <ac:spMk id="16" creationId="{2B931666-F28F-45F3-A074-66D2272D580B}"/>
          </ac:spMkLst>
        </pc:spChg>
        <pc:spChg chg="add del">
          <ac:chgData name="Park Minji" userId="95f9544e816290dc" providerId="LiveId" clId="{5B0E8F29-BB2B-4068-AA7F-8AE00AF985CE}" dt="2019-03-26T03:49:38.784" v="1737" actId="26606"/>
          <ac:spMkLst>
            <pc:docMk/>
            <pc:sldMk cId="1097470457" sldId="262"/>
            <ac:spMk id="17" creationId="{C66F2F30-5DC0-44A0-BFA6-E12F46ED16DA}"/>
          </ac:spMkLst>
        </pc:spChg>
        <pc:spChg chg="add del">
          <ac:chgData name="Park Minji" userId="95f9544e816290dc" providerId="LiveId" clId="{5B0E8F29-BB2B-4068-AA7F-8AE00AF985CE}" dt="2019-03-26T03:49:38.784" v="1737" actId="26606"/>
          <ac:spMkLst>
            <pc:docMk/>
            <pc:sldMk cId="1097470457" sldId="262"/>
            <ac:spMk id="18" creationId="{85872F57-7F42-4F97-8391-DDC8D0054C03}"/>
          </ac:spMkLst>
        </pc:spChg>
        <pc:spChg chg="add del">
          <ac:chgData name="Park Minji" userId="95f9544e816290dc" providerId="LiveId" clId="{5B0E8F29-BB2B-4068-AA7F-8AE00AF985CE}" dt="2019-03-26T03:49:38.784" v="1737" actId="26606"/>
          <ac:spMkLst>
            <pc:docMk/>
            <pc:sldMk cId="1097470457" sldId="262"/>
            <ac:spMk id="19" creationId="{04DC2037-48A0-4F22-B9D4-8EAEBC780AB4}"/>
          </ac:spMkLst>
        </pc:spChg>
        <pc:spChg chg="add del">
          <ac:chgData name="Park Minji" userId="95f9544e816290dc" providerId="LiveId" clId="{5B0E8F29-BB2B-4068-AA7F-8AE00AF985CE}" dt="2019-03-26T03:49:38.784" v="1737" actId="26606"/>
          <ac:spMkLst>
            <pc:docMk/>
            <pc:sldMk cId="1097470457" sldId="262"/>
            <ac:spMk id="20" creationId="{0006CBFD-ADA0-43D1-9332-9C34CA1C76ED}"/>
          </ac:spMkLst>
        </pc:spChg>
        <pc:spChg chg="add">
          <ac:chgData name="Park Minji" userId="95f9544e816290dc" providerId="LiveId" clId="{5B0E8F29-BB2B-4068-AA7F-8AE00AF985CE}" dt="2019-03-26T03:49:38.851" v="1738" actId="26606"/>
          <ac:spMkLst>
            <pc:docMk/>
            <pc:sldMk cId="1097470457" sldId="262"/>
            <ac:spMk id="22" creationId="{AFA67CD3-AB4E-4A7A-BEB8-53C445D8C44E}"/>
          </ac:spMkLst>
        </pc:spChg>
        <pc:spChg chg="add">
          <ac:chgData name="Park Minji" userId="95f9544e816290dc" providerId="LiveId" clId="{5B0E8F29-BB2B-4068-AA7F-8AE00AF985CE}" dt="2019-03-26T03:49:38.851" v="1738" actId="26606"/>
          <ac:spMkLst>
            <pc:docMk/>
            <pc:sldMk cId="1097470457" sldId="262"/>
            <ac:spMk id="24" creationId="{339C8D78-A644-462F-B674-F440635E5353}"/>
          </ac:spMkLst>
        </pc:spChg>
        <pc:picChg chg="add">
          <ac:chgData name="Park Minji" userId="95f9544e816290dc" providerId="LiveId" clId="{5B0E8F29-BB2B-4068-AA7F-8AE00AF985CE}" dt="2019-03-26T03:49:38.851" v="1738" actId="26606"/>
          <ac:picMkLst>
            <pc:docMk/>
            <pc:sldMk cId="1097470457" sldId="262"/>
            <ac:picMk id="7" creationId="{53D29F37-2283-442D-B8EC-8BE167F2209F}"/>
          </ac:picMkLst>
        </pc:picChg>
        <pc:picChg chg="add del">
          <ac:chgData name="Park Minji" userId="95f9544e816290dc" providerId="LiveId" clId="{5B0E8F29-BB2B-4068-AA7F-8AE00AF985CE}" dt="2019-03-26T03:49:27.462" v="1733" actId="26606"/>
          <ac:picMkLst>
            <pc:docMk/>
            <pc:sldMk cId="1097470457" sldId="262"/>
            <ac:picMk id="10" creationId="{FA8FCEC6-4B30-4FF2-8B32-504BEAEA3A16}"/>
          </ac:picMkLst>
        </pc:picChg>
        <pc:picChg chg="add">
          <ac:chgData name="Park Minji" userId="95f9544e816290dc" providerId="LiveId" clId="{5B0E8F29-BB2B-4068-AA7F-8AE00AF985CE}" dt="2019-03-26T03:49:38.851" v="1738" actId="26606"/>
          <ac:picMkLst>
            <pc:docMk/>
            <pc:sldMk cId="1097470457" sldId="262"/>
            <ac:picMk id="23" creationId="{07CF545F-9C2E-4446-97CD-AD92990C2B68}"/>
          </ac:picMkLst>
        </pc:picChg>
        <pc:cxnChg chg="add del">
          <ac:chgData name="Park Minji" userId="95f9544e816290dc" providerId="LiveId" clId="{5B0E8F29-BB2B-4068-AA7F-8AE00AF985CE}" dt="2019-03-26T03:49:32.274" v="1735" actId="26606"/>
          <ac:cxnSpMkLst>
            <pc:docMk/>
            <pc:sldMk cId="1097470457" sldId="262"/>
            <ac:cxnSpMk id="12" creationId="{D598FBE3-48D2-40A2-B7E6-F485834C8213}"/>
          </ac:cxnSpMkLst>
        </pc:cxnChg>
      </pc:sldChg>
      <pc:sldChg chg="addSp modSp add mod setBg">
        <pc:chgData name="Park Minji" userId="95f9544e816290dc" providerId="LiveId" clId="{5B0E8F29-BB2B-4068-AA7F-8AE00AF985CE}" dt="2019-03-29T08:10:45.387" v="5549" actId="403"/>
        <pc:sldMkLst>
          <pc:docMk/>
          <pc:sldMk cId="1510241005" sldId="264"/>
        </pc:sldMkLst>
        <pc:spChg chg="mod">
          <ac:chgData name="Park Minji" userId="95f9544e816290dc" providerId="LiveId" clId="{5B0E8F29-BB2B-4068-AA7F-8AE00AF985CE}" dt="2019-03-26T04:39:53.442" v="2895" actId="26606"/>
          <ac:spMkLst>
            <pc:docMk/>
            <pc:sldMk cId="1510241005" sldId="264"/>
            <ac:spMk id="2" creationId="{30977140-873F-4472-8881-ECFF85B0B9A3}"/>
          </ac:spMkLst>
        </pc:spChg>
        <pc:spChg chg="mod">
          <ac:chgData name="Park Minji" userId="95f9544e816290dc" providerId="LiveId" clId="{5B0E8F29-BB2B-4068-AA7F-8AE00AF985CE}" dt="2019-03-29T08:10:45.387" v="5549" actId="403"/>
          <ac:spMkLst>
            <pc:docMk/>
            <pc:sldMk cId="1510241005" sldId="264"/>
            <ac:spMk id="3" creationId="{B1DC5D01-99AB-4025-82E1-D3B57EB13885}"/>
          </ac:spMkLst>
        </pc:spChg>
        <pc:spChg chg="add">
          <ac:chgData name="Park Minji" userId="95f9544e816290dc" providerId="LiveId" clId="{5B0E8F29-BB2B-4068-AA7F-8AE00AF985CE}" dt="2019-03-26T04:39:53.442" v="2895" actId="26606"/>
          <ac:spMkLst>
            <pc:docMk/>
            <pc:sldMk cId="1510241005" sldId="264"/>
            <ac:spMk id="8" creationId="{15911E3A-C35B-4EF7-A355-B84E9A14AF4D}"/>
          </ac:spMkLst>
        </pc:spChg>
        <pc:grpChg chg="add">
          <ac:chgData name="Park Minji" userId="95f9544e816290dc" providerId="LiveId" clId="{5B0E8F29-BB2B-4068-AA7F-8AE00AF985CE}" dt="2019-03-26T04:39:53.442" v="2895" actId="26606"/>
          <ac:grpSpMkLst>
            <pc:docMk/>
            <pc:sldMk cId="1510241005" sldId="264"/>
            <ac:grpSpMk id="10" creationId="{E21ADB3D-AD65-44B4-847D-5E90E90A5D16}"/>
          </ac:grpSpMkLst>
        </pc:grpChg>
        <pc:grpChg chg="add">
          <ac:chgData name="Park Minji" userId="95f9544e816290dc" providerId="LiveId" clId="{5B0E8F29-BB2B-4068-AA7F-8AE00AF985CE}" dt="2019-03-26T04:39:53.442" v="2895" actId="26606"/>
          <ac:grpSpMkLst>
            <pc:docMk/>
            <pc:sldMk cId="1510241005" sldId="264"/>
            <ac:grpSpMk id="33" creationId="{5F8A7F7F-DD1A-4F41-98AC-B9CE2A620CDC}"/>
          </ac:grpSpMkLst>
        </pc:grpChg>
      </pc:sldChg>
      <pc:sldChg chg="addSp delSp modSp add mod setBg">
        <pc:chgData name="Park Minji" userId="95f9544e816290dc" providerId="LiveId" clId="{5B0E8F29-BB2B-4068-AA7F-8AE00AF985CE}" dt="2019-03-26T04:56:06.181" v="3689"/>
        <pc:sldMkLst>
          <pc:docMk/>
          <pc:sldMk cId="1167638642" sldId="265"/>
        </pc:sldMkLst>
        <pc:spChg chg="mod">
          <ac:chgData name="Park Minji" userId="95f9544e816290dc" providerId="LiveId" clId="{5B0E8F29-BB2B-4068-AA7F-8AE00AF985CE}" dt="2019-03-26T04:39:50.606" v="2894" actId="26606"/>
          <ac:spMkLst>
            <pc:docMk/>
            <pc:sldMk cId="1167638642" sldId="265"/>
            <ac:spMk id="2" creationId="{30977140-873F-4472-8881-ECFF85B0B9A3}"/>
          </ac:spMkLst>
        </pc:spChg>
        <pc:spChg chg="mod">
          <ac:chgData name="Park Minji" userId="95f9544e816290dc" providerId="LiveId" clId="{5B0E8F29-BB2B-4068-AA7F-8AE00AF985CE}" dt="2019-03-26T04:48:43.477" v="3402" actId="20577"/>
          <ac:spMkLst>
            <pc:docMk/>
            <pc:sldMk cId="1167638642" sldId="265"/>
            <ac:spMk id="3" creationId="{B1DC5D01-99AB-4025-82E1-D3B57EB13885}"/>
          </ac:spMkLst>
        </pc:spChg>
        <pc:spChg chg="add">
          <ac:chgData name="Park Minji" userId="95f9544e816290dc" providerId="LiveId" clId="{5B0E8F29-BB2B-4068-AA7F-8AE00AF985CE}" dt="2019-03-26T04:39:50.606" v="2894" actId="26606"/>
          <ac:spMkLst>
            <pc:docMk/>
            <pc:sldMk cId="1167638642" sldId="265"/>
            <ac:spMk id="8" creationId="{15911E3A-C35B-4EF7-A355-B84E9A14AF4D}"/>
          </ac:spMkLst>
        </pc:spChg>
        <pc:grpChg chg="add">
          <ac:chgData name="Park Minji" userId="95f9544e816290dc" providerId="LiveId" clId="{5B0E8F29-BB2B-4068-AA7F-8AE00AF985CE}" dt="2019-03-26T04:39:50.606" v="2894" actId="26606"/>
          <ac:grpSpMkLst>
            <pc:docMk/>
            <pc:sldMk cId="1167638642" sldId="265"/>
            <ac:grpSpMk id="10" creationId="{E21ADB3D-AD65-44B4-847D-5E90E90A5D16}"/>
          </ac:grpSpMkLst>
        </pc:grpChg>
        <pc:grpChg chg="add">
          <ac:chgData name="Park Minji" userId="95f9544e816290dc" providerId="LiveId" clId="{5B0E8F29-BB2B-4068-AA7F-8AE00AF985CE}" dt="2019-03-26T04:39:50.606" v="2894" actId="26606"/>
          <ac:grpSpMkLst>
            <pc:docMk/>
            <pc:sldMk cId="1167638642" sldId="265"/>
            <ac:grpSpMk id="33" creationId="{5F8A7F7F-DD1A-4F41-98AC-B9CE2A620CDC}"/>
          </ac:grpSpMkLst>
        </pc:grpChg>
        <pc:picChg chg="add del mod">
          <ac:chgData name="Park Minji" userId="95f9544e816290dc" providerId="LiveId" clId="{5B0E8F29-BB2B-4068-AA7F-8AE00AF985CE}" dt="2019-03-26T04:54:40.771" v="3681"/>
          <ac:picMkLst>
            <pc:docMk/>
            <pc:sldMk cId="1167638642" sldId="265"/>
            <ac:picMk id="4" creationId="{74AE9C18-5769-4676-B1A4-AEAB676041CF}"/>
          </ac:picMkLst>
        </pc:picChg>
        <pc:picChg chg="add del mod">
          <ac:chgData name="Park Minji" userId="95f9544e816290dc" providerId="LiveId" clId="{5B0E8F29-BB2B-4068-AA7F-8AE00AF985CE}" dt="2019-03-26T04:56:06.181" v="3689"/>
          <ac:picMkLst>
            <pc:docMk/>
            <pc:sldMk cId="1167638642" sldId="265"/>
            <ac:picMk id="5" creationId="{80214F6D-215B-4C74-81F5-00EDE6F342C5}"/>
          </ac:picMkLst>
        </pc:picChg>
      </pc:sldChg>
      <pc:sldChg chg="addSp delSp modSp add mod setBg">
        <pc:chgData name="Park Minji" userId="95f9544e816290dc" providerId="LiveId" clId="{5B0E8F29-BB2B-4068-AA7F-8AE00AF985CE}" dt="2019-03-29T04:32:57.104" v="5101" actId="20577"/>
        <pc:sldMkLst>
          <pc:docMk/>
          <pc:sldMk cId="2357383600" sldId="266"/>
        </pc:sldMkLst>
        <pc:spChg chg="mod">
          <ac:chgData name="Park Minji" userId="95f9544e816290dc" providerId="LiveId" clId="{5B0E8F29-BB2B-4068-AA7F-8AE00AF985CE}" dt="2019-03-29T01:31:39.284" v="4141" actId="26606"/>
          <ac:spMkLst>
            <pc:docMk/>
            <pc:sldMk cId="2357383600" sldId="266"/>
            <ac:spMk id="2" creationId="{A186A9C3-5D20-40C0-AA2E-41D72FCF0B45}"/>
          </ac:spMkLst>
        </pc:spChg>
        <pc:spChg chg="mod">
          <ac:chgData name="Park Minji" userId="95f9544e816290dc" providerId="LiveId" clId="{5B0E8F29-BB2B-4068-AA7F-8AE00AF985CE}" dt="2019-03-29T04:32:57.104" v="5101" actId="20577"/>
          <ac:spMkLst>
            <pc:docMk/>
            <pc:sldMk cId="2357383600" sldId="266"/>
            <ac:spMk id="3" creationId="{54D213EC-4EB6-4ED9-B2D9-D01544B44F1E}"/>
          </ac:spMkLst>
        </pc:spChg>
        <pc:spChg chg="add del">
          <ac:chgData name="Park Minji" userId="95f9544e816290dc" providerId="LiveId" clId="{5B0E8F29-BB2B-4068-AA7F-8AE00AF985CE}" dt="2019-03-29T01:31:39.284" v="4141" actId="26606"/>
          <ac:spMkLst>
            <pc:docMk/>
            <pc:sldMk cId="2357383600" sldId="266"/>
            <ac:spMk id="8" creationId="{23962611-DFD5-4092-AAFD-559E3DFCE2C9}"/>
          </ac:spMkLst>
        </pc:spChg>
        <pc:spChg chg="add">
          <ac:chgData name="Park Minji" userId="95f9544e816290dc" providerId="LiveId" clId="{5B0E8F29-BB2B-4068-AA7F-8AE00AF985CE}" dt="2019-03-29T01:31:39.284" v="4141" actId="26606"/>
          <ac:spMkLst>
            <pc:docMk/>
            <pc:sldMk cId="2357383600" sldId="266"/>
            <ac:spMk id="15" creationId="{3B854194-185D-494D-905C-7C7CB2E30F6E}"/>
          </ac:spMkLst>
        </pc:spChg>
        <pc:spChg chg="add">
          <ac:chgData name="Park Minji" userId="95f9544e816290dc" providerId="LiveId" clId="{5B0E8F29-BB2B-4068-AA7F-8AE00AF985CE}" dt="2019-03-29T01:31:39.284" v="4141" actId="26606"/>
          <ac:spMkLst>
            <pc:docMk/>
            <pc:sldMk cId="2357383600" sldId="266"/>
            <ac:spMk id="17" creationId="{B4F5FA0D-0104-4987-8241-EFF7C85B88DE}"/>
          </ac:spMkLst>
        </pc:spChg>
        <pc:picChg chg="add del">
          <ac:chgData name="Park Minji" userId="95f9544e816290dc" providerId="LiveId" clId="{5B0E8F29-BB2B-4068-AA7F-8AE00AF985CE}" dt="2019-03-29T01:31:39.284" v="4141" actId="26606"/>
          <ac:picMkLst>
            <pc:docMk/>
            <pc:sldMk cId="2357383600" sldId="266"/>
            <ac:picMk id="10" creationId="{2270F1FA-0425-408F-9861-80BF5AFB276D}"/>
          </ac:picMkLst>
        </pc:picChg>
        <pc:picChg chg="add">
          <ac:chgData name="Park Minji" userId="95f9544e816290dc" providerId="LiveId" clId="{5B0E8F29-BB2B-4068-AA7F-8AE00AF985CE}" dt="2019-03-29T01:31:39.284" v="4141" actId="26606"/>
          <ac:picMkLst>
            <pc:docMk/>
            <pc:sldMk cId="2357383600" sldId="266"/>
            <ac:picMk id="19" creationId="{2897127E-6CEF-446C-BE87-93B7C46E49D1}"/>
          </ac:picMkLst>
        </pc:picChg>
      </pc:sldChg>
      <pc:sldChg chg="addSp delSp modSp add mod setBg setClrOvrMap">
        <pc:chgData name="Park Minji" userId="95f9544e816290dc" providerId="LiveId" clId="{5B0E8F29-BB2B-4068-AA7F-8AE00AF985CE}" dt="2019-03-29T08:10:22.500" v="5546" actId="20577"/>
        <pc:sldMkLst>
          <pc:docMk/>
          <pc:sldMk cId="3161535258" sldId="267"/>
        </pc:sldMkLst>
        <pc:spChg chg="mod">
          <ac:chgData name="Park Minji" userId="95f9544e816290dc" providerId="LiveId" clId="{5B0E8F29-BB2B-4068-AA7F-8AE00AF985CE}" dt="2019-03-26T04:52:06.954" v="3672" actId="26606"/>
          <ac:spMkLst>
            <pc:docMk/>
            <pc:sldMk cId="3161535258" sldId="267"/>
            <ac:spMk id="2" creationId="{17046A5F-8392-4102-9C3B-C97DFC492789}"/>
          </ac:spMkLst>
        </pc:spChg>
        <pc:spChg chg="mod">
          <ac:chgData name="Park Minji" userId="95f9544e816290dc" providerId="LiveId" clId="{5B0E8F29-BB2B-4068-AA7F-8AE00AF985CE}" dt="2019-03-29T08:10:22.500" v="5546" actId="20577"/>
          <ac:spMkLst>
            <pc:docMk/>
            <pc:sldMk cId="3161535258" sldId="267"/>
            <ac:spMk id="3" creationId="{8C064129-DED5-4090-9648-E0E17F94F1C6}"/>
          </ac:spMkLst>
        </pc:spChg>
        <pc:spChg chg="add del">
          <ac:chgData name="Park Minji" userId="95f9544e816290dc" providerId="LiveId" clId="{5B0E8F29-BB2B-4068-AA7F-8AE00AF985CE}" dt="2019-03-26T04:52:06.933" v="3671" actId="26606"/>
          <ac:spMkLst>
            <pc:docMk/>
            <pc:sldMk cId="3161535258" sldId="267"/>
            <ac:spMk id="8" creationId="{D3FFFA32-D9F4-4AF9-A025-CD128AC85E32}"/>
          </ac:spMkLst>
        </pc:spChg>
        <pc:spChg chg="add">
          <ac:chgData name="Park Minji" userId="95f9544e816290dc" providerId="LiveId" clId="{5B0E8F29-BB2B-4068-AA7F-8AE00AF985CE}" dt="2019-03-26T04:52:06.954" v="3672" actId="26606"/>
          <ac:spMkLst>
            <pc:docMk/>
            <pc:sldMk cId="3161535258" sldId="267"/>
            <ac:spMk id="14" creationId="{339C8D78-A644-462F-B674-F440635E5353}"/>
          </ac:spMkLst>
        </pc:spChg>
        <pc:spChg chg="add">
          <ac:chgData name="Park Minji" userId="95f9544e816290dc" providerId="LiveId" clId="{5B0E8F29-BB2B-4068-AA7F-8AE00AF985CE}" dt="2019-03-26T04:52:06.954" v="3672" actId="26606"/>
          <ac:spMkLst>
            <pc:docMk/>
            <pc:sldMk cId="3161535258" sldId="267"/>
            <ac:spMk id="15" creationId="{AFA67CD3-AB4E-4A7A-BEB8-53C445D8C44E}"/>
          </ac:spMkLst>
        </pc:spChg>
        <pc:grpChg chg="add del">
          <ac:chgData name="Park Minji" userId="95f9544e816290dc" providerId="LiveId" clId="{5B0E8F29-BB2B-4068-AA7F-8AE00AF985CE}" dt="2019-03-26T04:52:06.933" v="3671" actId="26606"/>
          <ac:grpSpMkLst>
            <pc:docMk/>
            <pc:sldMk cId="3161535258" sldId="267"/>
            <ac:grpSpMk id="10" creationId="{2823A416-999C-4FA3-A853-0AE48404B5D7}"/>
          </ac:grpSpMkLst>
        </pc:grpChg>
        <pc:picChg chg="add">
          <ac:chgData name="Park Minji" userId="95f9544e816290dc" providerId="LiveId" clId="{5B0E8F29-BB2B-4068-AA7F-8AE00AF985CE}" dt="2019-03-26T04:52:06.954" v="3672" actId="26606"/>
          <ac:picMkLst>
            <pc:docMk/>
            <pc:sldMk cId="3161535258" sldId="267"/>
            <ac:picMk id="7" creationId="{25DC3867-B662-4F4C-88B2-7F3BF67B717B}"/>
          </ac:picMkLst>
        </pc:picChg>
        <pc:picChg chg="add">
          <ac:chgData name="Park Minji" userId="95f9544e816290dc" providerId="LiveId" clId="{5B0E8F29-BB2B-4068-AA7F-8AE00AF985CE}" dt="2019-03-26T04:52:06.954" v="3672" actId="26606"/>
          <ac:picMkLst>
            <pc:docMk/>
            <pc:sldMk cId="3161535258" sldId="267"/>
            <ac:picMk id="12" creationId="{07CF545F-9C2E-4446-97CD-AD92990C2B68}"/>
          </ac:picMkLst>
        </pc:picChg>
      </pc:sldChg>
      <pc:sldChg chg="modSp add del">
        <pc:chgData name="Park Minji" userId="95f9544e816290dc" providerId="LiveId" clId="{5B0E8F29-BB2B-4068-AA7F-8AE00AF985CE}" dt="2019-03-29T04:35:21.995" v="5198" actId="2696"/>
        <pc:sldMkLst>
          <pc:docMk/>
          <pc:sldMk cId="1006747184" sldId="268"/>
        </pc:sldMkLst>
        <pc:spChg chg="mod">
          <ac:chgData name="Park Minji" userId="95f9544e816290dc" providerId="LiveId" clId="{5B0E8F29-BB2B-4068-AA7F-8AE00AF985CE}" dt="2019-03-29T00:49:34.078" v="3812"/>
          <ac:spMkLst>
            <pc:docMk/>
            <pc:sldMk cId="1006747184" sldId="268"/>
            <ac:spMk id="2" creationId="{27CD5841-3CD9-42FA-913C-8C4E2369EEF6}"/>
          </ac:spMkLst>
        </pc:spChg>
      </pc:sldChg>
      <pc:sldChg chg="addSp delSp modSp add mod setBg">
        <pc:chgData name="Park Minji" userId="95f9544e816290dc" providerId="LiveId" clId="{5B0E8F29-BB2B-4068-AA7F-8AE00AF985CE}" dt="2019-03-29T01:30:53.583" v="4128" actId="20577"/>
        <pc:sldMkLst>
          <pc:docMk/>
          <pc:sldMk cId="2005016358" sldId="269"/>
        </pc:sldMkLst>
        <pc:spChg chg="mod">
          <ac:chgData name="Park Minji" userId="95f9544e816290dc" providerId="LiveId" clId="{5B0E8F29-BB2B-4068-AA7F-8AE00AF985CE}" dt="2019-03-29T01:30:19.006" v="4062" actId="26606"/>
          <ac:spMkLst>
            <pc:docMk/>
            <pc:sldMk cId="2005016358" sldId="269"/>
            <ac:spMk id="2" creationId="{70C85F64-B539-423B-AECE-650E17F5449C}"/>
          </ac:spMkLst>
        </pc:spChg>
        <pc:spChg chg="del mod">
          <ac:chgData name="Park Minji" userId="95f9544e816290dc" providerId="LiveId" clId="{5B0E8F29-BB2B-4068-AA7F-8AE00AF985CE}" dt="2019-03-29T01:30:19.006" v="4062" actId="26606"/>
          <ac:spMkLst>
            <pc:docMk/>
            <pc:sldMk cId="2005016358" sldId="269"/>
            <ac:spMk id="3" creationId="{3C2EC29A-F0DD-49BE-88B2-E5090AB63B6E}"/>
          </ac:spMkLst>
        </pc:spChg>
        <pc:spChg chg="add">
          <ac:chgData name="Park Minji" userId="95f9544e816290dc" providerId="LiveId" clId="{5B0E8F29-BB2B-4068-AA7F-8AE00AF985CE}" dt="2019-03-29T01:30:19.006" v="4062" actId="26606"/>
          <ac:spMkLst>
            <pc:docMk/>
            <pc:sldMk cId="2005016358" sldId="269"/>
            <ac:spMk id="10" creationId="{42285737-90EE-47DC-AC80-8AE156B11969}"/>
          </ac:spMkLst>
        </pc:spChg>
        <pc:grpChg chg="add">
          <ac:chgData name="Park Minji" userId="95f9544e816290dc" providerId="LiveId" clId="{5B0E8F29-BB2B-4068-AA7F-8AE00AF985CE}" dt="2019-03-29T01:30:19.006" v="4062" actId="26606"/>
          <ac:grpSpMkLst>
            <pc:docMk/>
            <pc:sldMk cId="2005016358" sldId="269"/>
            <ac:grpSpMk id="12" creationId="{B57BDC17-F1B3-455F-BBF1-680AA1F25C06}"/>
          </ac:grpSpMkLst>
        </pc:grpChg>
        <pc:graphicFrameChg chg="add mod">
          <ac:chgData name="Park Minji" userId="95f9544e816290dc" providerId="LiveId" clId="{5B0E8F29-BB2B-4068-AA7F-8AE00AF985CE}" dt="2019-03-29T01:30:53.583" v="4128" actId="20577"/>
          <ac:graphicFrameMkLst>
            <pc:docMk/>
            <pc:sldMk cId="2005016358" sldId="269"/>
            <ac:graphicFrameMk id="5" creationId="{8F7F1139-5C48-48E5-8E70-36A18AF0B3E5}"/>
          </ac:graphicFrameMkLst>
        </pc:graphicFrameChg>
      </pc:sldChg>
      <pc:sldChg chg="addSp delSp modSp add ord">
        <pc:chgData name="Park Minji" userId="95f9544e816290dc" providerId="LiveId" clId="{5B0E8F29-BB2B-4068-AA7F-8AE00AF985CE}" dt="2019-03-29T08:48:12.793" v="5577" actId="14100"/>
        <pc:sldMkLst>
          <pc:docMk/>
          <pc:sldMk cId="4116844129" sldId="270"/>
        </pc:sldMkLst>
        <pc:spChg chg="mod">
          <ac:chgData name="Park Minji" userId="95f9544e816290dc" providerId="LiveId" clId="{5B0E8F29-BB2B-4068-AA7F-8AE00AF985CE}" dt="2019-03-29T01:31:04.773" v="4130" actId="1076"/>
          <ac:spMkLst>
            <pc:docMk/>
            <pc:sldMk cId="4116844129" sldId="270"/>
            <ac:spMk id="2" creationId="{3D5B858D-2B01-4A26-829F-D7AB75EF9BAE}"/>
          </ac:spMkLst>
        </pc:spChg>
        <pc:spChg chg="del mod">
          <ac:chgData name="Park Minji" userId="95f9544e816290dc" providerId="LiveId" clId="{5B0E8F29-BB2B-4068-AA7F-8AE00AF985CE}" dt="2019-03-29T08:47:07.653" v="5571" actId="478"/>
          <ac:spMkLst>
            <pc:docMk/>
            <pc:sldMk cId="4116844129" sldId="270"/>
            <ac:spMk id="4" creationId="{B142D216-F297-4CE1-8C47-E459DD238082}"/>
          </ac:spMkLst>
        </pc:spChg>
        <pc:spChg chg="del mod">
          <ac:chgData name="Park Minji" userId="95f9544e816290dc" providerId="LiveId" clId="{5B0E8F29-BB2B-4068-AA7F-8AE00AF985CE}" dt="2019-03-29T08:47:11.960" v="5572" actId="478"/>
          <ac:spMkLst>
            <pc:docMk/>
            <pc:sldMk cId="4116844129" sldId="270"/>
            <ac:spMk id="6" creationId="{10DEBEDC-A78F-4AA5-BE1A-7D662E76A707}"/>
          </ac:spMkLst>
        </pc:spChg>
        <pc:spChg chg="add mod">
          <ac:chgData name="Park Minji" userId="95f9544e816290dc" providerId="LiveId" clId="{5B0E8F29-BB2B-4068-AA7F-8AE00AF985CE}" dt="2019-03-29T08:47:06.109" v="5570" actId="1076"/>
          <ac:spMkLst>
            <pc:docMk/>
            <pc:sldMk cId="4116844129" sldId="270"/>
            <ac:spMk id="7" creationId="{A76EF5C3-78A0-44E1-B0C3-56F47C096E24}"/>
          </ac:spMkLst>
        </pc:spChg>
        <pc:spChg chg="del mod">
          <ac:chgData name="Park Minji" userId="95f9544e816290dc" providerId="LiveId" clId="{5B0E8F29-BB2B-4068-AA7F-8AE00AF985CE}" dt="2019-03-29T02:43:27.958" v="4452" actId="478"/>
          <ac:spMkLst>
            <pc:docMk/>
            <pc:sldMk cId="4116844129" sldId="270"/>
            <ac:spMk id="7" creationId="{D23EE837-5452-4999-B139-6370770FF2C5}"/>
          </ac:spMkLst>
        </pc:spChg>
        <pc:spChg chg="add mod">
          <ac:chgData name="Park Minji" userId="95f9544e816290dc" providerId="LiveId" clId="{5B0E8F29-BB2B-4068-AA7F-8AE00AF985CE}" dt="2019-03-29T08:47:06.109" v="5570" actId="1076"/>
          <ac:spMkLst>
            <pc:docMk/>
            <pc:sldMk cId="4116844129" sldId="270"/>
            <ac:spMk id="8" creationId="{A9FE6EBD-161B-46EB-AFAA-5953CAD6B089}"/>
          </ac:spMkLst>
        </pc:spChg>
        <pc:spChg chg="add mod">
          <ac:chgData name="Park Minji" userId="95f9544e816290dc" providerId="LiveId" clId="{5B0E8F29-BB2B-4068-AA7F-8AE00AF985CE}" dt="2019-03-29T08:47:06.109" v="5570" actId="1076"/>
          <ac:spMkLst>
            <pc:docMk/>
            <pc:sldMk cId="4116844129" sldId="270"/>
            <ac:spMk id="10" creationId="{23B3589E-1D64-426C-9B1A-B336884B2891}"/>
          </ac:spMkLst>
        </pc:spChg>
        <pc:spChg chg="add mod">
          <ac:chgData name="Park Minji" userId="95f9544e816290dc" providerId="LiveId" clId="{5B0E8F29-BB2B-4068-AA7F-8AE00AF985CE}" dt="2019-03-29T08:47:06.109" v="5570" actId="1076"/>
          <ac:spMkLst>
            <pc:docMk/>
            <pc:sldMk cId="4116844129" sldId="270"/>
            <ac:spMk id="13" creationId="{B82BE92B-3E94-4A83-AA82-E160926C9109}"/>
          </ac:spMkLst>
        </pc:spChg>
        <pc:spChg chg="del mod">
          <ac:chgData name="Park Minji" userId="95f9544e816290dc" providerId="LiveId" clId="{5B0E8F29-BB2B-4068-AA7F-8AE00AF985CE}" dt="2019-03-29T08:31:10.600" v="5555" actId="478"/>
          <ac:spMkLst>
            <pc:docMk/>
            <pc:sldMk cId="4116844129" sldId="270"/>
            <ac:spMk id="15" creationId="{08594F4B-1D92-4EC6-8FCA-D3857A1BFD0C}"/>
          </ac:spMkLst>
        </pc:spChg>
        <pc:spChg chg="add mod">
          <ac:chgData name="Park Minji" userId="95f9544e816290dc" providerId="LiveId" clId="{5B0E8F29-BB2B-4068-AA7F-8AE00AF985CE}" dt="2019-03-29T08:47:21.149" v="5574" actId="1076"/>
          <ac:spMkLst>
            <pc:docMk/>
            <pc:sldMk cId="4116844129" sldId="270"/>
            <ac:spMk id="16" creationId="{EBB25116-23A0-4703-BF1F-E6CB6EA67508}"/>
          </ac:spMkLst>
        </pc:spChg>
        <pc:spChg chg="add mod">
          <ac:chgData name="Park Minji" userId="95f9544e816290dc" providerId="LiveId" clId="{5B0E8F29-BB2B-4068-AA7F-8AE00AF985CE}" dt="2019-03-29T08:47:24.288" v="5575" actId="1076"/>
          <ac:spMkLst>
            <pc:docMk/>
            <pc:sldMk cId="4116844129" sldId="270"/>
            <ac:spMk id="18" creationId="{8DAAC349-63D5-412E-8B0A-649413022564}"/>
          </ac:spMkLst>
        </pc:spChg>
        <pc:spChg chg="add mod">
          <ac:chgData name="Park Minji" userId="95f9544e816290dc" providerId="LiveId" clId="{5B0E8F29-BB2B-4068-AA7F-8AE00AF985CE}" dt="2019-03-29T08:47:06.109" v="5570" actId="1076"/>
          <ac:spMkLst>
            <pc:docMk/>
            <pc:sldMk cId="4116844129" sldId="270"/>
            <ac:spMk id="20" creationId="{249CF382-078F-451B-8630-3FA880B16769}"/>
          </ac:spMkLst>
        </pc:spChg>
        <pc:spChg chg="add mod">
          <ac:chgData name="Park Minji" userId="95f9544e816290dc" providerId="LiveId" clId="{5B0E8F29-BB2B-4068-AA7F-8AE00AF985CE}" dt="2019-03-29T08:48:12.793" v="5577" actId="14100"/>
          <ac:spMkLst>
            <pc:docMk/>
            <pc:sldMk cId="4116844129" sldId="270"/>
            <ac:spMk id="22" creationId="{D4487D75-9063-4011-8AA6-49EC6DC472EF}"/>
          </ac:spMkLst>
        </pc:spChg>
        <pc:spChg chg="add mod">
          <ac:chgData name="Park Minji" userId="95f9544e816290dc" providerId="LiveId" clId="{5B0E8F29-BB2B-4068-AA7F-8AE00AF985CE}" dt="2019-03-29T08:47:06.109" v="5570" actId="1076"/>
          <ac:spMkLst>
            <pc:docMk/>
            <pc:sldMk cId="4116844129" sldId="270"/>
            <ac:spMk id="23" creationId="{FBD061AF-F940-456A-97D1-2A9C8D72AF69}"/>
          </ac:spMkLst>
        </pc:spChg>
        <pc:spChg chg="del mod">
          <ac:chgData name="Park Minji" userId="95f9544e816290dc" providerId="LiveId" clId="{5B0E8F29-BB2B-4068-AA7F-8AE00AF985CE}" dt="2019-03-29T08:31:11.911" v="5556" actId="478"/>
          <ac:spMkLst>
            <pc:docMk/>
            <pc:sldMk cId="4116844129" sldId="270"/>
            <ac:spMk id="25" creationId="{E06D423C-793B-4F5D-B6AB-6921DA40AD0B}"/>
          </ac:spMkLst>
        </pc:spChg>
        <pc:spChg chg="add del mod">
          <ac:chgData name="Park Minji" userId="95f9544e816290dc" providerId="LiveId" clId="{5B0E8F29-BB2B-4068-AA7F-8AE00AF985CE}" dt="2019-03-29T02:41:25.052" v="4445" actId="478"/>
          <ac:spMkLst>
            <pc:docMk/>
            <pc:sldMk cId="4116844129" sldId="270"/>
            <ac:spMk id="34" creationId="{569D21B7-53A3-4A30-A75C-DAAE03A09A75}"/>
          </ac:spMkLst>
        </pc:spChg>
        <pc:spChg chg="del mod">
          <ac:chgData name="Park Minji" userId="95f9544e816290dc" providerId="LiveId" clId="{5B0E8F29-BB2B-4068-AA7F-8AE00AF985CE}" dt="2019-03-29T02:43:54.509" v="4464" actId="478"/>
          <ac:spMkLst>
            <pc:docMk/>
            <pc:sldMk cId="4116844129" sldId="270"/>
            <ac:spMk id="55" creationId="{88CBBEF1-3CB4-4313-A1AF-844E9F60A958}"/>
          </ac:spMkLst>
        </pc:spChg>
        <pc:spChg chg="add del mod">
          <ac:chgData name="Park Minji" userId="95f9544e816290dc" providerId="LiveId" clId="{5B0E8F29-BB2B-4068-AA7F-8AE00AF985CE}" dt="2019-03-29T01:58:08.716" v="4239" actId="11529"/>
          <ac:spMkLst>
            <pc:docMk/>
            <pc:sldMk cId="4116844129" sldId="270"/>
            <ac:spMk id="73" creationId="{9ED18985-710A-4449-8EB9-EEE4C970B73F}"/>
          </ac:spMkLst>
        </pc:spChg>
        <pc:spChg chg="add del mod">
          <ac:chgData name="Park Minji" userId="95f9544e816290dc" providerId="LiveId" clId="{5B0E8F29-BB2B-4068-AA7F-8AE00AF985CE}" dt="2019-03-29T02:41:22.774" v="4442" actId="478"/>
          <ac:spMkLst>
            <pc:docMk/>
            <pc:sldMk cId="4116844129" sldId="270"/>
            <ac:spMk id="74" creationId="{8325B374-F612-4F4D-97DC-0AADE173293A}"/>
          </ac:spMkLst>
        </pc:spChg>
        <pc:spChg chg="add del mod">
          <ac:chgData name="Park Minji" userId="95f9544e816290dc" providerId="LiveId" clId="{5B0E8F29-BB2B-4068-AA7F-8AE00AF985CE}" dt="2019-03-29T02:41:33.180" v="4447" actId="478"/>
          <ac:spMkLst>
            <pc:docMk/>
            <pc:sldMk cId="4116844129" sldId="270"/>
            <ac:spMk id="96" creationId="{9A226625-3A44-4E73-97B3-55904AEF9B4C}"/>
          </ac:spMkLst>
        </pc:spChg>
        <pc:spChg chg="add del mod">
          <ac:chgData name="Park Minji" userId="95f9544e816290dc" providerId="LiveId" clId="{5B0E8F29-BB2B-4068-AA7F-8AE00AF985CE}" dt="2019-03-29T02:41:33.180" v="4447" actId="478"/>
          <ac:spMkLst>
            <pc:docMk/>
            <pc:sldMk cId="4116844129" sldId="270"/>
            <ac:spMk id="97" creationId="{EEBCBB37-A162-4E3D-8E2C-05EE58672C98}"/>
          </ac:spMkLst>
        </pc:spChg>
        <pc:spChg chg="add del mod">
          <ac:chgData name="Park Minji" userId="95f9544e816290dc" providerId="LiveId" clId="{5B0E8F29-BB2B-4068-AA7F-8AE00AF985CE}" dt="2019-03-29T02:43:26.130" v="4451" actId="478"/>
          <ac:spMkLst>
            <pc:docMk/>
            <pc:sldMk cId="4116844129" sldId="270"/>
            <ac:spMk id="113" creationId="{0D5AD4B7-3F85-4B64-B60A-2A4CE5270CAF}"/>
          </ac:spMkLst>
        </pc:spChg>
        <pc:spChg chg="add del mod">
          <ac:chgData name="Park Minji" userId="95f9544e816290dc" providerId="LiveId" clId="{5B0E8F29-BB2B-4068-AA7F-8AE00AF985CE}" dt="2019-03-29T02:41:39.780" v="4448" actId="478"/>
          <ac:spMkLst>
            <pc:docMk/>
            <pc:sldMk cId="4116844129" sldId="270"/>
            <ac:spMk id="139" creationId="{114D6525-F80E-4B59-A3EA-7903522E3E70}"/>
          </ac:spMkLst>
        </pc:spChg>
        <pc:spChg chg="add del mod">
          <ac:chgData name="Park Minji" userId="95f9544e816290dc" providerId="LiveId" clId="{5B0E8F29-BB2B-4068-AA7F-8AE00AF985CE}" dt="2019-03-29T02:41:39.780" v="4448" actId="478"/>
          <ac:spMkLst>
            <pc:docMk/>
            <pc:sldMk cId="4116844129" sldId="270"/>
            <ac:spMk id="143" creationId="{79B77895-EF85-4506-A0E3-94028CA395C8}"/>
          </ac:spMkLst>
        </pc:spChg>
        <pc:spChg chg="add del mod">
          <ac:chgData name="Park Minji" userId="95f9544e816290dc" providerId="LiveId" clId="{5B0E8F29-BB2B-4068-AA7F-8AE00AF985CE}" dt="2019-03-29T02:41:39.780" v="4448" actId="478"/>
          <ac:spMkLst>
            <pc:docMk/>
            <pc:sldMk cId="4116844129" sldId="270"/>
            <ac:spMk id="147" creationId="{9A461425-C233-4706-8753-5559D98AB7A1}"/>
          </ac:spMkLst>
        </pc:spChg>
        <pc:spChg chg="add del mod">
          <ac:chgData name="Park Minji" userId="95f9544e816290dc" providerId="LiveId" clId="{5B0E8F29-BB2B-4068-AA7F-8AE00AF985CE}" dt="2019-03-29T02:12:25.196" v="4412"/>
          <ac:spMkLst>
            <pc:docMk/>
            <pc:sldMk cId="4116844129" sldId="270"/>
            <ac:spMk id="150" creationId="{C45A47B6-A610-4674-AB1A-815656E371E9}"/>
          </ac:spMkLst>
        </pc:spChg>
        <pc:spChg chg="add del mod">
          <ac:chgData name="Park Minji" userId="95f9544e816290dc" providerId="LiveId" clId="{5B0E8F29-BB2B-4068-AA7F-8AE00AF985CE}" dt="2019-03-29T02:41:33.180" v="4447" actId="478"/>
          <ac:spMkLst>
            <pc:docMk/>
            <pc:sldMk cId="4116844129" sldId="270"/>
            <ac:spMk id="151" creationId="{61370E0A-ED80-43BE-8E5D-337A1F6938C3}"/>
          </ac:spMkLst>
        </pc:spChg>
        <pc:spChg chg="add del mod">
          <ac:chgData name="Park Minji" userId="95f9544e816290dc" providerId="LiveId" clId="{5B0E8F29-BB2B-4068-AA7F-8AE00AF985CE}" dt="2019-03-29T08:31:08.784" v="5554" actId="478"/>
          <ac:spMkLst>
            <pc:docMk/>
            <pc:sldMk cId="4116844129" sldId="270"/>
            <ac:spMk id="201" creationId="{AC6BB403-0A6A-4B32-9C72-012ED5D99CB8}"/>
          </ac:spMkLst>
        </pc:spChg>
        <pc:spChg chg="add del mod">
          <ac:chgData name="Park Minji" userId="95f9544e816290dc" providerId="LiveId" clId="{5B0E8F29-BB2B-4068-AA7F-8AE00AF985CE}" dt="2019-03-29T08:23:19.688" v="5550" actId="478"/>
          <ac:spMkLst>
            <pc:docMk/>
            <pc:sldMk cId="4116844129" sldId="270"/>
            <ac:spMk id="210" creationId="{D9D19892-F3AD-41AF-83FA-00F48431E3CE}"/>
          </ac:spMkLst>
        </pc:spChg>
        <pc:spChg chg="add del mod">
          <ac:chgData name="Park Minji" userId="95f9544e816290dc" providerId="LiveId" clId="{5B0E8F29-BB2B-4068-AA7F-8AE00AF985CE}" dt="2019-03-29T08:47:13.785" v="5573" actId="478"/>
          <ac:spMkLst>
            <pc:docMk/>
            <pc:sldMk cId="4116844129" sldId="270"/>
            <ac:spMk id="222" creationId="{18E984C4-E08E-473C-9349-4A7265731A67}"/>
          </ac:spMkLst>
        </pc:spChg>
        <pc:spChg chg="add del mod">
          <ac:chgData name="Park Minji" userId="95f9544e816290dc" providerId="LiveId" clId="{5B0E8F29-BB2B-4068-AA7F-8AE00AF985CE}" dt="2019-03-29T08:23:21.780" v="5551" actId="478"/>
          <ac:spMkLst>
            <pc:docMk/>
            <pc:sldMk cId="4116844129" sldId="270"/>
            <ac:spMk id="225" creationId="{B95A8166-5B27-445D-A544-BE4987224F23}"/>
          </ac:spMkLst>
        </pc:spChg>
        <pc:spChg chg="add del mod">
          <ac:chgData name="Park Minji" userId="95f9544e816290dc" providerId="LiveId" clId="{5B0E8F29-BB2B-4068-AA7F-8AE00AF985CE}" dt="2019-03-29T08:31:19.731" v="5562" actId="478"/>
          <ac:spMkLst>
            <pc:docMk/>
            <pc:sldMk cId="4116844129" sldId="270"/>
            <ac:spMk id="232" creationId="{1000FF0B-5727-411F-835B-5D9ACC706D03}"/>
          </ac:spMkLst>
        </pc:spChg>
        <pc:cxnChg chg="del mod">
          <ac:chgData name="Park Minji" userId="95f9544e816290dc" providerId="LiveId" clId="{5B0E8F29-BB2B-4068-AA7F-8AE00AF985CE}" dt="2019-03-29T08:31:19.731" v="5562" actId="478"/>
          <ac:cxnSpMkLst>
            <pc:docMk/>
            <pc:sldMk cId="4116844129" sldId="270"/>
            <ac:cxnSpMk id="5" creationId="{AB7C14B1-DE1F-4762-ACC4-8B6015B73B6C}"/>
          </ac:cxnSpMkLst>
        </pc:cxnChg>
        <pc:cxnChg chg="add mod">
          <ac:chgData name="Park Minji" userId="95f9544e816290dc" providerId="LiveId" clId="{5B0E8F29-BB2B-4068-AA7F-8AE00AF985CE}" dt="2019-03-29T08:47:06.109" v="5570" actId="1076"/>
          <ac:cxnSpMkLst>
            <pc:docMk/>
            <pc:sldMk cId="4116844129" sldId="270"/>
            <ac:cxnSpMk id="9" creationId="{FAAB81FA-AC38-403B-BDD8-DBE350B27272}"/>
          </ac:cxnSpMkLst>
        </pc:cxnChg>
        <pc:cxnChg chg="del mod">
          <ac:chgData name="Park Minji" userId="95f9544e816290dc" providerId="LiveId" clId="{5B0E8F29-BB2B-4068-AA7F-8AE00AF985CE}" dt="2019-03-29T02:41:33.180" v="4447" actId="478"/>
          <ac:cxnSpMkLst>
            <pc:docMk/>
            <pc:sldMk cId="4116844129" sldId="270"/>
            <ac:cxnSpMk id="11" creationId="{0588B2D1-7070-4AEB-8E2B-EB0EA3F38DBB}"/>
          </ac:cxnSpMkLst>
        </pc:cxnChg>
        <pc:cxnChg chg="add mod">
          <ac:chgData name="Park Minji" userId="95f9544e816290dc" providerId="LiveId" clId="{5B0E8F29-BB2B-4068-AA7F-8AE00AF985CE}" dt="2019-03-29T08:47:06.109" v="5570" actId="1076"/>
          <ac:cxnSpMkLst>
            <pc:docMk/>
            <pc:sldMk cId="4116844129" sldId="270"/>
            <ac:cxnSpMk id="11" creationId="{41FBFAA1-FECF-4873-874D-4BD5AF774D1D}"/>
          </ac:cxnSpMkLst>
        </pc:cxnChg>
        <pc:cxnChg chg="add mod">
          <ac:chgData name="Park Minji" userId="95f9544e816290dc" providerId="LiveId" clId="{5B0E8F29-BB2B-4068-AA7F-8AE00AF985CE}" dt="2019-03-29T08:47:06.109" v="5570" actId="1076"/>
          <ac:cxnSpMkLst>
            <pc:docMk/>
            <pc:sldMk cId="4116844129" sldId="270"/>
            <ac:cxnSpMk id="12" creationId="{F560429C-F9EF-4A1B-9CB8-A07075291C1A}"/>
          </ac:cxnSpMkLst>
        </pc:cxnChg>
        <pc:cxnChg chg="add mod">
          <ac:chgData name="Park Minji" userId="95f9544e816290dc" providerId="LiveId" clId="{5B0E8F29-BB2B-4068-AA7F-8AE00AF985CE}" dt="2019-03-29T08:47:06.109" v="5570" actId="1076"/>
          <ac:cxnSpMkLst>
            <pc:docMk/>
            <pc:sldMk cId="4116844129" sldId="270"/>
            <ac:cxnSpMk id="14" creationId="{EED0F425-7761-494E-BFE4-266CC6F57320}"/>
          </ac:cxnSpMkLst>
        </pc:cxnChg>
        <pc:cxnChg chg="add mod">
          <ac:chgData name="Park Minji" userId="95f9544e816290dc" providerId="LiveId" clId="{5B0E8F29-BB2B-4068-AA7F-8AE00AF985CE}" dt="2019-03-29T08:47:06.109" v="5570" actId="1076"/>
          <ac:cxnSpMkLst>
            <pc:docMk/>
            <pc:sldMk cId="4116844129" sldId="270"/>
            <ac:cxnSpMk id="15" creationId="{469B7C15-2F61-4B19-A28A-87DC1F8CB8BF}"/>
          </ac:cxnSpMkLst>
        </pc:cxnChg>
        <pc:cxnChg chg="add mod">
          <ac:chgData name="Park Minji" userId="95f9544e816290dc" providerId="LiveId" clId="{5B0E8F29-BB2B-4068-AA7F-8AE00AF985CE}" dt="2019-03-29T08:47:21.149" v="5574" actId="1076"/>
          <ac:cxnSpMkLst>
            <pc:docMk/>
            <pc:sldMk cId="4116844129" sldId="270"/>
            <ac:cxnSpMk id="17" creationId="{10FFC705-57FC-4226-B08D-489597208557}"/>
          </ac:cxnSpMkLst>
        </pc:cxnChg>
        <pc:cxnChg chg="del mod">
          <ac:chgData name="Park Minji" userId="95f9544e816290dc" providerId="LiveId" clId="{5B0E8F29-BB2B-4068-AA7F-8AE00AF985CE}" dt="2019-03-29T08:31:15.096" v="5560" actId="478"/>
          <ac:cxnSpMkLst>
            <pc:docMk/>
            <pc:sldMk cId="4116844129" sldId="270"/>
            <ac:cxnSpMk id="17" creationId="{3950116A-9BD9-4AFB-A6C9-EBD8F9C20322}"/>
          </ac:cxnSpMkLst>
        </pc:cxnChg>
        <pc:cxnChg chg="add mod">
          <ac:chgData name="Park Minji" userId="95f9544e816290dc" providerId="LiveId" clId="{5B0E8F29-BB2B-4068-AA7F-8AE00AF985CE}" dt="2019-03-29T08:47:21.149" v="5574" actId="1076"/>
          <ac:cxnSpMkLst>
            <pc:docMk/>
            <pc:sldMk cId="4116844129" sldId="270"/>
            <ac:cxnSpMk id="19" creationId="{D749B4D8-5267-43E5-9FBB-1C9DBAFB8331}"/>
          </ac:cxnSpMkLst>
        </pc:cxnChg>
        <pc:cxnChg chg="add mod">
          <ac:chgData name="Park Minji" userId="95f9544e816290dc" providerId="LiveId" clId="{5B0E8F29-BB2B-4068-AA7F-8AE00AF985CE}" dt="2019-03-29T08:47:06.109" v="5570" actId="1076"/>
          <ac:cxnSpMkLst>
            <pc:docMk/>
            <pc:sldMk cId="4116844129" sldId="270"/>
            <ac:cxnSpMk id="21" creationId="{B63B48A1-56A5-40DA-8DF4-B4617CA8397B}"/>
          </ac:cxnSpMkLst>
        </pc:cxnChg>
        <pc:cxnChg chg="del mod">
          <ac:chgData name="Park Minji" userId="95f9544e816290dc" providerId="LiveId" clId="{5B0E8F29-BB2B-4068-AA7F-8AE00AF985CE}" dt="2019-03-29T02:43:45.336" v="4461" actId="478"/>
          <ac:cxnSpMkLst>
            <pc:docMk/>
            <pc:sldMk cId="4116844129" sldId="270"/>
            <ac:cxnSpMk id="45" creationId="{2049A3FE-0548-4059-AF82-6F7F71317A3C}"/>
          </ac:cxnSpMkLst>
        </pc:cxnChg>
        <pc:cxnChg chg="del mod">
          <ac:chgData name="Park Minji" userId="95f9544e816290dc" providerId="LiveId" clId="{5B0E8F29-BB2B-4068-AA7F-8AE00AF985CE}" dt="2019-03-29T08:31:31.384" v="5568" actId="478"/>
          <ac:cxnSpMkLst>
            <pc:docMk/>
            <pc:sldMk cId="4116844129" sldId="270"/>
            <ac:cxnSpMk id="50" creationId="{67AEA96E-B137-409F-812E-E01BF0498737}"/>
          </ac:cxnSpMkLst>
        </pc:cxnChg>
        <pc:cxnChg chg="del mod">
          <ac:chgData name="Park Minji" userId="95f9544e816290dc" providerId="LiveId" clId="{5B0E8F29-BB2B-4068-AA7F-8AE00AF985CE}" dt="2019-03-29T02:08:39.316" v="4353" actId="478"/>
          <ac:cxnSpMkLst>
            <pc:docMk/>
            <pc:sldMk cId="4116844129" sldId="270"/>
            <ac:cxnSpMk id="57" creationId="{7CC860E5-4280-4C7D-80F8-4A90111C1298}"/>
          </ac:cxnSpMkLst>
        </pc:cxnChg>
        <pc:cxnChg chg="del mod">
          <ac:chgData name="Park Minji" userId="95f9544e816290dc" providerId="LiveId" clId="{5B0E8F29-BB2B-4068-AA7F-8AE00AF985CE}" dt="2019-03-29T02:41:43.119" v="4449" actId="478"/>
          <ac:cxnSpMkLst>
            <pc:docMk/>
            <pc:sldMk cId="4116844129" sldId="270"/>
            <ac:cxnSpMk id="59" creationId="{341F84C3-86CD-4BA3-B88E-C6A130A861CD}"/>
          </ac:cxnSpMkLst>
        </pc:cxnChg>
        <pc:cxnChg chg="del mod">
          <ac:chgData name="Park Minji" userId="95f9544e816290dc" providerId="LiveId" clId="{5B0E8F29-BB2B-4068-AA7F-8AE00AF985CE}" dt="2019-03-29T02:43:55.820" v="4465" actId="478"/>
          <ac:cxnSpMkLst>
            <pc:docMk/>
            <pc:sldMk cId="4116844129" sldId="270"/>
            <ac:cxnSpMk id="63" creationId="{AC527E62-1C9F-4FE6-957A-26414C1AFC38}"/>
          </ac:cxnSpMkLst>
        </pc:cxnChg>
        <pc:cxnChg chg="add del mod">
          <ac:chgData name="Park Minji" userId="95f9544e816290dc" providerId="LiveId" clId="{5B0E8F29-BB2B-4068-AA7F-8AE00AF985CE}" dt="2019-03-29T02:02:30.937" v="4256" actId="478"/>
          <ac:cxnSpMkLst>
            <pc:docMk/>
            <pc:sldMk cId="4116844129" sldId="270"/>
            <ac:cxnSpMk id="76" creationId="{14909035-C060-4C1D-9BC8-72883D4F0E35}"/>
          </ac:cxnSpMkLst>
        </pc:cxnChg>
        <pc:cxnChg chg="add del mod">
          <ac:chgData name="Park Minji" userId="95f9544e816290dc" providerId="LiveId" clId="{5B0E8F29-BB2B-4068-AA7F-8AE00AF985CE}" dt="2019-03-29T02:41:26.706" v="4446" actId="478"/>
          <ac:cxnSpMkLst>
            <pc:docMk/>
            <pc:sldMk cId="4116844129" sldId="270"/>
            <ac:cxnSpMk id="95" creationId="{5B994723-6817-418C-8016-957C191BDA94}"/>
          </ac:cxnSpMkLst>
        </pc:cxnChg>
        <pc:cxnChg chg="add del mod">
          <ac:chgData name="Park Minji" userId="95f9544e816290dc" providerId="LiveId" clId="{5B0E8F29-BB2B-4068-AA7F-8AE00AF985CE}" dt="2019-03-29T02:41:33.180" v="4447" actId="478"/>
          <ac:cxnSpMkLst>
            <pc:docMk/>
            <pc:sldMk cId="4116844129" sldId="270"/>
            <ac:cxnSpMk id="133" creationId="{A1764B84-8EFE-433A-9C48-CCB8607E780D}"/>
          </ac:cxnSpMkLst>
        </pc:cxnChg>
        <pc:cxnChg chg="add del mod">
          <ac:chgData name="Park Minji" userId="95f9544e816290dc" providerId="LiveId" clId="{5B0E8F29-BB2B-4068-AA7F-8AE00AF985CE}" dt="2019-03-29T02:43:29.596" v="4453" actId="478"/>
          <ac:cxnSpMkLst>
            <pc:docMk/>
            <pc:sldMk cId="4116844129" sldId="270"/>
            <ac:cxnSpMk id="135" creationId="{FA4833D9-D9DC-4C1D-8E9D-D90AC686FFB9}"/>
          </ac:cxnSpMkLst>
        </pc:cxnChg>
        <pc:cxnChg chg="add del mod">
          <ac:chgData name="Park Minji" userId="95f9544e816290dc" providerId="LiveId" clId="{5B0E8F29-BB2B-4068-AA7F-8AE00AF985CE}" dt="2019-03-29T02:41:43.119" v="4449" actId="478"/>
          <ac:cxnSpMkLst>
            <pc:docMk/>
            <pc:sldMk cId="4116844129" sldId="270"/>
            <ac:cxnSpMk id="142" creationId="{020D864A-BC03-46A1-B44C-9B49F558746C}"/>
          </ac:cxnSpMkLst>
        </pc:cxnChg>
        <pc:cxnChg chg="add del mod">
          <ac:chgData name="Park Minji" userId="95f9544e816290dc" providerId="LiveId" clId="{5B0E8F29-BB2B-4068-AA7F-8AE00AF985CE}" dt="2019-03-29T02:41:43.119" v="4449" actId="478"/>
          <ac:cxnSpMkLst>
            <pc:docMk/>
            <pc:sldMk cId="4116844129" sldId="270"/>
            <ac:cxnSpMk id="145" creationId="{DE35E645-A9EB-4B0C-BA4F-9104F463D9E5}"/>
          </ac:cxnSpMkLst>
        </pc:cxnChg>
        <pc:cxnChg chg="add del mod">
          <ac:chgData name="Park Minji" userId="95f9544e816290dc" providerId="LiveId" clId="{5B0E8F29-BB2B-4068-AA7F-8AE00AF985CE}" dt="2019-03-29T02:41:33.180" v="4447" actId="478"/>
          <ac:cxnSpMkLst>
            <pc:docMk/>
            <pc:sldMk cId="4116844129" sldId="270"/>
            <ac:cxnSpMk id="149" creationId="{320CB80E-FEC5-418D-857A-CD67DF89ED59}"/>
          </ac:cxnSpMkLst>
        </pc:cxnChg>
        <pc:cxnChg chg="add del mod">
          <ac:chgData name="Park Minji" userId="95f9544e816290dc" providerId="LiveId" clId="{5B0E8F29-BB2B-4068-AA7F-8AE00AF985CE}" dt="2019-03-29T02:55:19.619" v="4584" actId="478"/>
          <ac:cxnSpMkLst>
            <pc:docMk/>
            <pc:sldMk cId="4116844129" sldId="270"/>
            <ac:cxnSpMk id="182" creationId="{B012B843-1DE6-4513-8E89-9E424056E0A6}"/>
          </ac:cxnSpMkLst>
        </pc:cxnChg>
        <pc:cxnChg chg="add del mod">
          <ac:chgData name="Park Minji" userId="95f9544e816290dc" providerId="LiveId" clId="{5B0E8F29-BB2B-4068-AA7F-8AE00AF985CE}" dt="2019-03-29T02:55:19.619" v="4584" actId="478"/>
          <ac:cxnSpMkLst>
            <pc:docMk/>
            <pc:sldMk cId="4116844129" sldId="270"/>
            <ac:cxnSpMk id="186" creationId="{0B812A14-078E-4328-BA33-99FE1AECD1F4}"/>
          </ac:cxnSpMkLst>
        </pc:cxnChg>
        <pc:cxnChg chg="add del mod">
          <ac:chgData name="Park Minji" userId="95f9544e816290dc" providerId="LiveId" clId="{5B0E8F29-BB2B-4068-AA7F-8AE00AF985CE}" dt="2019-03-29T08:31:18.046" v="5561" actId="478"/>
          <ac:cxnSpMkLst>
            <pc:docMk/>
            <pc:sldMk cId="4116844129" sldId="270"/>
            <ac:cxnSpMk id="198" creationId="{868A02E8-C506-4328-84AA-3D0D9BC7D918}"/>
          </ac:cxnSpMkLst>
        </pc:cxnChg>
        <pc:cxnChg chg="add del mod">
          <ac:chgData name="Park Minji" userId="95f9544e816290dc" providerId="LiveId" clId="{5B0E8F29-BB2B-4068-AA7F-8AE00AF985CE}" dt="2019-03-29T08:31:20.902" v="5563" actId="478"/>
          <ac:cxnSpMkLst>
            <pc:docMk/>
            <pc:sldMk cId="4116844129" sldId="270"/>
            <ac:cxnSpMk id="200" creationId="{318F36E9-5BC7-4DDE-9BD1-5BC26E5A0C8A}"/>
          </ac:cxnSpMkLst>
        </pc:cxnChg>
        <pc:cxnChg chg="add del mod">
          <ac:chgData name="Park Minji" userId="95f9544e816290dc" providerId="LiveId" clId="{5B0E8F29-BB2B-4068-AA7F-8AE00AF985CE}" dt="2019-03-29T08:31:14.425" v="5558" actId="478"/>
          <ac:cxnSpMkLst>
            <pc:docMk/>
            <pc:sldMk cId="4116844129" sldId="270"/>
            <ac:cxnSpMk id="203" creationId="{7D9603AB-D493-4697-8FF5-83578720DDF9}"/>
          </ac:cxnSpMkLst>
        </pc:cxnChg>
        <pc:cxnChg chg="add del mod">
          <ac:chgData name="Park Minji" userId="95f9544e816290dc" providerId="LiveId" clId="{5B0E8F29-BB2B-4068-AA7F-8AE00AF985CE}" dt="2019-03-29T08:31:21.666" v="5564" actId="478"/>
          <ac:cxnSpMkLst>
            <pc:docMk/>
            <pc:sldMk cId="4116844129" sldId="270"/>
            <ac:cxnSpMk id="221" creationId="{B96E6378-B5E7-47D5-8E19-2A8C5F4C6F59}"/>
          </ac:cxnSpMkLst>
        </pc:cxnChg>
        <pc:cxnChg chg="add del mod">
          <ac:chgData name="Park Minji" userId="95f9544e816290dc" providerId="LiveId" clId="{5B0E8F29-BB2B-4068-AA7F-8AE00AF985CE}" dt="2019-03-29T08:31:24.004" v="5565" actId="478"/>
          <ac:cxnSpMkLst>
            <pc:docMk/>
            <pc:sldMk cId="4116844129" sldId="270"/>
            <ac:cxnSpMk id="224" creationId="{0DBA9DBB-6DD0-43FE-A938-6FCBF93EF1B2}"/>
          </ac:cxnSpMkLst>
        </pc:cxnChg>
      </pc:sldChg>
      <pc:sldChg chg="addSp delSp modSp add">
        <pc:chgData name="Park Minji" userId="95f9544e816290dc" providerId="LiveId" clId="{5B0E8F29-BB2B-4068-AA7F-8AE00AF985CE}" dt="2019-03-29T03:20:32.729" v="4601" actId="1076"/>
        <pc:sldMkLst>
          <pc:docMk/>
          <pc:sldMk cId="1602001961" sldId="271"/>
        </pc:sldMkLst>
        <pc:spChg chg="mod">
          <ac:chgData name="Park Minji" userId="95f9544e816290dc" providerId="LiveId" clId="{5B0E8F29-BB2B-4068-AA7F-8AE00AF985CE}" dt="2019-03-29T02:49:53.953" v="4524" actId="20577"/>
          <ac:spMkLst>
            <pc:docMk/>
            <pc:sldMk cId="1602001961" sldId="271"/>
            <ac:spMk id="2" creationId="{CBDEAE24-ECAF-499F-A334-2D912AA2B426}"/>
          </ac:spMkLst>
        </pc:spChg>
        <pc:spChg chg="del">
          <ac:chgData name="Park Minji" userId="95f9544e816290dc" providerId="LiveId" clId="{5B0E8F29-BB2B-4068-AA7F-8AE00AF985CE}" dt="2019-03-29T02:50:06.930" v="4525"/>
          <ac:spMkLst>
            <pc:docMk/>
            <pc:sldMk cId="1602001961" sldId="271"/>
            <ac:spMk id="3" creationId="{6A124F41-8D2A-42C7-8965-18165A18440A}"/>
          </ac:spMkLst>
        </pc:spChg>
        <pc:spChg chg="add del mod">
          <ac:chgData name="Park Minji" userId="95f9544e816290dc" providerId="LiveId" clId="{5B0E8F29-BB2B-4068-AA7F-8AE00AF985CE}" dt="2019-03-29T03:19:43.739" v="4591" actId="478"/>
          <ac:spMkLst>
            <pc:docMk/>
            <pc:sldMk cId="1602001961" sldId="271"/>
            <ac:spMk id="7" creationId="{072494FD-20D2-4937-8D87-609FCB465181}"/>
          </ac:spMkLst>
        </pc:spChg>
        <pc:graphicFrameChg chg="add del mod">
          <ac:chgData name="Park Minji" userId="95f9544e816290dc" providerId="LiveId" clId="{5B0E8F29-BB2B-4068-AA7F-8AE00AF985CE}" dt="2019-03-29T03:19:49.901" v="4594" actId="478"/>
          <ac:graphicFrameMkLst>
            <pc:docMk/>
            <pc:sldMk cId="1602001961" sldId="271"/>
            <ac:graphicFrameMk id="6" creationId="{4F0615E3-40F4-4C45-8C8C-C9CD80A1C5BF}"/>
          </ac:graphicFrameMkLst>
        </pc:graphicFrameChg>
        <pc:picChg chg="add del mod">
          <ac:chgData name="Park Minji" userId="95f9544e816290dc" providerId="LiveId" clId="{5B0E8F29-BB2B-4068-AA7F-8AE00AF985CE}" dt="2019-03-29T03:19:39.482" v="4590"/>
          <ac:picMkLst>
            <pc:docMk/>
            <pc:sldMk cId="1602001961" sldId="271"/>
            <ac:picMk id="4" creationId="{538144CD-4621-4DF9-BD78-61CC937E2852}"/>
          </ac:picMkLst>
        </pc:picChg>
        <pc:picChg chg="add mod">
          <ac:chgData name="Park Minji" userId="95f9544e816290dc" providerId="LiveId" clId="{5B0E8F29-BB2B-4068-AA7F-8AE00AF985CE}" dt="2019-03-29T03:20:32.729" v="4601" actId="1076"/>
          <ac:picMkLst>
            <pc:docMk/>
            <pc:sldMk cId="1602001961" sldId="271"/>
            <ac:picMk id="5" creationId="{8045B01C-11A7-4985-A155-9978550E6904}"/>
          </ac:picMkLst>
        </pc:picChg>
        <pc:picChg chg="add mod">
          <ac:chgData name="Park Minji" userId="95f9544e816290dc" providerId="LiveId" clId="{5B0E8F29-BB2B-4068-AA7F-8AE00AF985CE}" dt="2019-03-29T03:20:08.334" v="4597" actId="14100"/>
          <ac:picMkLst>
            <pc:docMk/>
            <pc:sldMk cId="1602001961" sldId="271"/>
            <ac:picMk id="8" creationId="{AF97D1E4-32B9-48FC-977E-F507B5D634D2}"/>
          </ac:picMkLst>
        </pc:picChg>
      </pc:sldChg>
      <pc:sldChg chg="addSp delSp modSp add del">
        <pc:chgData name="Park Minji" userId="95f9544e816290dc" providerId="LiveId" clId="{5B0E8F29-BB2B-4068-AA7F-8AE00AF985CE}" dt="2019-03-29T04:30:48.664" v="4959" actId="2696"/>
        <pc:sldMkLst>
          <pc:docMk/>
          <pc:sldMk cId="1358098414" sldId="272"/>
        </pc:sldMkLst>
        <pc:spChg chg="mod">
          <ac:chgData name="Park Minji" userId="95f9544e816290dc" providerId="LiveId" clId="{5B0E8F29-BB2B-4068-AA7F-8AE00AF985CE}" dt="2019-03-29T04:20:51.506" v="4906" actId="20577"/>
          <ac:spMkLst>
            <pc:docMk/>
            <pc:sldMk cId="1358098414" sldId="272"/>
            <ac:spMk id="2" creationId="{115560A1-65BF-4ED9-86F7-1BE5B4F9EA97}"/>
          </ac:spMkLst>
        </pc:spChg>
        <pc:spChg chg="del">
          <ac:chgData name="Park Minji" userId="95f9544e816290dc" providerId="LiveId" clId="{5B0E8F29-BB2B-4068-AA7F-8AE00AF985CE}" dt="2019-03-29T04:21:00.508" v="4907" actId="478"/>
          <ac:spMkLst>
            <pc:docMk/>
            <pc:sldMk cId="1358098414" sldId="272"/>
            <ac:spMk id="3" creationId="{FC6DE497-369F-42C8-B6BD-901AB5E01CA5}"/>
          </ac:spMkLst>
        </pc:spChg>
        <pc:spChg chg="add mod">
          <ac:chgData name="Park Minji" userId="95f9544e816290dc" providerId="LiveId" clId="{5B0E8F29-BB2B-4068-AA7F-8AE00AF985CE}" dt="2019-03-29T04:24:58.641" v="4927" actId="20577"/>
          <ac:spMkLst>
            <pc:docMk/>
            <pc:sldMk cId="1358098414" sldId="272"/>
            <ac:spMk id="4" creationId="{B971591C-15CB-47F9-9DA1-C6AAB55D1E77}"/>
          </ac:spMkLst>
        </pc:spChg>
        <pc:spChg chg="add del mod">
          <ac:chgData name="Park Minji" userId="95f9544e816290dc" providerId="LiveId" clId="{5B0E8F29-BB2B-4068-AA7F-8AE00AF985CE}" dt="2019-03-29T04:24:50.764" v="4922" actId="478"/>
          <ac:spMkLst>
            <pc:docMk/>
            <pc:sldMk cId="1358098414" sldId="272"/>
            <ac:spMk id="5" creationId="{BBB57B42-97C7-42ED-8D08-6BA4B4AE2477}"/>
          </ac:spMkLst>
        </pc:spChg>
        <pc:spChg chg="add mod">
          <ac:chgData name="Park Minji" userId="95f9544e816290dc" providerId="LiveId" clId="{5B0E8F29-BB2B-4068-AA7F-8AE00AF985CE}" dt="2019-03-29T04:25:22.226" v="4933" actId="20577"/>
          <ac:spMkLst>
            <pc:docMk/>
            <pc:sldMk cId="1358098414" sldId="272"/>
            <ac:spMk id="6" creationId="{EE26A6A3-6A78-472E-B121-5374B074BD0E}"/>
          </ac:spMkLst>
        </pc:sp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2B0264-D0C7-4EA8-8976-9B0DD863018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3E01AC-1A4C-40CB-B090-BC4E5C3215AE}">
      <dgm:prSet/>
      <dgm:spPr/>
      <dgm:t>
        <a:bodyPr/>
        <a:lstStyle/>
        <a:p>
          <a:r>
            <a:rPr lang="ko-KR" dirty="0"/>
            <a:t>프로젝트 목적</a:t>
          </a:r>
          <a:endParaRPr lang="en-US" dirty="0"/>
        </a:p>
      </dgm:t>
    </dgm:pt>
    <dgm:pt modelId="{4734A8CB-03F9-42BD-81D8-FB9BA0F2287B}" type="parTrans" cxnId="{81D1FEB8-ABC6-4778-86E4-61802CE16A6E}">
      <dgm:prSet/>
      <dgm:spPr/>
      <dgm:t>
        <a:bodyPr/>
        <a:lstStyle/>
        <a:p>
          <a:endParaRPr lang="en-US"/>
        </a:p>
      </dgm:t>
    </dgm:pt>
    <dgm:pt modelId="{904E4CED-635F-46C8-9EE0-7E2E650E22FE}" type="sibTrans" cxnId="{81D1FEB8-ABC6-4778-86E4-61802CE16A6E}">
      <dgm:prSet/>
      <dgm:spPr/>
      <dgm:t>
        <a:bodyPr/>
        <a:lstStyle/>
        <a:p>
          <a:endParaRPr lang="en-US"/>
        </a:p>
      </dgm:t>
    </dgm:pt>
    <dgm:pt modelId="{54F15326-9445-401C-93A5-63159E401C5B}">
      <dgm:prSet/>
      <dgm:spPr/>
      <dgm:t>
        <a:bodyPr/>
        <a:lstStyle/>
        <a:p>
          <a:r>
            <a:rPr lang="ko-KR" dirty="0"/>
            <a:t>어떻게 목적을 달성할 것인가</a:t>
          </a:r>
          <a:r>
            <a:rPr lang="en-US" dirty="0"/>
            <a:t>?</a:t>
          </a:r>
        </a:p>
      </dgm:t>
    </dgm:pt>
    <dgm:pt modelId="{65FD03DE-1744-45C1-B88A-2BB89E8C2475}" type="parTrans" cxnId="{95FB0DEF-6912-4AB6-92A9-ED10A60DEBB2}">
      <dgm:prSet/>
      <dgm:spPr/>
      <dgm:t>
        <a:bodyPr/>
        <a:lstStyle/>
        <a:p>
          <a:endParaRPr lang="en-US"/>
        </a:p>
      </dgm:t>
    </dgm:pt>
    <dgm:pt modelId="{1C86A5FB-DF75-44F2-9820-EDF49E3B2B67}" type="sibTrans" cxnId="{95FB0DEF-6912-4AB6-92A9-ED10A60DEBB2}">
      <dgm:prSet/>
      <dgm:spPr/>
      <dgm:t>
        <a:bodyPr/>
        <a:lstStyle/>
        <a:p>
          <a:endParaRPr lang="en-US"/>
        </a:p>
      </dgm:t>
    </dgm:pt>
    <dgm:pt modelId="{BA7BCE9B-D383-4007-A274-D81B33F2179A}">
      <dgm:prSet/>
      <dgm:spPr/>
      <dgm:t>
        <a:bodyPr/>
        <a:lstStyle/>
        <a:p>
          <a:r>
            <a:rPr lang="ko-KR" dirty="0"/>
            <a:t>목적 달성을 위해 필요한 기술들이 무엇인가</a:t>
          </a:r>
          <a:r>
            <a:rPr lang="en-US" dirty="0"/>
            <a:t>?</a:t>
          </a:r>
        </a:p>
      </dgm:t>
    </dgm:pt>
    <dgm:pt modelId="{770A5B18-9AD8-46BA-8BFB-869BF14FB0E8}" type="parTrans" cxnId="{93508DCF-08EB-4380-96E6-76AAB1C33B5B}">
      <dgm:prSet/>
      <dgm:spPr/>
      <dgm:t>
        <a:bodyPr/>
        <a:lstStyle/>
        <a:p>
          <a:endParaRPr lang="en-US"/>
        </a:p>
      </dgm:t>
    </dgm:pt>
    <dgm:pt modelId="{B51C6B69-FC87-465A-BA6C-218A11488C10}" type="sibTrans" cxnId="{93508DCF-08EB-4380-96E6-76AAB1C33B5B}">
      <dgm:prSet/>
      <dgm:spPr/>
      <dgm:t>
        <a:bodyPr/>
        <a:lstStyle/>
        <a:p>
          <a:endParaRPr lang="en-US"/>
        </a:p>
      </dgm:t>
    </dgm:pt>
    <dgm:pt modelId="{36BDE206-D3DC-4F43-A3B4-55BDE8F35D8D}">
      <dgm:prSet/>
      <dgm:spPr/>
      <dgm:t>
        <a:bodyPr/>
        <a:lstStyle/>
        <a:p>
          <a:r>
            <a:rPr lang="ko-KR" dirty="0"/>
            <a:t>현재 역량에서 어디까지 가능한가</a:t>
          </a:r>
          <a:r>
            <a:rPr lang="en-US" dirty="0"/>
            <a:t>?</a:t>
          </a:r>
        </a:p>
      </dgm:t>
    </dgm:pt>
    <dgm:pt modelId="{F77046EB-FE08-4DF7-9F06-0E184AEC637A}" type="parTrans" cxnId="{52BC64FE-8969-49F7-B1E0-6DC3467442E6}">
      <dgm:prSet/>
      <dgm:spPr/>
      <dgm:t>
        <a:bodyPr/>
        <a:lstStyle/>
        <a:p>
          <a:endParaRPr lang="en-US"/>
        </a:p>
      </dgm:t>
    </dgm:pt>
    <dgm:pt modelId="{E09FA5FE-B088-4630-92DB-749BFB3A9B6F}" type="sibTrans" cxnId="{52BC64FE-8969-49F7-B1E0-6DC3467442E6}">
      <dgm:prSet/>
      <dgm:spPr/>
      <dgm:t>
        <a:bodyPr/>
        <a:lstStyle/>
        <a:p>
          <a:endParaRPr lang="en-US"/>
        </a:p>
      </dgm:t>
    </dgm:pt>
    <dgm:pt modelId="{8B95A549-93E8-45FE-83F8-DF7F2FD8184A}">
      <dgm:prSet/>
      <dgm:spPr/>
      <dgm:t>
        <a:bodyPr/>
        <a:lstStyle/>
        <a:p>
          <a:r>
            <a:rPr lang="ko-KR" dirty="0"/>
            <a:t>종합하였을 때 최종 종착지는 어떻게 되는가</a:t>
          </a:r>
          <a:r>
            <a:rPr lang="en-US" dirty="0"/>
            <a:t>?</a:t>
          </a:r>
        </a:p>
      </dgm:t>
    </dgm:pt>
    <dgm:pt modelId="{9B4FEAF2-D817-4A47-BE7C-70FA5A98CE78}" type="parTrans" cxnId="{6E3786DE-5EEB-4148-8865-3968FBBB4BFA}">
      <dgm:prSet/>
      <dgm:spPr/>
      <dgm:t>
        <a:bodyPr/>
        <a:lstStyle/>
        <a:p>
          <a:endParaRPr lang="en-US"/>
        </a:p>
      </dgm:t>
    </dgm:pt>
    <dgm:pt modelId="{64D6960E-A71E-425E-A7F4-D6263A2E8DB2}" type="sibTrans" cxnId="{6E3786DE-5EEB-4148-8865-3968FBBB4BFA}">
      <dgm:prSet/>
      <dgm:spPr/>
      <dgm:t>
        <a:bodyPr/>
        <a:lstStyle/>
        <a:p>
          <a:endParaRPr lang="en-US"/>
        </a:p>
      </dgm:t>
    </dgm:pt>
    <dgm:pt modelId="{822B0F20-63EF-40B2-8A88-8A6D4C70841E}">
      <dgm:prSet/>
      <dgm:spPr/>
      <dgm:t>
        <a:bodyPr/>
        <a:lstStyle/>
        <a:p>
          <a:r>
            <a:rPr lang="ko-KR" altLang="en-US" dirty="0"/>
            <a:t>팀원 구성</a:t>
          </a:r>
          <a:r>
            <a:rPr lang="en-US" altLang="ko-KR" dirty="0"/>
            <a:t>/ </a:t>
          </a:r>
          <a:r>
            <a:rPr lang="ko-KR" altLang="en-US" dirty="0"/>
            <a:t>역할분담</a:t>
          </a:r>
          <a:endParaRPr lang="en-US" dirty="0"/>
        </a:p>
      </dgm:t>
    </dgm:pt>
    <dgm:pt modelId="{7A8E907F-7FA8-4C8F-B243-5C02590782A7}" type="parTrans" cxnId="{990B90F4-5D50-45DC-9640-023DDD5A55AE}">
      <dgm:prSet/>
      <dgm:spPr/>
      <dgm:t>
        <a:bodyPr/>
        <a:lstStyle/>
        <a:p>
          <a:pPr latinLnBrk="1"/>
          <a:endParaRPr lang="ko-KR" altLang="en-US"/>
        </a:p>
      </dgm:t>
    </dgm:pt>
    <dgm:pt modelId="{5358B232-65A5-4962-A160-3277FCB6D3A8}" type="sibTrans" cxnId="{990B90F4-5D50-45DC-9640-023DDD5A55AE}">
      <dgm:prSet/>
      <dgm:spPr/>
      <dgm:t>
        <a:bodyPr/>
        <a:lstStyle/>
        <a:p>
          <a:pPr latinLnBrk="1"/>
          <a:endParaRPr lang="ko-KR" altLang="en-US"/>
        </a:p>
      </dgm:t>
    </dgm:pt>
    <dgm:pt modelId="{DD329147-4A93-4622-8D5B-56C03DA7FF2B}">
      <dgm:prSet/>
      <dgm:spPr/>
      <dgm:t>
        <a:bodyPr/>
        <a:lstStyle/>
        <a:p>
          <a:r>
            <a:rPr lang="ko-KR" altLang="en-US" dirty="0"/>
            <a:t>시스템 </a:t>
          </a:r>
          <a:r>
            <a:rPr lang="ko-KR" altLang="en-US" dirty="0" err="1"/>
            <a:t>아키텍쳐</a:t>
          </a:r>
          <a:endParaRPr lang="en-US" dirty="0"/>
        </a:p>
      </dgm:t>
    </dgm:pt>
    <dgm:pt modelId="{AB83A443-34D3-49D6-94CE-47C814659F74}" type="parTrans" cxnId="{AE179E7A-2B13-4435-8CF5-F18CC59644A1}">
      <dgm:prSet/>
      <dgm:spPr/>
      <dgm:t>
        <a:bodyPr/>
        <a:lstStyle/>
        <a:p>
          <a:pPr latinLnBrk="1"/>
          <a:endParaRPr lang="ko-KR" altLang="en-US"/>
        </a:p>
      </dgm:t>
    </dgm:pt>
    <dgm:pt modelId="{11823941-ADCC-43C9-A574-FE17F70D0188}" type="sibTrans" cxnId="{AE179E7A-2B13-4435-8CF5-F18CC59644A1}">
      <dgm:prSet/>
      <dgm:spPr/>
      <dgm:t>
        <a:bodyPr/>
        <a:lstStyle/>
        <a:p>
          <a:pPr latinLnBrk="1"/>
          <a:endParaRPr lang="ko-KR" altLang="en-US"/>
        </a:p>
      </dgm:t>
    </dgm:pt>
    <dgm:pt modelId="{DDD27485-BE31-499B-8B5B-733E7893E122}">
      <dgm:prSet/>
      <dgm:spPr/>
      <dgm:t>
        <a:bodyPr/>
        <a:lstStyle/>
        <a:p>
          <a:r>
            <a:rPr lang="ko-KR" altLang="en-US" dirty="0"/>
            <a:t>현재 상황</a:t>
          </a:r>
          <a:endParaRPr lang="en-US" dirty="0"/>
        </a:p>
      </dgm:t>
    </dgm:pt>
    <dgm:pt modelId="{AE5445DA-9203-4EED-8E54-5913D61E7CEC}" type="parTrans" cxnId="{933F87EB-B9EC-414B-BB6D-0CEA1AF48104}">
      <dgm:prSet/>
      <dgm:spPr/>
    </dgm:pt>
    <dgm:pt modelId="{532FA4B8-748E-4290-A2AA-FAEF8F850162}" type="sibTrans" cxnId="{933F87EB-B9EC-414B-BB6D-0CEA1AF48104}">
      <dgm:prSet/>
      <dgm:spPr/>
    </dgm:pt>
    <dgm:pt modelId="{116E879B-9EFB-4F89-A097-F3EE74A262DC}" type="pres">
      <dgm:prSet presAssocID="{2E2B0264-D0C7-4EA8-8976-9B0DD863018B}" presName="vert0" presStyleCnt="0">
        <dgm:presLayoutVars>
          <dgm:dir/>
          <dgm:animOne val="branch"/>
          <dgm:animLvl val="lvl"/>
        </dgm:presLayoutVars>
      </dgm:prSet>
      <dgm:spPr/>
    </dgm:pt>
    <dgm:pt modelId="{83006FC3-3F62-4649-9720-FC9FC0B38969}" type="pres">
      <dgm:prSet presAssocID="{822B0F20-63EF-40B2-8A88-8A6D4C70841E}" presName="thickLine" presStyleLbl="alignNode1" presStyleIdx="0" presStyleCnt="8"/>
      <dgm:spPr/>
    </dgm:pt>
    <dgm:pt modelId="{FCF4B616-63CD-43F9-94B1-0D711B0B6CA6}" type="pres">
      <dgm:prSet presAssocID="{822B0F20-63EF-40B2-8A88-8A6D4C70841E}" presName="horz1" presStyleCnt="0"/>
      <dgm:spPr/>
    </dgm:pt>
    <dgm:pt modelId="{D219DA8F-74B9-407A-9023-83BB6B4E3B37}" type="pres">
      <dgm:prSet presAssocID="{822B0F20-63EF-40B2-8A88-8A6D4C70841E}" presName="tx1" presStyleLbl="revTx" presStyleIdx="0" presStyleCnt="8"/>
      <dgm:spPr/>
    </dgm:pt>
    <dgm:pt modelId="{B98939A7-BA00-477B-95B1-68590E0E346E}" type="pres">
      <dgm:prSet presAssocID="{822B0F20-63EF-40B2-8A88-8A6D4C70841E}" presName="vert1" presStyleCnt="0"/>
      <dgm:spPr/>
    </dgm:pt>
    <dgm:pt modelId="{8522983F-0234-40F2-AE83-0B52DACCD12B}" type="pres">
      <dgm:prSet presAssocID="{DD329147-4A93-4622-8D5B-56C03DA7FF2B}" presName="thickLine" presStyleLbl="alignNode1" presStyleIdx="1" presStyleCnt="8"/>
      <dgm:spPr/>
    </dgm:pt>
    <dgm:pt modelId="{FDE1E5B0-AF49-4829-9A39-23203FB07648}" type="pres">
      <dgm:prSet presAssocID="{DD329147-4A93-4622-8D5B-56C03DA7FF2B}" presName="horz1" presStyleCnt="0"/>
      <dgm:spPr/>
    </dgm:pt>
    <dgm:pt modelId="{A988BB02-AEE2-4F7C-8C30-BD4513ED31DD}" type="pres">
      <dgm:prSet presAssocID="{DD329147-4A93-4622-8D5B-56C03DA7FF2B}" presName="tx1" presStyleLbl="revTx" presStyleIdx="1" presStyleCnt="8"/>
      <dgm:spPr/>
    </dgm:pt>
    <dgm:pt modelId="{09A2385B-181B-4CF4-8E35-F9226B4FB83B}" type="pres">
      <dgm:prSet presAssocID="{DD329147-4A93-4622-8D5B-56C03DA7FF2B}" presName="vert1" presStyleCnt="0"/>
      <dgm:spPr/>
    </dgm:pt>
    <dgm:pt modelId="{D34AF4AE-C9F8-4700-971F-6E77BA2E68A4}" type="pres">
      <dgm:prSet presAssocID="{B93E01AC-1A4C-40CB-B090-BC4E5C3215AE}" presName="thickLine" presStyleLbl="alignNode1" presStyleIdx="2" presStyleCnt="8"/>
      <dgm:spPr/>
    </dgm:pt>
    <dgm:pt modelId="{DEE72029-7BBD-4578-BA7A-8D2381C41C1E}" type="pres">
      <dgm:prSet presAssocID="{B93E01AC-1A4C-40CB-B090-BC4E5C3215AE}" presName="horz1" presStyleCnt="0"/>
      <dgm:spPr/>
    </dgm:pt>
    <dgm:pt modelId="{561D3126-61F3-492B-AE50-B5D5EFE457DC}" type="pres">
      <dgm:prSet presAssocID="{B93E01AC-1A4C-40CB-B090-BC4E5C3215AE}" presName="tx1" presStyleLbl="revTx" presStyleIdx="2" presStyleCnt="8"/>
      <dgm:spPr/>
    </dgm:pt>
    <dgm:pt modelId="{14D9A108-46AE-42E1-AA6B-29D3FC887B40}" type="pres">
      <dgm:prSet presAssocID="{B93E01AC-1A4C-40CB-B090-BC4E5C3215AE}" presName="vert1" presStyleCnt="0"/>
      <dgm:spPr/>
    </dgm:pt>
    <dgm:pt modelId="{AB60D76D-2EA5-43DE-B277-C61E020B285C}" type="pres">
      <dgm:prSet presAssocID="{54F15326-9445-401C-93A5-63159E401C5B}" presName="thickLine" presStyleLbl="alignNode1" presStyleIdx="3" presStyleCnt="8"/>
      <dgm:spPr/>
    </dgm:pt>
    <dgm:pt modelId="{54C643B7-FA51-4C05-9A5B-B49990497E87}" type="pres">
      <dgm:prSet presAssocID="{54F15326-9445-401C-93A5-63159E401C5B}" presName="horz1" presStyleCnt="0"/>
      <dgm:spPr/>
    </dgm:pt>
    <dgm:pt modelId="{AF3AB73D-83C0-488B-B570-F1513C8FCCAB}" type="pres">
      <dgm:prSet presAssocID="{54F15326-9445-401C-93A5-63159E401C5B}" presName="tx1" presStyleLbl="revTx" presStyleIdx="3" presStyleCnt="8"/>
      <dgm:spPr/>
    </dgm:pt>
    <dgm:pt modelId="{418E97E0-E65B-4CB7-A974-A5A80AFCE7B1}" type="pres">
      <dgm:prSet presAssocID="{54F15326-9445-401C-93A5-63159E401C5B}" presName="vert1" presStyleCnt="0"/>
      <dgm:spPr/>
    </dgm:pt>
    <dgm:pt modelId="{6730D49C-2523-4B27-860E-4EAF628117D8}" type="pres">
      <dgm:prSet presAssocID="{BA7BCE9B-D383-4007-A274-D81B33F2179A}" presName="thickLine" presStyleLbl="alignNode1" presStyleIdx="4" presStyleCnt="8"/>
      <dgm:spPr/>
    </dgm:pt>
    <dgm:pt modelId="{32C86988-411F-49B4-BD3D-5D61649D9AEE}" type="pres">
      <dgm:prSet presAssocID="{BA7BCE9B-D383-4007-A274-D81B33F2179A}" presName="horz1" presStyleCnt="0"/>
      <dgm:spPr/>
    </dgm:pt>
    <dgm:pt modelId="{26362F5B-ABF2-4DE8-9F8C-10671C5BC62C}" type="pres">
      <dgm:prSet presAssocID="{BA7BCE9B-D383-4007-A274-D81B33F2179A}" presName="tx1" presStyleLbl="revTx" presStyleIdx="4" presStyleCnt="8"/>
      <dgm:spPr/>
    </dgm:pt>
    <dgm:pt modelId="{DB4CB65C-C194-49F3-93CD-FDE315DF1ADA}" type="pres">
      <dgm:prSet presAssocID="{BA7BCE9B-D383-4007-A274-D81B33F2179A}" presName="vert1" presStyleCnt="0"/>
      <dgm:spPr/>
    </dgm:pt>
    <dgm:pt modelId="{96F5FB48-F386-4130-8319-6B50BB33001D}" type="pres">
      <dgm:prSet presAssocID="{36BDE206-D3DC-4F43-A3B4-55BDE8F35D8D}" presName="thickLine" presStyleLbl="alignNode1" presStyleIdx="5" presStyleCnt="8"/>
      <dgm:spPr/>
    </dgm:pt>
    <dgm:pt modelId="{51AEEF81-DA0A-468F-B9A8-585FB990D3E8}" type="pres">
      <dgm:prSet presAssocID="{36BDE206-D3DC-4F43-A3B4-55BDE8F35D8D}" presName="horz1" presStyleCnt="0"/>
      <dgm:spPr/>
    </dgm:pt>
    <dgm:pt modelId="{F7FC2274-A03B-45CC-980A-4FA54567DE6E}" type="pres">
      <dgm:prSet presAssocID="{36BDE206-D3DC-4F43-A3B4-55BDE8F35D8D}" presName="tx1" presStyleLbl="revTx" presStyleIdx="5" presStyleCnt="8"/>
      <dgm:spPr/>
    </dgm:pt>
    <dgm:pt modelId="{AB5CDD69-9875-40E0-9DD1-BE44A6340154}" type="pres">
      <dgm:prSet presAssocID="{36BDE206-D3DC-4F43-A3B4-55BDE8F35D8D}" presName="vert1" presStyleCnt="0"/>
      <dgm:spPr/>
    </dgm:pt>
    <dgm:pt modelId="{E2140080-9CF3-4973-A12D-3DDEA889EA4D}" type="pres">
      <dgm:prSet presAssocID="{8B95A549-93E8-45FE-83F8-DF7F2FD8184A}" presName="thickLine" presStyleLbl="alignNode1" presStyleIdx="6" presStyleCnt="8"/>
      <dgm:spPr/>
    </dgm:pt>
    <dgm:pt modelId="{A6A62226-2D35-4E95-85D1-1DB58E4FC079}" type="pres">
      <dgm:prSet presAssocID="{8B95A549-93E8-45FE-83F8-DF7F2FD8184A}" presName="horz1" presStyleCnt="0"/>
      <dgm:spPr/>
    </dgm:pt>
    <dgm:pt modelId="{CFDB7734-1947-4D62-BD78-ED0570365145}" type="pres">
      <dgm:prSet presAssocID="{8B95A549-93E8-45FE-83F8-DF7F2FD8184A}" presName="tx1" presStyleLbl="revTx" presStyleIdx="6" presStyleCnt="8"/>
      <dgm:spPr/>
    </dgm:pt>
    <dgm:pt modelId="{EC2EC827-1543-4F5E-8D28-8F2AE5470B9A}" type="pres">
      <dgm:prSet presAssocID="{8B95A549-93E8-45FE-83F8-DF7F2FD8184A}" presName="vert1" presStyleCnt="0"/>
      <dgm:spPr/>
    </dgm:pt>
    <dgm:pt modelId="{7C10658F-7574-41C1-8209-3EEBF9429B25}" type="pres">
      <dgm:prSet presAssocID="{DDD27485-BE31-499B-8B5B-733E7893E122}" presName="thickLine" presStyleLbl="alignNode1" presStyleIdx="7" presStyleCnt="8"/>
      <dgm:spPr/>
    </dgm:pt>
    <dgm:pt modelId="{69EDCF78-4379-4134-A693-FACFE5BB5FE9}" type="pres">
      <dgm:prSet presAssocID="{DDD27485-BE31-499B-8B5B-733E7893E122}" presName="horz1" presStyleCnt="0"/>
      <dgm:spPr/>
    </dgm:pt>
    <dgm:pt modelId="{7C3E4E80-25D7-4127-B2C7-F065D6E466C0}" type="pres">
      <dgm:prSet presAssocID="{DDD27485-BE31-499B-8B5B-733E7893E122}" presName="tx1" presStyleLbl="revTx" presStyleIdx="7" presStyleCnt="8"/>
      <dgm:spPr/>
    </dgm:pt>
    <dgm:pt modelId="{9DABFCCE-61B8-40F1-B502-1C22D2AF89E7}" type="pres">
      <dgm:prSet presAssocID="{DDD27485-BE31-499B-8B5B-733E7893E122}" presName="vert1" presStyleCnt="0"/>
      <dgm:spPr/>
    </dgm:pt>
  </dgm:ptLst>
  <dgm:cxnLst>
    <dgm:cxn modelId="{40BAEF0D-15FE-4E9C-BBE7-9C0DD51461E2}" type="presOf" srcId="{36BDE206-D3DC-4F43-A3B4-55BDE8F35D8D}" destId="{F7FC2274-A03B-45CC-980A-4FA54567DE6E}" srcOrd="0" destOrd="0" presId="urn:microsoft.com/office/officeart/2008/layout/LinedList"/>
    <dgm:cxn modelId="{CC5A513A-84C5-413D-B7F5-E37AA70F8BDB}" type="presOf" srcId="{B93E01AC-1A4C-40CB-B090-BC4E5C3215AE}" destId="{561D3126-61F3-492B-AE50-B5D5EFE457DC}" srcOrd="0" destOrd="0" presId="urn:microsoft.com/office/officeart/2008/layout/LinedList"/>
    <dgm:cxn modelId="{6F1B7E56-E382-41BB-840B-D3C53B01D252}" type="presOf" srcId="{822B0F20-63EF-40B2-8A88-8A6D4C70841E}" destId="{D219DA8F-74B9-407A-9023-83BB6B4E3B37}" srcOrd="0" destOrd="0" presId="urn:microsoft.com/office/officeart/2008/layout/LinedList"/>
    <dgm:cxn modelId="{AE179E7A-2B13-4435-8CF5-F18CC59644A1}" srcId="{2E2B0264-D0C7-4EA8-8976-9B0DD863018B}" destId="{DD329147-4A93-4622-8D5B-56C03DA7FF2B}" srcOrd="1" destOrd="0" parTransId="{AB83A443-34D3-49D6-94CE-47C814659F74}" sibTransId="{11823941-ADCC-43C9-A574-FE17F70D0188}"/>
    <dgm:cxn modelId="{11BAC85A-7CB4-4C26-BA50-9841F0211274}" type="presOf" srcId="{DD329147-4A93-4622-8D5B-56C03DA7FF2B}" destId="{A988BB02-AEE2-4F7C-8C30-BD4513ED31DD}" srcOrd="0" destOrd="0" presId="urn:microsoft.com/office/officeart/2008/layout/LinedList"/>
    <dgm:cxn modelId="{3C3BEE85-0BD0-4DC8-AD1E-221BC4A7C9D8}" type="presOf" srcId="{DDD27485-BE31-499B-8B5B-733E7893E122}" destId="{7C3E4E80-25D7-4127-B2C7-F065D6E466C0}" srcOrd="0" destOrd="0" presId="urn:microsoft.com/office/officeart/2008/layout/LinedList"/>
    <dgm:cxn modelId="{A5BCA5A0-88C8-4E5E-8F97-6025B9C68B4D}" type="presOf" srcId="{8B95A549-93E8-45FE-83F8-DF7F2FD8184A}" destId="{CFDB7734-1947-4D62-BD78-ED0570365145}" srcOrd="0" destOrd="0" presId="urn:microsoft.com/office/officeart/2008/layout/LinedList"/>
    <dgm:cxn modelId="{81D1FEB8-ABC6-4778-86E4-61802CE16A6E}" srcId="{2E2B0264-D0C7-4EA8-8976-9B0DD863018B}" destId="{B93E01AC-1A4C-40CB-B090-BC4E5C3215AE}" srcOrd="2" destOrd="0" parTransId="{4734A8CB-03F9-42BD-81D8-FB9BA0F2287B}" sibTransId="{904E4CED-635F-46C8-9EE0-7E2E650E22FE}"/>
    <dgm:cxn modelId="{C37DA6CE-2B55-4599-82F3-AB20EFEAA94E}" type="presOf" srcId="{2E2B0264-D0C7-4EA8-8976-9B0DD863018B}" destId="{116E879B-9EFB-4F89-A097-F3EE74A262DC}" srcOrd="0" destOrd="0" presId="urn:microsoft.com/office/officeart/2008/layout/LinedList"/>
    <dgm:cxn modelId="{93508DCF-08EB-4380-96E6-76AAB1C33B5B}" srcId="{2E2B0264-D0C7-4EA8-8976-9B0DD863018B}" destId="{BA7BCE9B-D383-4007-A274-D81B33F2179A}" srcOrd="4" destOrd="0" parTransId="{770A5B18-9AD8-46BA-8BFB-869BF14FB0E8}" sibTransId="{B51C6B69-FC87-465A-BA6C-218A11488C10}"/>
    <dgm:cxn modelId="{6E3786DE-5EEB-4148-8865-3968FBBB4BFA}" srcId="{2E2B0264-D0C7-4EA8-8976-9B0DD863018B}" destId="{8B95A549-93E8-45FE-83F8-DF7F2FD8184A}" srcOrd="6" destOrd="0" parTransId="{9B4FEAF2-D817-4A47-BE7C-70FA5A98CE78}" sibTransId="{64D6960E-A71E-425E-A7F4-D6263A2E8DB2}"/>
    <dgm:cxn modelId="{933F87EB-B9EC-414B-BB6D-0CEA1AF48104}" srcId="{2E2B0264-D0C7-4EA8-8976-9B0DD863018B}" destId="{DDD27485-BE31-499B-8B5B-733E7893E122}" srcOrd="7" destOrd="0" parTransId="{AE5445DA-9203-4EED-8E54-5913D61E7CEC}" sibTransId="{532FA4B8-748E-4290-A2AA-FAEF8F850162}"/>
    <dgm:cxn modelId="{95FB0DEF-6912-4AB6-92A9-ED10A60DEBB2}" srcId="{2E2B0264-D0C7-4EA8-8976-9B0DD863018B}" destId="{54F15326-9445-401C-93A5-63159E401C5B}" srcOrd="3" destOrd="0" parTransId="{65FD03DE-1744-45C1-B88A-2BB89E8C2475}" sibTransId="{1C86A5FB-DF75-44F2-9820-EDF49E3B2B67}"/>
    <dgm:cxn modelId="{374456F3-2C9F-4E91-845C-EB376E98FE58}" type="presOf" srcId="{54F15326-9445-401C-93A5-63159E401C5B}" destId="{AF3AB73D-83C0-488B-B570-F1513C8FCCAB}" srcOrd="0" destOrd="0" presId="urn:microsoft.com/office/officeart/2008/layout/LinedList"/>
    <dgm:cxn modelId="{990B90F4-5D50-45DC-9640-023DDD5A55AE}" srcId="{2E2B0264-D0C7-4EA8-8976-9B0DD863018B}" destId="{822B0F20-63EF-40B2-8A88-8A6D4C70841E}" srcOrd="0" destOrd="0" parTransId="{7A8E907F-7FA8-4C8F-B243-5C02590782A7}" sibTransId="{5358B232-65A5-4962-A160-3277FCB6D3A8}"/>
    <dgm:cxn modelId="{52BC64FE-8969-49F7-B1E0-6DC3467442E6}" srcId="{2E2B0264-D0C7-4EA8-8976-9B0DD863018B}" destId="{36BDE206-D3DC-4F43-A3B4-55BDE8F35D8D}" srcOrd="5" destOrd="0" parTransId="{F77046EB-FE08-4DF7-9F06-0E184AEC637A}" sibTransId="{E09FA5FE-B088-4630-92DB-749BFB3A9B6F}"/>
    <dgm:cxn modelId="{6F2BD8FF-F377-4E79-9F77-976D43C1AFBC}" type="presOf" srcId="{BA7BCE9B-D383-4007-A274-D81B33F2179A}" destId="{26362F5B-ABF2-4DE8-9F8C-10671C5BC62C}" srcOrd="0" destOrd="0" presId="urn:microsoft.com/office/officeart/2008/layout/LinedList"/>
    <dgm:cxn modelId="{715B5C08-F85C-44F1-A3D6-25D59AFDB35D}" type="presParOf" srcId="{116E879B-9EFB-4F89-A097-F3EE74A262DC}" destId="{83006FC3-3F62-4649-9720-FC9FC0B38969}" srcOrd="0" destOrd="0" presId="urn:microsoft.com/office/officeart/2008/layout/LinedList"/>
    <dgm:cxn modelId="{BD24F926-03A6-4465-A61C-552537D7B120}" type="presParOf" srcId="{116E879B-9EFB-4F89-A097-F3EE74A262DC}" destId="{FCF4B616-63CD-43F9-94B1-0D711B0B6CA6}" srcOrd="1" destOrd="0" presId="urn:microsoft.com/office/officeart/2008/layout/LinedList"/>
    <dgm:cxn modelId="{1367D654-09E3-4D7F-8AD3-CAB72042100E}" type="presParOf" srcId="{FCF4B616-63CD-43F9-94B1-0D711B0B6CA6}" destId="{D219DA8F-74B9-407A-9023-83BB6B4E3B37}" srcOrd="0" destOrd="0" presId="urn:microsoft.com/office/officeart/2008/layout/LinedList"/>
    <dgm:cxn modelId="{269578B0-8BD1-4C90-A759-188F9886E658}" type="presParOf" srcId="{FCF4B616-63CD-43F9-94B1-0D711B0B6CA6}" destId="{B98939A7-BA00-477B-95B1-68590E0E346E}" srcOrd="1" destOrd="0" presId="urn:microsoft.com/office/officeart/2008/layout/LinedList"/>
    <dgm:cxn modelId="{A80AEA0C-0EA9-407D-BC9C-6B583903B8F8}" type="presParOf" srcId="{116E879B-9EFB-4F89-A097-F3EE74A262DC}" destId="{8522983F-0234-40F2-AE83-0B52DACCD12B}" srcOrd="2" destOrd="0" presId="urn:microsoft.com/office/officeart/2008/layout/LinedList"/>
    <dgm:cxn modelId="{E6D36943-5CC8-4A5D-B3CD-2032B58B9587}" type="presParOf" srcId="{116E879B-9EFB-4F89-A097-F3EE74A262DC}" destId="{FDE1E5B0-AF49-4829-9A39-23203FB07648}" srcOrd="3" destOrd="0" presId="urn:microsoft.com/office/officeart/2008/layout/LinedList"/>
    <dgm:cxn modelId="{A72797EA-2C58-4573-A339-88CE127EF7DC}" type="presParOf" srcId="{FDE1E5B0-AF49-4829-9A39-23203FB07648}" destId="{A988BB02-AEE2-4F7C-8C30-BD4513ED31DD}" srcOrd="0" destOrd="0" presId="urn:microsoft.com/office/officeart/2008/layout/LinedList"/>
    <dgm:cxn modelId="{E40EADC9-D80A-4635-9A5F-A71CB642A6EE}" type="presParOf" srcId="{FDE1E5B0-AF49-4829-9A39-23203FB07648}" destId="{09A2385B-181B-4CF4-8E35-F9226B4FB83B}" srcOrd="1" destOrd="0" presId="urn:microsoft.com/office/officeart/2008/layout/LinedList"/>
    <dgm:cxn modelId="{717A9E5F-7CDE-4891-A40D-EEB1678E2EA6}" type="presParOf" srcId="{116E879B-9EFB-4F89-A097-F3EE74A262DC}" destId="{D34AF4AE-C9F8-4700-971F-6E77BA2E68A4}" srcOrd="4" destOrd="0" presId="urn:microsoft.com/office/officeart/2008/layout/LinedList"/>
    <dgm:cxn modelId="{EE02D3FE-CC4A-4EE3-9CC7-610314E4CA03}" type="presParOf" srcId="{116E879B-9EFB-4F89-A097-F3EE74A262DC}" destId="{DEE72029-7BBD-4578-BA7A-8D2381C41C1E}" srcOrd="5" destOrd="0" presId="urn:microsoft.com/office/officeart/2008/layout/LinedList"/>
    <dgm:cxn modelId="{73F2600D-69AC-435E-962E-0AAC497B6208}" type="presParOf" srcId="{DEE72029-7BBD-4578-BA7A-8D2381C41C1E}" destId="{561D3126-61F3-492B-AE50-B5D5EFE457DC}" srcOrd="0" destOrd="0" presId="urn:microsoft.com/office/officeart/2008/layout/LinedList"/>
    <dgm:cxn modelId="{6FA74D36-7F71-4D13-B9DF-FA94F250B81C}" type="presParOf" srcId="{DEE72029-7BBD-4578-BA7A-8D2381C41C1E}" destId="{14D9A108-46AE-42E1-AA6B-29D3FC887B40}" srcOrd="1" destOrd="0" presId="urn:microsoft.com/office/officeart/2008/layout/LinedList"/>
    <dgm:cxn modelId="{50F59DC1-12F2-4B2A-84E0-2C14E593A808}" type="presParOf" srcId="{116E879B-9EFB-4F89-A097-F3EE74A262DC}" destId="{AB60D76D-2EA5-43DE-B277-C61E020B285C}" srcOrd="6" destOrd="0" presId="urn:microsoft.com/office/officeart/2008/layout/LinedList"/>
    <dgm:cxn modelId="{704479F4-3C1C-4A0E-B42E-721389B1C906}" type="presParOf" srcId="{116E879B-9EFB-4F89-A097-F3EE74A262DC}" destId="{54C643B7-FA51-4C05-9A5B-B49990497E87}" srcOrd="7" destOrd="0" presId="urn:microsoft.com/office/officeart/2008/layout/LinedList"/>
    <dgm:cxn modelId="{5BB6AC4A-5A99-4F04-9D41-0CE880593B4C}" type="presParOf" srcId="{54C643B7-FA51-4C05-9A5B-B49990497E87}" destId="{AF3AB73D-83C0-488B-B570-F1513C8FCCAB}" srcOrd="0" destOrd="0" presId="urn:microsoft.com/office/officeart/2008/layout/LinedList"/>
    <dgm:cxn modelId="{1BB7D688-A45D-4FFC-A8A3-3ED456FD6364}" type="presParOf" srcId="{54C643B7-FA51-4C05-9A5B-B49990497E87}" destId="{418E97E0-E65B-4CB7-A974-A5A80AFCE7B1}" srcOrd="1" destOrd="0" presId="urn:microsoft.com/office/officeart/2008/layout/LinedList"/>
    <dgm:cxn modelId="{EB7FFDF2-46AF-4DC1-84B7-4378EE4A05FC}" type="presParOf" srcId="{116E879B-9EFB-4F89-A097-F3EE74A262DC}" destId="{6730D49C-2523-4B27-860E-4EAF628117D8}" srcOrd="8" destOrd="0" presId="urn:microsoft.com/office/officeart/2008/layout/LinedList"/>
    <dgm:cxn modelId="{E446EAE3-C660-404B-B19D-D9DC4C86EE77}" type="presParOf" srcId="{116E879B-9EFB-4F89-A097-F3EE74A262DC}" destId="{32C86988-411F-49B4-BD3D-5D61649D9AEE}" srcOrd="9" destOrd="0" presId="urn:microsoft.com/office/officeart/2008/layout/LinedList"/>
    <dgm:cxn modelId="{4466CAAA-04EB-441D-8B65-DFF8BDA05EB0}" type="presParOf" srcId="{32C86988-411F-49B4-BD3D-5D61649D9AEE}" destId="{26362F5B-ABF2-4DE8-9F8C-10671C5BC62C}" srcOrd="0" destOrd="0" presId="urn:microsoft.com/office/officeart/2008/layout/LinedList"/>
    <dgm:cxn modelId="{FB738C66-BC5D-4DC0-94DD-F80DF0D1833A}" type="presParOf" srcId="{32C86988-411F-49B4-BD3D-5D61649D9AEE}" destId="{DB4CB65C-C194-49F3-93CD-FDE315DF1ADA}" srcOrd="1" destOrd="0" presId="urn:microsoft.com/office/officeart/2008/layout/LinedList"/>
    <dgm:cxn modelId="{75EC533D-BCA4-48FC-B4C3-C50877A14AF7}" type="presParOf" srcId="{116E879B-9EFB-4F89-A097-F3EE74A262DC}" destId="{96F5FB48-F386-4130-8319-6B50BB33001D}" srcOrd="10" destOrd="0" presId="urn:microsoft.com/office/officeart/2008/layout/LinedList"/>
    <dgm:cxn modelId="{8AAEF199-D83D-489D-B3AA-3B91DC8F9429}" type="presParOf" srcId="{116E879B-9EFB-4F89-A097-F3EE74A262DC}" destId="{51AEEF81-DA0A-468F-B9A8-585FB990D3E8}" srcOrd="11" destOrd="0" presId="urn:microsoft.com/office/officeart/2008/layout/LinedList"/>
    <dgm:cxn modelId="{EB928299-AC06-403C-9385-F808F840DEA9}" type="presParOf" srcId="{51AEEF81-DA0A-468F-B9A8-585FB990D3E8}" destId="{F7FC2274-A03B-45CC-980A-4FA54567DE6E}" srcOrd="0" destOrd="0" presId="urn:microsoft.com/office/officeart/2008/layout/LinedList"/>
    <dgm:cxn modelId="{DCDC59AB-80BE-4025-BFF9-829B0F51CC48}" type="presParOf" srcId="{51AEEF81-DA0A-468F-B9A8-585FB990D3E8}" destId="{AB5CDD69-9875-40E0-9DD1-BE44A6340154}" srcOrd="1" destOrd="0" presId="urn:microsoft.com/office/officeart/2008/layout/LinedList"/>
    <dgm:cxn modelId="{1B409867-87EF-424F-885C-FFF174549879}" type="presParOf" srcId="{116E879B-9EFB-4F89-A097-F3EE74A262DC}" destId="{E2140080-9CF3-4973-A12D-3DDEA889EA4D}" srcOrd="12" destOrd="0" presId="urn:microsoft.com/office/officeart/2008/layout/LinedList"/>
    <dgm:cxn modelId="{1FBED302-DF0C-4687-AFD2-A56BB939E8BB}" type="presParOf" srcId="{116E879B-9EFB-4F89-A097-F3EE74A262DC}" destId="{A6A62226-2D35-4E95-85D1-1DB58E4FC079}" srcOrd="13" destOrd="0" presId="urn:microsoft.com/office/officeart/2008/layout/LinedList"/>
    <dgm:cxn modelId="{0737B9E2-350C-4691-82EE-AB5951D6F041}" type="presParOf" srcId="{A6A62226-2D35-4E95-85D1-1DB58E4FC079}" destId="{CFDB7734-1947-4D62-BD78-ED0570365145}" srcOrd="0" destOrd="0" presId="urn:microsoft.com/office/officeart/2008/layout/LinedList"/>
    <dgm:cxn modelId="{A47B39EE-4A1E-4A86-8BC0-55791834EB60}" type="presParOf" srcId="{A6A62226-2D35-4E95-85D1-1DB58E4FC079}" destId="{EC2EC827-1543-4F5E-8D28-8F2AE5470B9A}" srcOrd="1" destOrd="0" presId="urn:microsoft.com/office/officeart/2008/layout/LinedList"/>
    <dgm:cxn modelId="{517F2CBB-A688-4059-8001-6C47B6087FCF}" type="presParOf" srcId="{116E879B-9EFB-4F89-A097-F3EE74A262DC}" destId="{7C10658F-7574-41C1-8209-3EEBF9429B25}" srcOrd="14" destOrd="0" presId="urn:microsoft.com/office/officeart/2008/layout/LinedList"/>
    <dgm:cxn modelId="{E4D7D2CC-9CDE-4C6B-849A-DE3392F54C2A}" type="presParOf" srcId="{116E879B-9EFB-4F89-A097-F3EE74A262DC}" destId="{69EDCF78-4379-4134-A693-FACFE5BB5FE9}" srcOrd="15" destOrd="0" presId="urn:microsoft.com/office/officeart/2008/layout/LinedList"/>
    <dgm:cxn modelId="{884904C7-A50A-4123-8143-29F38FC64ACF}" type="presParOf" srcId="{69EDCF78-4379-4134-A693-FACFE5BB5FE9}" destId="{7C3E4E80-25D7-4127-B2C7-F065D6E466C0}" srcOrd="0" destOrd="0" presId="urn:microsoft.com/office/officeart/2008/layout/LinedList"/>
    <dgm:cxn modelId="{D791528E-6945-4B8B-AACD-4110BE303490}" type="presParOf" srcId="{69EDCF78-4379-4134-A693-FACFE5BB5FE9}" destId="{9DABFCCE-61B8-40F1-B502-1C22D2AF89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DC693-F166-41B8-9024-4FCBDFD1ED2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45D80B-4996-40ED-8D30-49D26E5DED27}">
      <dgm:prSet/>
      <dgm:spPr/>
      <dgm:t>
        <a:bodyPr/>
        <a:lstStyle/>
        <a:p>
          <a:r>
            <a:rPr lang="ko-KR" dirty="0"/>
            <a:t>개인 프로젝트</a:t>
          </a:r>
          <a:endParaRPr lang="en-US" dirty="0"/>
        </a:p>
      </dgm:t>
    </dgm:pt>
    <dgm:pt modelId="{48F1C488-27D3-4110-B11F-E9203C2C0C05}" type="parTrans" cxnId="{004BF852-A5F8-40D1-BC58-3823E6CD4CEF}">
      <dgm:prSet/>
      <dgm:spPr/>
      <dgm:t>
        <a:bodyPr/>
        <a:lstStyle/>
        <a:p>
          <a:endParaRPr lang="en-US"/>
        </a:p>
      </dgm:t>
    </dgm:pt>
    <dgm:pt modelId="{492598D0-5750-4F3C-B18E-742E0A0B8191}" type="sibTrans" cxnId="{004BF852-A5F8-40D1-BC58-3823E6CD4CEF}">
      <dgm:prSet/>
      <dgm:spPr/>
      <dgm:t>
        <a:bodyPr/>
        <a:lstStyle/>
        <a:p>
          <a:endParaRPr lang="en-US"/>
        </a:p>
      </dgm:t>
    </dgm:pt>
    <dgm:pt modelId="{23B62EA1-6D2A-410D-822E-4B7873B4E1BB}">
      <dgm:prSet/>
      <dgm:spPr/>
      <dgm:t>
        <a:bodyPr/>
        <a:lstStyle/>
        <a:p>
          <a:r>
            <a:rPr lang="ko-KR" dirty="0"/>
            <a:t>회로 </a:t>
          </a:r>
          <a:r>
            <a:rPr lang="en-US" dirty="0"/>
            <a:t>+ PCB + Firmware</a:t>
          </a:r>
        </a:p>
      </dgm:t>
    </dgm:pt>
    <dgm:pt modelId="{A130CE7A-107F-4E1C-95F7-0B6E3B13F9F1}" type="parTrans" cxnId="{3E9CDC68-B8FB-44ED-886F-070C9E2EE48A}">
      <dgm:prSet/>
      <dgm:spPr/>
      <dgm:t>
        <a:bodyPr/>
        <a:lstStyle/>
        <a:p>
          <a:endParaRPr lang="en-US"/>
        </a:p>
      </dgm:t>
    </dgm:pt>
    <dgm:pt modelId="{E024E547-9CDD-4C12-AB73-1D4B5CB3CE4A}" type="sibTrans" cxnId="{3E9CDC68-B8FB-44ED-886F-070C9E2EE48A}">
      <dgm:prSet/>
      <dgm:spPr/>
      <dgm:t>
        <a:bodyPr/>
        <a:lstStyle/>
        <a:p>
          <a:endParaRPr lang="en-US"/>
        </a:p>
      </dgm:t>
    </dgm:pt>
    <dgm:pt modelId="{A54CCC96-E5B6-461D-BF7A-BEF4A12D2E0A}" type="pres">
      <dgm:prSet presAssocID="{C50DC693-F166-41B8-9024-4FCBDFD1ED27}" presName="linear" presStyleCnt="0">
        <dgm:presLayoutVars>
          <dgm:dir/>
          <dgm:animLvl val="lvl"/>
          <dgm:resizeHandles val="exact"/>
        </dgm:presLayoutVars>
      </dgm:prSet>
      <dgm:spPr/>
    </dgm:pt>
    <dgm:pt modelId="{10DB6CD4-9460-4583-8BF8-751F8E2DA273}" type="pres">
      <dgm:prSet presAssocID="{F545D80B-4996-40ED-8D30-49D26E5DED27}" presName="parentLin" presStyleCnt="0"/>
      <dgm:spPr/>
    </dgm:pt>
    <dgm:pt modelId="{BB6CEB8E-D059-4431-8256-0747C08C4FB1}" type="pres">
      <dgm:prSet presAssocID="{F545D80B-4996-40ED-8D30-49D26E5DED27}" presName="parentLeftMargin" presStyleLbl="node1" presStyleIdx="0" presStyleCnt="2"/>
      <dgm:spPr/>
    </dgm:pt>
    <dgm:pt modelId="{3110E9BD-2D4B-4AEB-B30A-656E247B9FD7}" type="pres">
      <dgm:prSet presAssocID="{F545D80B-4996-40ED-8D30-49D26E5DED2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77ED94-3F58-4D41-A2D1-668328DA3587}" type="pres">
      <dgm:prSet presAssocID="{F545D80B-4996-40ED-8D30-49D26E5DED27}" presName="negativeSpace" presStyleCnt="0"/>
      <dgm:spPr/>
    </dgm:pt>
    <dgm:pt modelId="{13A4E704-F996-4AD0-8EEB-BF1519DCA5DE}" type="pres">
      <dgm:prSet presAssocID="{F545D80B-4996-40ED-8D30-49D26E5DED27}" presName="childText" presStyleLbl="conFgAcc1" presStyleIdx="0" presStyleCnt="2">
        <dgm:presLayoutVars>
          <dgm:bulletEnabled val="1"/>
        </dgm:presLayoutVars>
      </dgm:prSet>
      <dgm:spPr/>
    </dgm:pt>
    <dgm:pt modelId="{3C404352-A717-439B-BA0B-10401CAD8236}" type="pres">
      <dgm:prSet presAssocID="{492598D0-5750-4F3C-B18E-742E0A0B8191}" presName="spaceBetweenRectangles" presStyleCnt="0"/>
      <dgm:spPr/>
    </dgm:pt>
    <dgm:pt modelId="{A1B20F41-8E72-4E6B-8949-8FA6284FAE65}" type="pres">
      <dgm:prSet presAssocID="{23B62EA1-6D2A-410D-822E-4B7873B4E1BB}" presName="parentLin" presStyleCnt="0"/>
      <dgm:spPr/>
    </dgm:pt>
    <dgm:pt modelId="{3FA5066C-51DC-4563-B17F-AACCC074F9C4}" type="pres">
      <dgm:prSet presAssocID="{23B62EA1-6D2A-410D-822E-4B7873B4E1BB}" presName="parentLeftMargin" presStyleLbl="node1" presStyleIdx="0" presStyleCnt="2"/>
      <dgm:spPr/>
    </dgm:pt>
    <dgm:pt modelId="{9B572FC6-6758-462B-9B1B-999B7FAD1F0C}" type="pres">
      <dgm:prSet presAssocID="{23B62EA1-6D2A-410D-822E-4B7873B4E1B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C75DD65-F8CF-47B2-887C-EA0349384560}" type="pres">
      <dgm:prSet presAssocID="{23B62EA1-6D2A-410D-822E-4B7873B4E1BB}" presName="negativeSpace" presStyleCnt="0"/>
      <dgm:spPr/>
    </dgm:pt>
    <dgm:pt modelId="{678CD595-0FBB-4D53-A0E4-0DC64E58B6DC}" type="pres">
      <dgm:prSet presAssocID="{23B62EA1-6D2A-410D-822E-4B7873B4E1B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C44F52B-0BE5-4A2A-A2EF-344FEB4FCBD0}" type="presOf" srcId="{23B62EA1-6D2A-410D-822E-4B7873B4E1BB}" destId="{3FA5066C-51DC-4563-B17F-AACCC074F9C4}" srcOrd="0" destOrd="0" presId="urn:microsoft.com/office/officeart/2005/8/layout/list1"/>
    <dgm:cxn modelId="{F812675C-D158-4A41-8F1E-01B468A172DD}" type="presOf" srcId="{F545D80B-4996-40ED-8D30-49D26E5DED27}" destId="{3110E9BD-2D4B-4AEB-B30A-656E247B9FD7}" srcOrd="1" destOrd="0" presId="urn:microsoft.com/office/officeart/2005/8/layout/list1"/>
    <dgm:cxn modelId="{3E9CDC68-B8FB-44ED-886F-070C9E2EE48A}" srcId="{C50DC693-F166-41B8-9024-4FCBDFD1ED27}" destId="{23B62EA1-6D2A-410D-822E-4B7873B4E1BB}" srcOrd="1" destOrd="0" parTransId="{A130CE7A-107F-4E1C-95F7-0B6E3B13F9F1}" sibTransId="{E024E547-9CDD-4C12-AB73-1D4B5CB3CE4A}"/>
    <dgm:cxn modelId="{14657C6A-C7D4-493C-A5A4-BB58EA89A634}" type="presOf" srcId="{23B62EA1-6D2A-410D-822E-4B7873B4E1BB}" destId="{9B572FC6-6758-462B-9B1B-999B7FAD1F0C}" srcOrd="1" destOrd="0" presId="urn:microsoft.com/office/officeart/2005/8/layout/list1"/>
    <dgm:cxn modelId="{004BF852-A5F8-40D1-BC58-3823E6CD4CEF}" srcId="{C50DC693-F166-41B8-9024-4FCBDFD1ED27}" destId="{F545D80B-4996-40ED-8D30-49D26E5DED27}" srcOrd="0" destOrd="0" parTransId="{48F1C488-27D3-4110-B11F-E9203C2C0C05}" sibTransId="{492598D0-5750-4F3C-B18E-742E0A0B8191}"/>
    <dgm:cxn modelId="{D679E2D9-667E-44BD-802B-5AEB9C8CAAAF}" type="presOf" srcId="{F545D80B-4996-40ED-8D30-49D26E5DED27}" destId="{BB6CEB8E-D059-4431-8256-0747C08C4FB1}" srcOrd="0" destOrd="0" presId="urn:microsoft.com/office/officeart/2005/8/layout/list1"/>
    <dgm:cxn modelId="{A38FA8E2-117C-43B6-87BA-893F3801431F}" type="presOf" srcId="{C50DC693-F166-41B8-9024-4FCBDFD1ED27}" destId="{A54CCC96-E5B6-461D-BF7A-BEF4A12D2E0A}" srcOrd="0" destOrd="0" presId="urn:microsoft.com/office/officeart/2005/8/layout/list1"/>
    <dgm:cxn modelId="{E841BE31-72F4-4F7E-91CE-AD6D7C6E456F}" type="presParOf" srcId="{A54CCC96-E5B6-461D-BF7A-BEF4A12D2E0A}" destId="{10DB6CD4-9460-4583-8BF8-751F8E2DA273}" srcOrd="0" destOrd="0" presId="urn:microsoft.com/office/officeart/2005/8/layout/list1"/>
    <dgm:cxn modelId="{3C2C1933-3768-40EA-8F14-66C487491182}" type="presParOf" srcId="{10DB6CD4-9460-4583-8BF8-751F8E2DA273}" destId="{BB6CEB8E-D059-4431-8256-0747C08C4FB1}" srcOrd="0" destOrd="0" presId="urn:microsoft.com/office/officeart/2005/8/layout/list1"/>
    <dgm:cxn modelId="{C9E6EF58-09AC-4ABF-882D-1F5FD3634CAE}" type="presParOf" srcId="{10DB6CD4-9460-4583-8BF8-751F8E2DA273}" destId="{3110E9BD-2D4B-4AEB-B30A-656E247B9FD7}" srcOrd="1" destOrd="0" presId="urn:microsoft.com/office/officeart/2005/8/layout/list1"/>
    <dgm:cxn modelId="{54734866-E2A2-4390-A7BF-88C2A959B84A}" type="presParOf" srcId="{A54CCC96-E5B6-461D-BF7A-BEF4A12D2E0A}" destId="{5E77ED94-3F58-4D41-A2D1-668328DA3587}" srcOrd="1" destOrd="0" presId="urn:microsoft.com/office/officeart/2005/8/layout/list1"/>
    <dgm:cxn modelId="{1C2C467A-F611-49A8-A867-37FBF903CBF1}" type="presParOf" srcId="{A54CCC96-E5B6-461D-BF7A-BEF4A12D2E0A}" destId="{13A4E704-F996-4AD0-8EEB-BF1519DCA5DE}" srcOrd="2" destOrd="0" presId="urn:microsoft.com/office/officeart/2005/8/layout/list1"/>
    <dgm:cxn modelId="{E82BE52E-AC6D-4000-8831-FFE11F3AD4C7}" type="presParOf" srcId="{A54CCC96-E5B6-461D-BF7A-BEF4A12D2E0A}" destId="{3C404352-A717-439B-BA0B-10401CAD8236}" srcOrd="3" destOrd="0" presId="urn:microsoft.com/office/officeart/2005/8/layout/list1"/>
    <dgm:cxn modelId="{D6FC822F-3DE6-4D2C-836C-37BD6EE94A8D}" type="presParOf" srcId="{A54CCC96-E5B6-461D-BF7A-BEF4A12D2E0A}" destId="{A1B20F41-8E72-4E6B-8949-8FA6284FAE65}" srcOrd="4" destOrd="0" presId="urn:microsoft.com/office/officeart/2005/8/layout/list1"/>
    <dgm:cxn modelId="{36DE2765-5C4E-4FD1-A159-A6927E1094BC}" type="presParOf" srcId="{A1B20F41-8E72-4E6B-8949-8FA6284FAE65}" destId="{3FA5066C-51DC-4563-B17F-AACCC074F9C4}" srcOrd="0" destOrd="0" presId="urn:microsoft.com/office/officeart/2005/8/layout/list1"/>
    <dgm:cxn modelId="{D052D708-3383-4EF4-85F4-7BE4E10616BF}" type="presParOf" srcId="{A1B20F41-8E72-4E6B-8949-8FA6284FAE65}" destId="{9B572FC6-6758-462B-9B1B-999B7FAD1F0C}" srcOrd="1" destOrd="0" presId="urn:microsoft.com/office/officeart/2005/8/layout/list1"/>
    <dgm:cxn modelId="{B8D1F5EE-EC84-4B36-AE48-6FBFAD69D126}" type="presParOf" srcId="{A54CCC96-E5B6-461D-BF7A-BEF4A12D2E0A}" destId="{FC75DD65-F8CF-47B2-887C-EA0349384560}" srcOrd="5" destOrd="0" presId="urn:microsoft.com/office/officeart/2005/8/layout/list1"/>
    <dgm:cxn modelId="{7A1F3F7A-38ED-446D-A4C3-6C53590B96F5}" type="presParOf" srcId="{A54CCC96-E5B6-461D-BF7A-BEF4A12D2E0A}" destId="{678CD595-0FBB-4D53-A0E4-0DC64E58B6D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DA2A7C-5653-4139-BB33-04D78C3D862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CC8FF0-2A15-47D7-95AD-614C8D8133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Digital</a:t>
          </a:r>
        </a:p>
      </dgm:t>
    </dgm:pt>
    <dgm:pt modelId="{13CB6B68-0A88-4A46-AF8E-F49CC538099E}" type="parTrans" cxnId="{CC7B82DE-C41C-4860-99C6-A09AFCC70C4B}">
      <dgm:prSet/>
      <dgm:spPr/>
      <dgm:t>
        <a:bodyPr/>
        <a:lstStyle/>
        <a:p>
          <a:endParaRPr lang="en-US"/>
        </a:p>
      </dgm:t>
    </dgm:pt>
    <dgm:pt modelId="{C056BFB4-72DC-4610-A130-B8EBB527D5FF}" type="sibTrans" cxnId="{CC7B82DE-C41C-4860-99C6-A09AFCC70C4B}">
      <dgm:prSet/>
      <dgm:spPr/>
      <dgm:t>
        <a:bodyPr/>
        <a:lstStyle/>
        <a:p>
          <a:endParaRPr lang="en-US"/>
        </a:p>
      </dgm:t>
    </dgm:pt>
    <dgm:pt modelId="{B23ED4FF-F4C1-48D6-9C75-E1D1FD9EB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MCU – 8/16bit controller</a:t>
          </a:r>
        </a:p>
        <a:p>
          <a:pPr>
            <a:lnSpc>
              <a:spcPct val="100000"/>
            </a:lnSpc>
          </a:pPr>
          <a:r>
            <a:rPr lang="en-US" altLang="ko-KR" dirty="0"/>
            <a:t>1. PWM </a:t>
          </a:r>
          <a:r>
            <a:rPr lang="ko-KR" altLang="en-US" dirty="0"/>
            <a:t>설계</a:t>
          </a:r>
          <a:endParaRPr lang="en-US" altLang="ko-KR" dirty="0"/>
        </a:p>
        <a:p>
          <a:pPr>
            <a:lnSpc>
              <a:spcPct val="100000"/>
            </a:lnSpc>
          </a:pPr>
          <a:r>
            <a:rPr lang="en-US" altLang="ko-KR" dirty="0"/>
            <a:t>2. </a:t>
          </a:r>
          <a:r>
            <a:rPr lang="en-US" altLang="ko-KR"/>
            <a:t>DAC </a:t>
          </a:r>
          <a:r>
            <a:rPr lang="ko-KR" altLang="en-US"/>
            <a:t>응용</a:t>
          </a:r>
          <a:r>
            <a:rPr lang="en-US" altLang="ko-KR"/>
            <a:t> </a:t>
          </a:r>
          <a:endParaRPr lang="en-US" altLang="ko-KR" dirty="0"/>
        </a:p>
      </dgm:t>
    </dgm:pt>
    <dgm:pt modelId="{9D2DD2DB-24BD-495B-A62A-2B73D8EE2072}" type="parTrans" cxnId="{C4DDF8E8-1DCD-446B-8DC2-31F19F3214FB}">
      <dgm:prSet/>
      <dgm:spPr/>
      <dgm:t>
        <a:bodyPr/>
        <a:lstStyle/>
        <a:p>
          <a:endParaRPr lang="en-US"/>
        </a:p>
      </dgm:t>
    </dgm:pt>
    <dgm:pt modelId="{6B95F673-31CA-4F91-A119-08724ED45C7F}" type="sibTrans" cxnId="{C4DDF8E8-1DCD-446B-8DC2-31F19F3214FB}">
      <dgm:prSet/>
      <dgm:spPr/>
      <dgm:t>
        <a:bodyPr/>
        <a:lstStyle/>
        <a:p>
          <a:endParaRPr lang="en-US"/>
        </a:p>
      </dgm:t>
    </dgm:pt>
    <dgm:pt modelId="{4A7ABEBF-B1C3-48E5-ADC8-FC4BFD80740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Analog</a:t>
          </a:r>
        </a:p>
      </dgm:t>
    </dgm:pt>
    <dgm:pt modelId="{64C8C1ED-9863-47AF-B33E-971907A818DD}" type="parTrans" cxnId="{2D3B3CE5-58A4-4CD2-8B93-3CB145CC0D5C}">
      <dgm:prSet/>
      <dgm:spPr/>
      <dgm:t>
        <a:bodyPr/>
        <a:lstStyle/>
        <a:p>
          <a:endParaRPr lang="en-US"/>
        </a:p>
      </dgm:t>
    </dgm:pt>
    <dgm:pt modelId="{0227ADC5-5A76-4825-AC7A-3C4FA334CD43}" type="sibTrans" cxnId="{2D3B3CE5-58A4-4CD2-8B93-3CB145CC0D5C}">
      <dgm:prSet/>
      <dgm:spPr/>
      <dgm:t>
        <a:bodyPr/>
        <a:lstStyle/>
        <a:p>
          <a:endParaRPr lang="en-US"/>
        </a:p>
      </dgm:t>
    </dgm:pt>
    <dgm:pt modelId="{C9B855EA-B8C2-4F25-A204-498EF0A6CD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DC Converter – LM2596 </a:t>
          </a:r>
          <a:r>
            <a:rPr lang="ko-KR"/>
            <a:t>활용</a:t>
          </a:r>
          <a:endParaRPr lang="en-US"/>
        </a:p>
      </dgm:t>
    </dgm:pt>
    <dgm:pt modelId="{0BB38463-C6E7-4790-AB3C-F646E6E2952D}" type="parTrans" cxnId="{6E343D84-4785-4885-976D-7FFF989ED892}">
      <dgm:prSet/>
      <dgm:spPr/>
      <dgm:t>
        <a:bodyPr/>
        <a:lstStyle/>
        <a:p>
          <a:endParaRPr lang="en-US"/>
        </a:p>
      </dgm:t>
    </dgm:pt>
    <dgm:pt modelId="{404137AF-8F11-4450-A2A1-B8D0F59B1537}" type="sibTrans" cxnId="{6E343D84-4785-4885-976D-7FFF989ED892}">
      <dgm:prSet/>
      <dgm:spPr/>
      <dgm:t>
        <a:bodyPr/>
        <a:lstStyle/>
        <a:p>
          <a:endParaRPr lang="en-US"/>
        </a:p>
      </dgm:t>
    </dgm:pt>
    <dgm:pt modelId="{59E517F0-A96D-43A4-B975-24596E7046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Amplifier – </a:t>
          </a:r>
          <a:r>
            <a:rPr lang="ko-KR" dirty="0"/>
            <a:t>진폭</a:t>
          </a:r>
          <a:r>
            <a:rPr lang="ko-KR" altLang="en-US" dirty="0"/>
            <a:t>과 파형 결정</a:t>
          </a:r>
          <a:endParaRPr lang="en-US" altLang="ko-KR" dirty="0"/>
        </a:p>
        <a:p>
          <a:pPr>
            <a:lnSpc>
              <a:spcPct val="100000"/>
            </a:lnSpc>
          </a:pPr>
          <a:r>
            <a:rPr lang="en-US" dirty="0"/>
            <a:t>Filter – noise </a:t>
          </a:r>
          <a:r>
            <a:rPr lang="ko-KR" altLang="en-US" dirty="0"/>
            <a:t>제거</a:t>
          </a:r>
          <a:endParaRPr lang="en-US" dirty="0"/>
        </a:p>
      </dgm:t>
    </dgm:pt>
    <dgm:pt modelId="{EAA59E6F-A81F-44E3-99FD-78738AEA210F}" type="parTrans" cxnId="{50BB6688-599D-4140-AC33-03678E84A5A3}">
      <dgm:prSet/>
      <dgm:spPr/>
      <dgm:t>
        <a:bodyPr/>
        <a:lstStyle/>
        <a:p>
          <a:endParaRPr lang="en-US"/>
        </a:p>
      </dgm:t>
    </dgm:pt>
    <dgm:pt modelId="{A03AB87F-AEB5-4E1F-898E-74D1FC874504}" type="sibTrans" cxnId="{50BB6688-599D-4140-AC33-03678E84A5A3}">
      <dgm:prSet/>
      <dgm:spPr/>
      <dgm:t>
        <a:bodyPr/>
        <a:lstStyle/>
        <a:p>
          <a:endParaRPr lang="en-US"/>
        </a:p>
      </dgm:t>
    </dgm:pt>
    <dgm:pt modelId="{35C74A89-9CB8-47A9-8729-68066ADD1494}" type="pres">
      <dgm:prSet presAssocID="{1BDA2A7C-5653-4139-BB33-04D78C3D8622}" presName="root" presStyleCnt="0">
        <dgm:presLayoutVars>
          <dgm:dir/>
          <dgm:resizeHandles val="exact"/>
        </dgm:presLayoutVars>
      </dgm:prSet>
      <dgm:spPr/>
    </dgm:pt>
    <dgm:pt modelId="{4B0EDAD2-F6ED-4944-8345-CD11B9EEB47E}" type="pres">
      <dgm:prSet presAssocID="{B4CC8FF0-2A15-47D7-95AD-614C8D8133D3}" presName="compNode" presStyleCnt="0"/>
      <dgm:spPr/>
    </dgm:pt>
    <dgm:pt modelId="{24349AA6-0112-43AE-8FBA-29B82F8F8967}" type="pres">
      <dgm:prSet presAssocID="{B4CC8FF0-2A15-47D7-95AD-614C8D8133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68491E0-9EFA-40C4-BA33-FC0DA5473452}" type="pres">
      <dgm:prSet presAssocID="{B4CC8FF0-2A15-47D7-95AD-614C8D8133D3}" presName="iconSpace" presStyleCnt="0"/>
      <dgm:spPr/>
    </dgm:pt>
    <dgm:pt modelId="{3DAE6604-260C-4A52-9B49-B160F259E92C}" type="pres">
      <dgm:prSet presAssocID="{B4CC8FF0-2A15-47D7-95AD-614C8D8133D3}" presName="parTx" presStyleLbl="revTx" presStyleIdx="0" presStyleCnt="4">
        <dgm:presLayoutVars>
          <dgm:chMax val="0"/>
          <dgm:chPref val="0"/>
        </dgm:presLayoutVars>
      </dgm:prSet>
      <dgm:spPr/>
    </dgm:pt>
    <dgm:pt modelId="{3F232BE6-B892-4D27-8C14-BCD03A2D486B}" type="pres">
      <dgm:prSet presAssocID="{B4CC8FF0-2A15-47D7-95AD-614C8D8133D3}" presName="txSpace" presStyleCnt="0"/>
      <dgm:spPr/>
    </dgm:pt>
    <dgm:pt modelId="{DE8AC113-D7F1-44AE-9BFB-692AE11DEE08}" type="pres">
      <dgm:prSet presAssocID="{B4CC8FF0-2A15-47D7-95AD-614C8D8133D3}" presName="desTx" presStyleLbl="revTx" presStyleIdx="1" presStyleCnt="4">
        <dgm:presLayoutVars/>
      </dgm:prSet>
      <dgm:spPr/>
    </dgm:pt>
    <dgm:pt modelId="{C295D84E-B88F-4B98-B1D1-98119E87BF1C}" type="pres">
      <dgm:prSet presAssocID="{C056BFB4-72DC-4610-A130-B8EBB527D5FF}" presName="sibTrans" presStyleCnt="0"/>
      <dgm:spPr/>
    </dgm:pt>
    <dgm:pt modelId="{2C1F1347-4E4C-4607-A270-9EDABE4BA60D}" type="pres">
      <dgm:prSet presAssocID="{4A7ABEBF-B1C3-48E5-ADC8-FC4BFD807404}" presName="compNode" presStyleCnt="0"/>
      <dgm:spPr/>
    </dgm:pt>
    <dgm:pt modelId="{E929910C-F923-4D2C-B602-9B75BB3ED419}" type="pres">
      <dgm:prSet presAssocID="{4A7ABEBF-B1C3-48E5-ADC8-FC4BFD80740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"/>
        </a:ext>
      </dgm:extLst>
    </dgm:pt>
    <dgm:pt modelId="{1155B235-31D7-471D-9EEB-705390DD2122}" type="pres">
      <dgm:prSet presAssocID="{4A7ABEBF-B1C3-48E5-ADC8-FC4BFD807404}" presName="iconSpace" presStyleCnt="0"/>
      <dgm:spPr/>
    </dgm:pt>
    <dgm:pt modelId="{FDE7A0B2-915E-4466-92A2-852A40CB3F62}" type="pres">
      <dgm:prSet presAssocID="{4A7ABEBF-B1C3-48E5-ADC8-FC4BFD807404}" presName="parTx" presStyleLbl="revTx" presStyleIdx="2" presStyleCnt="4">
        <dgm:presLayoutVars>
          <dgm:chMax val="0"/>
          <dgm:chPref val="0"/>
        </dgm:presLayoutVars>
      </dgm:prSet>
      <dgm:spPr/>
    </dgm:pt>
    <dgm:pt modelId="{0623BF47-62A0-4C34-8211-4303E0954CE6}" type="pres">
      <dgm:prSet presAssocID="{4A7ABEBF-B1C3-48E5-ADC8-FC4BFD807404}" presName="txSpace" presStyleCnt="0"/>
      <dgm:spPr/>
    </dgm:pt>
    <dgm:pt modelId="{6EA41EB3-7B56-4D81-AE49-0A0BC8BB13B0}" type="pres">
      <dgm:prSet presAssocID="{4A7ABEBF-B1C3-48E5-ADC8-FC4BFD807404}" presName="desTx" presStyleLbl="revTx" presStyleIdx="3" presStyleCnt="4">
        <dgm:presLayoutVars/>
      </dgm:prSet>
      <dgm:spPr/>
    </dgm:pt>
  </dgm:ptLst>
  <dgm:cxnLst>
    <dgm:cxn modelId="{5B06F71F-EB40-48DB-A16B-1EF05AE6A29F}" type="presOf" srcId="{B23ED4FF-F4C1-48D6-9C75-E1D1FD9EB4DE}" destId="{DE8AC113-D7F1-44AE-9BFB-692AE11DEE08}" srcOrd="0" destOrd="0" presId="urn:microsoft.com/office/officeart/2018/5/layout/CenteredIconLabelDescriptionList"/>
    <dgm:cxn modelId="{851E2A27-DA2B-48B4-85FB-FB9BDBE0F52A}" type="presOf" srcId="{C9B855EA-B8C2-4F25-A204-498EF0A6CDFA}" destId="{6EA41EB3-7B56-4D81-AE49-0A0BC8BB13B0}" srcOrd="0" destOrd="0" presId="urn:microsoft.com/office/officeart/2018/5/layout/CenteredIconLabelDescriptionList"/>
    <dgm:cxn modelId="{59073831-4884-45A5-A53A-F6B0C0A5F6A6}" type="presOf" srcId="{4A7ABEBF-B1C3-48E5-ADC8-FC4BFD807404}" destId="{FDE7A0B2-915E-4466-92A2-852A40CB3F62}" srcOrd="0" destOrd="0" presId="urn:microsoft.com/office/officeart/2018/5/layout/CenteredIconLabelDescriptionList"/>
    <dgm:cxn modelId="{E75DBB71-A9D8-4F93-B4FB-41F8C59F5BE7}" type="presOf" srcId="{B4CC8FF0-2A15-47D7-95AD-614C8D8133D3}" destId="{3DAE6604-260C-4A52-9B49-B160F259E92C}" srcOrd="0" destOrd="0" presId="urn:microsoft.com/office/officeart/2018/5/layout/CenteredIconLabelDescriptionList"/>
    <dgm:cxn modelId="{E0934A7D-C68F-454B-96A1-C13D895E0E06}" type="presOf" srcId="{59E517F0-A96D-43A4-B975-24596E704629}" destId="{6EA41EB3-7B56-4D81-AE49-0A0BC8BB13B0}" srcOrd="0" destOrd="1" presId="urn:microsoft.com/office/officeart/2018/5/layout/CenteredIconLabelDescriptionList"/>
    <dgm:cxn modelId="{6E343D84-4785-4885-976D-7FFF989ED892}" srcId="{4A7ABEBF-B1C3-48E5-ADC8-FC4BFD807404}" destId="{C9B855EA-B8C2-4F25-A204-498EF0A6CDFA}" srcOrd="0" destOrd="0" parTransId="{0BB38463-C6E7-4790-AB3C-F646E6E2952D}" sibTransId="{404137AF-8F11-4450-A2A1-B8D0F59B1537}"/>
    <dgm:cxn modelId="{50BB6688-599D-4140-AC33-03678E84A5A3}" srcId="{4A7ABEBF-B1C3-48E5-ADC8-FC4BFD807404}" destId="{59E517F0-A96D-43A4-B975-24596E704629}" srcOrd="1" destOrd="0" parTransId="{EAA59E6F-A81F-44E3-99FD-78738AEA210F}" sibTransId="{A03AB87F-AEB5-4E1F-898E-74D1FC874504}"/>
    <dgm:cxn modelId="{07B45B90-5370-4396-BC32-3D9F94A87EE8}" type="presOf" srcId="{1BDA2A7C-5653-4139-BB33-04D78C3D8622}" destId="{35C74A89-9CB8-47A9-8729-68066ADD1494}" srcOrd="0" destOrd="0" presId="urn:microsoft.com/office/officeart/2018/5/layout/CenteredIconLabelDescriptionList"/>
    <dgm:cxn modelId="{CC7B82DE-C41C-4860-99C6-A09AFCC70C4B}" srcId="{1BDA2A7C-5653-4139-BB33-04D78C3D8622}" destId="{B4CC8FF0-2A15-47D7-95AD-614C8D8133D3}" srcOrd="0" destOrd="0" parTransId="{13CB6B68-0A88-4A46-AF8E-F49CC538099E}" sibTransId="{C056BFB4-72DC-4610-A130-B8EBB527D5FF}"/>
    <dgm:cxn modelId="{2D3B3CE5-58A4-4CD2-8B93-3CB145CC0D5C}" srcId="{1BDA2A7C-5653-4139-BB33-04D78C3D8622}" destId="{4A7ABEBF-B1C3-48E5-ADC8-FC4BFD807404}" srcOrd="1" destOrd="0" parTransId="{64C8C1ED-9863-47AF-B33E-971907A818DD}" sibTransId="{0227ADC5-5A76-4825-AC7A-3C4FA334CD43}"/>
    <dgm:cxn modelId="{C4DDF8E8-1DCD-446B-8DC2-31F19F3214FB}" srcId="{B4CC8FF0-2A15-47D7-95AD-614C8D8133D3}" destId="{B23ED4FF-F4C1-48D6-9C75-E1D1FD9EB4DE}" srcOrd="0" destOrd="0" parTransId="{9D2DD2DB-24BD-495B-A62A-2B73D8EE2072}" sibTransId="{6B95F673-31CA-4F91-A119-08724ED45C7F}"/>
    <dgm:cxn modelId="{E9134C66-7A6C-459A-9AC5-3A18A2AFB41B}" type="presParOf" srcId="{35C74A89-9CB8-47A9-8729-68066ADD1494}" destId="{4B0EDAD2-F6ED-4944-8345-CD11B9EEB47E}" srcOrd="0" destOrd="0" presId="urn:microsoft.com/office/officeart/2018/5/layout/CenteredIconLabelDescriptionList"/>
    <dgm:cxn modelId="{79767BA6-B752-4219-A187-3ACF6E0C029A}" type="presParOf" srcId="{4B0EDAD2-F6ED-4944-8345-CD11B9EEB47E}" destId="{24349AA6-0112-43AE-8FBA-29B82F8F8967}" srcOrd="0" destOrd="0" presId="urn:microsoft.com/office/officeart/2018/5/layout/CenteredIconLabelDescriptionList"/>
    <dgm:cxn modelId="{0100EAF2-409B-4889-9449-2FC5A7FBD60D}" type="presParOf" srcId="{4B0EDAD2-F6ED-4944-8345-CD11B9EEB47E}" destId="{968491E0-9EFA-40C4-BA33-FC0DA5473452}" srcOrd="1" destOrd="0" presId="urn:microsoft.com/office/officeart/2018/5/layout/CenteredIconLabelDescriptionList"/>
    <dgm:cxn modelId="{25F3C85E-0078-4C2E-947D-1887781526FD}" type="presParOf" srcId="{4B0EDAD2-F6ED-4944-8345-CD11B9EEB47E}" destId="{3DAE6604-260C-4A52-9B49-B160F259E92C}" srcOrd="2" destOrd="0" presId="urn:microsoft.com/office/officeart/2018/5/layout/CenteredIconLabelDescriptionList"/>
    <dgm:cxn modelId="{45C603AB-CAE8-4637-AE33-E36EA67D0A1C}" type="presParOf" srcId="{4B0EDAD2-F6ED-4944-8345-CD11B9EEB47E}" destId="{3F232BE6-B892-4D27-8C14-BCD03A2D486B}" srcOrd="3" destOrd="0" presId="urn:microsoft.com/office/officeart/2018/5/layout/CenteredIconLabelDescriptionList"/>
    <dgm:cxn modelId="{321DA2EF-1739-4F50-9B58-AB47087EF065}" type="presParOf" srcId="{4B0EDAD2-F6ED-4944-8345-CD11B9EEB47E}" destId="{DE8AC113-D7F1-44AE-9BFB-692AE11DEE08}" srcOrd="4" destOrd="0" presId="urn:microsoft.com/office/officeart/2018/5/layout/CenteredIconLabelDescriptionList"/>
    <dgm:cxn modelId="{C8B075B1-8A4D-4E63-B4B6-FC95AAFC7D0B}" type="presParOf" srcId="{35C74A89-9CB8-47A9-8729-68066ADD1494}" destId="{C295D84E-B88F-4B98-B1D1-98119E87BF1C}" srcOrd="1" destOrd="0" presId="urn:microsoft.com/office/officeart/2018/5/layout/CenteredIconLabelDescriptionList"/>
    <dgm:cxn modelId="{AA2CEE5E-8E63-47A6-B990-5B5E1455A6DA}" type="presParOf" srcId="{35C74A89-9CB8-47A9-8729-68066ADD1494}" destId="{2C1F1347-4E4C-4607-A270-9EDABE4BA60D}" srcOrd="2" destOrd="0" presId="urn:microsoft.com/office/officeart/2018/5/layout/CenteredIconLabelDescriptionList"/>
    <dgm:cxn modelId="{8A0B26CD-670E-4237-8161-55FA3D82C2AD}" type="presParOf" srcId="{2C1F1347-4E4C-4607-A270-9EDABE4BA60D}" destId="{E929910C-F923-4D2C-B602-9B75BB3ED419}" srcOrd="0" destOrd="0" presId="urn:microsoft.com/office/officeart/2018/5/layout/CenteredIconLabelDescriptionList"/>
    <dgm:cxn modelId="{389AC89E-FFD0-42E9-AF54-1C5C69258AFE}" type="presParOf" srcId="{2C1F1347-4E4C-4607-A270-9EDABE4BA60D}" destId="{1155B235-31D7-471D-9EEB-705390DD2122}" srcOrd="1" destOrd="0" presId="urn:microsoft.com/office/officeart/2018/5/layout/CenteredIconLabelDescriptionList"/>
    <dgm:cxn modelId="{E314C9CE-E971-49BA-A904-F0DB1FA05B30}" type="presParOf" srcId="{2C1F1347-4E4C-4607-A270-9EDABE4BA60D}" destId="{FDE7A0B2-915E-4466-92A2-852A40CB3F62}" srcOrd="2" destOrd="0" presId="urn:microsoft.com/office/officeart/2018/5/layout/CenteredIconLabelDescriptionList"/>
    <dgm:cxn modelId="{B5C19F43-A8FC-46D6-A4B7-6AF84F8B9371}" type="presParOf" srcId="{2C1F1347-4E4C-4607-A270-9EDABE4BA60D}" destId="{0623BF47-62A0-4C34-8211-4303E0954CE6}" srcOrd="3" destOrd="0" presId="urn:microsoft.com/office/officeart/2018/5/layout/CenteredIconLabelDescriptionList"/>
    <dgm:cxn modelId="{BA829728-A34E-4258-9358-96069F00E08E}" type="presParOf" srcId="{2C1F1347-4E4C-4607-A270-9EDABE4BA60D}" destId="{6EA41EB3-7B56-4D81-AE49-0A0BC8BB13B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06FC3-3F62-4649-9720-FC9FC0B38969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9DA8F-74B9-407A-9023-83BB6B4E3B37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팀원 구성</a:t>
          </a:r>
          <a:r>
            <a:rPr lang="en-US" altLang="ko-KR" sz="2200" kern="1200" dirty="0"/>
            <a:t>/ </a:t>
          </a:r>
          <a:r>
            <a:rPr lang="ko-KR" altLang="en-US" sz="2200" kern="1200" dirty="0"/>
            <a:t>역할분담</a:t>
          </a:r>
          <a:endParaRPr lang="en-US" sz="2200" kern="1200" dirty="0"/>
        </a:p>
      </dsp:txBody>
      <dsp:txXfrm>
        <a:off x="0" y="0"/>
        <a:ext cx="6492875" cy="638175"/>
      </dsp:txXfrm>
    </dsp:sp>
    <dsp:sp modelId="{8522983F-0234-40F2-AE83-0B52DACCD12B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8BB02-AEE2-4F7C-8C30-BD4513ED31DD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시스템 </a:t>
          </a:r>
          <a:r>
            <a:rPr lang="ko-KR" altLang="en-US" sz="2200" kern="1200" dirty="0" err="1"/>
            <a:t>아키텍쳐</a:t>
          </a:r>
          <a:endParaRPr lang="en-US" sz="2200" kern="1200" dirty="0"/>
        </a:p>
      </dsp:txBody>
      <dsp:txXfrm>
        <a:off x="0" y="638175"/>
        <a:ext cx="6492875" cy="638175"/>
      </dsp:txXfrm>
    </dsp:sp>
    <dsp:sp modelId="{D34AF4AE-C9F8-4700-971F-6E77BA2E68A4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D3126-61F3-492B-AE50-B5D5EFE457DC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프로젝트 목적</a:t>
          </a:r>
          <a:endParaRPr lang="en-US" sz="2200" kern="1200" dirty="0"/>
        </a:p>
      </dsp:txBody>
      <dsp:txXfrm>
        <a:off x="0" y="1276350"/>
        <a:ext cx="6492875" cy="638175"/>
      </dsp:txXfrm>
    </dsp:sp>
    <dsp:sp modelId="{AB60D76D-2EA5-43DE-B277-C61E020B285C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3AB73D-83C0-488B-B570-F1513C8FCCAB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어떻게 목적을 달성할 것인가</a:t>
          </a:r>
          <a:r>
            <a:rPr lang="en-US" sz="2200" kern="1200" dirty="0"/>
            <a:t>?</a:t>
          </a:r>
        </a:p>
      </dsp:txBody>
      <dsp:txXfrm>
        <a:off x="0" y="1914525"/>
        <a:ext cx="6492875" cy="638175"/>
      </dsp:txXfrm>
    </dsp:sp>
    <dsp:sp modelId="{6730D49C-2523-4B27-860E-4EAF628117D8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62F5B-ABF2-4DE8-9F8C-10671C5BC62C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목적 달성을 위해 필요한 기술들이 무엇인가</a:t>
          </a:r>
          <a:r>
            <a:rPr lang="en-US" sz="2200" kern="1200" dirty="0"/>
            <a:t>?</a:t>
          </a:r>
        </a:p>
      </dsp:txBody>
      <dsp:txXfrm>
        <a:off x="0" y="2552700"/>
        <a:ext cx="6492875" cy="638175"/>
      </dsp:txXfrm>
    </dsp:sp>
    <dsp:sp modelId="{96F5FB48-F386-4130-8319-6B50BB33001D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C2274-A03B-45CC-980A-4FA54567DE6E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현재 역량에서 어디까지 가능한가</a:t>
          </a:r>
          <a:r>
            <a:rPr lang="en-US" sz="2200" kern="1200" dirty="0"/>
            <a:t>?</a:t>
          </a:r>
        </a:p>
      </dsp:txBody>
      <dsp:txXfrm>
        <a:off x="0" y="3190875"/>
        <a:ext cx="6492875" cy="638175"/>
      </dsp:txXfrm>
    </dsp:sp>
    <dsp:sp modelId="{E2140080-9CF3-4973-A12D-3DDEA889EA4D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B7734-1947-4D62-BD78-ED0570365145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200" kern="1200" dirty="0"/>
            <a:t>종합하였을 때 최종 종착지는 어떻게 되는가</a:t>
          </a:r>
          <a:r>
            <a:rPr lang="en-US" sz="2200" kern="1200" dirty="0"/>
            <a:t>?</a:t>
          </a:r>
        </a:p>
      </dsp:txBody>
      <dsp:txXfrm>
        <a:off x="0" y="3829050"/>
        <a:ext cx="6492875" cy="638175"/>
      </dsp:txXfrm>
    </dsp:sp>
    <dsp:sp modelId="{7C10658F-7574-41C1-8209-3EEBF9429B25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E4E80-25D7-4127-B2C7-F065D6E466C0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/>
            <a:t>현재 상황</a:t>
          </a:r>
          <a:endParaRPr lang="en-US" sz="2200" kern="1200" dirty="0"/>
        </a:p>
      </dsp:txBody>
      <dsp:txXfrm>
        <a:off x="0" y="4467225"/>
        <a:ext cx="6492875" cy="63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A4E704-F996-4AD0-8EEB-BF1519DCA5DE}">
      <dsp:nvSpPr>
        <dsp:cNvPr id="0" name=""/>
        <dsp:cNvSpPr/>
      </dsp:nvSpPr>
      <dsp:spPr>
        <a:xfrm>
          <a:off x="0" y="1715699"/>
          <a:ext cx="649287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0E9BD-2D4B-4AEB-B30A-656E247B9FD7}">
      <dsp:nvSpPr>
        <dsp:cNvPr id="0" name=""/>
        <dsp:cNvSpPr/>
      </dsp:nvSpPr>
      <dsp:spPr>
        <a:xfrm>
          <a:off x="324643" y="1272899"/>
          <a:ext cx="4545012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개인 프로젝트</a:t>
          </a:r>
          <a:endParaRPr lang="en-US" sz="3000" kern="1200" dirty="0"/>
        </a:p>
      </dsp:txBody>
      <dsp:txXfrm>
        <a:off x="367874" y="1316130"/>
        <a:ext cx="4458550" cy="799138"/>
      </dsp:txXfrm>
    </dsp:sp>
    <dsp:sp modelId="{678CD595-0FBB-4D53-A0E4-0DC64E58B6DC}">
      <dsp:nvSpPr>
        <dsp:cNvPr id="0" name=""/>
        <dsp:cNvSpPr/>
      </dsp:nvSpPr>
      <dsp:spPr>
        <a:xfrm>
          <a:off x="0" y="3076500"/>
          <a:ext cx="6492875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572FC6-6758-462B-9B1B-999B7FAD1F0C}">
      <dsp:nvSpPr>
        <dsp:cNvPr id="0" name=""/>
        <dsp:cNvSpPr/>
      </dsp:nvSpPr>
      <dsp:spPr>
        <a:xfrm>
          <a:off x="324643" y="2633700"/>
          <a:ext cx="4545012" cy="8856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791" tIns="0" rIns="171791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회로 </a:t>
          </a:r>
          <a:r>
            <a:rPr lang="en-US" sz="3000" kern="1200" dirty="0"/>
            <a:t>+ PCB + Firmware</a:t>
          </a:r>
        </a:p>
      </dsp:txBody>
      <dsp:txXfrm>
        <a:off x="367874" y="2676931"/>
        <a:ext cx="4458550" cy="7991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349AA6-0112-43AE-8FBA-29B82F8F8967}">
      <dsp:nvSpPr>
        <dsp:cNvPr id="0" name=""/>
        <dsp:cNvSpPr/>
      </dsp:nvSpPr>
      <dsp:spPr>
        <a:xfrm>
          <a:off x="1963800" y="28449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E6604-260C-4A52-9B49-B160F259E92C}">
      <dsp:nvSpPr>
        <dsp:cNvPr id="0" name=""/>
        <dsp:cNvSpPr/>
      </dsp:nvSpPr>
      <dsp:spPr>
        <a:xfrm>
          <a:off x="559800" y="19591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Digital</a:t>
          </a:r>
        </a:p>
      </dsp:txBody>
      <dsp:txXfrm>
        <a:off x="559800" y="1959135"/>
        <a:ext cx="4320000" cy="648000"/>
      </dsp:txXfrm>
    </dsp:sp>
    <dsp:sp modelId="{DE8AC113-D7F1-44AE-9BFB-692AE11DEE08}">
      <dsp:nvSpPr>
        <dsp:cNvPr id="0" name=""/>
        <dsp:cNvSpPr/>
      </dsp:nvSpPr>
      <dsp:spPr>
        <a:xfrm>
          <a:off x="559800" y="2682782"/>
          <a:ext cx="4320000" cy="138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MCU – 8/16bit controller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1. PWM </a:t>
          </a:r>
          <a:r>
            <a:rPr lang="ko-KR" altLang="en-US" sz="1700" kern="1200" dirty="0"/>
            <a:t>설계</a:t>
          </a:r>
          <a:endParaRPr lang="en-US" altLang="ko-KR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2. </a:t>
          </a:r>
          <a:r>
            <a:rPr lang="en-US" altLang="ko-KR" sz="1700" kern="1200"/>
            <a:t>DAC </a:t>
          </a:r>
          <a:r>
            <a:rPr lang="ko-KR" altLang="en-US" sz="1700" kern="1200"/>
            <a:t>응용</a:t>
          </a:r>
          <a:r>
            <a:rPr lang="en-US" altLang="ko-KR" sz="1700" kern="1200"/>
            <a:t> </a:t>
          </a:r>
          <a:endParaRPr lang="en-US" altLang="ko-KR" sz="1700" kern="1200" dirty="0"/>
        </a:p>
      </dsp:txBody>
      <dsp:txXfrm>
        <a:off x="559800" y="2682782"/>
        <a:ext cx="4320000" cy="1384061"/>
      </dsp:txXfrm>
    </dsp:sp>
    <dsp:sp modelId="{E929910C-F923-4D2C-B602-9B75BB3ED419}">
      <dsp:nvSpPr>
        <dsp:cNvPr id="0" name=""/>
        <dsp:cNvSpPr/>
      </dsp:nvSpPr>
      <dsp:spPr>
        <a:xfrm>
          <a:off x="7039800" y="28449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7A0B2-915E-4466-92A2-852A40CB3F62}">
      <dsp:nvSpPr>
        <dsp:cNvPr id="0" name=""/>
        <dsp:cNvSpPr/>
      </dsp:nvSpPr>
      <dsp:spPr>
        <a:xfrm>
          <a:off x="5635800" y="195913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/>
            <a:t>Analog</a:t>
          </a:r>
        </a:p>
      </dsp:txBody>
      <dsp:txXfrm>
        <a:off x="5635800" y="1959135"/>
        <a:ext cx="4320000" cy="648000"/>
      </dsp:txXfrm>
    </dsp:sp>
    <dsp:sp modelId="{6EA41EB3-7B56-4D81-AE49-0A0BC8BB13B0}">
      <dsp:nvSpPr>
        <dsp:cNvPr id="0" name=""/>
        <dsp:cNvSpPr/>
      </dsp:nvSpPr>
      <dsp:spPr>
        <a:xfrm>
          <a:off x="5635800" y="2682782"/>
          <a:ext cx="4320000" cy="1384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DC Converter – LM2596 </a:t>
          </a:r>
          <a:r>
            <a:rPr lang="ko-KR" sz="1700" kern="1200"/>
            <a:t>활용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Amplifier – </a:t>
          </a:r>
          <a:r>
            <a:rPr lang="ko-KR" sz="1700" kern="1200" dirty="0"/>
            <a:t>진폭</a:t>
          </a:r>
          <a:r>
            <a:rPr lang="ko-KR" altLang="en-US" sz="1700" kern="1200" dirty="0"/>
            <a:t>과 파형 결정</a:t>
          </a:r>
          <a:endParaRPr lang="en-US" altLang="ko-KR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Filter – noise </a:t>
          </a:r>
          <a:r>
            <a:rPr lang="ko-KR" altLang="en-US" sz="1700" kern="1200" dirty="0"/>
            <a:t>제거</a:t>
          </a:r>
          <a:endParaRPr lang="en-US" sz="1700" kern="1200" dirty="0"/>
        </a:p>
      </dsp:txBody>
      <dsp:txXfrm>
        <a:off x="5635800" y="2682782"/>
        <a:ext cx="4320000" cy="1384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059E8-8D3E-4862-AE3A-B52FDD6CC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8CA1E7-0C6C-4B0B-9C0E-D58CAC116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94AFB-759C-4149-94EC-EA236987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E7D99-4756-4CBA-9E58-BAEB9EE3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0D1F3-5624-4AAE-801E-4CEDF3BA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8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C64B9-084E-4457-A7E9-C6565487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71EA52-5C7B-451A-AEF5-D99C73C5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0D48A-0442-4B8B-8054-F8CF7B82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29391-A487-47B1-987A-F7F02FCF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0CD2B0-355F-4C81-942E-C0433FE0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51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898C84-749E-47D7-A5B8-8AAD0E71FF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E6103A-315A-4CF5-874A-95F40ECC9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65AE5-D6EB-413A-89D2-089E3F95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94DF6-225E-412F-9CF5-54E99480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B5C40-2463-49BD-99A8-1F9653E4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4557F-CAA7-436D-8845-EDDC4F20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FB114F-567E-4F48-ABDA-480352434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CF4A9-0B5B-451F-86B5-03E8DE0C7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A753D-2DDF-489B-BC95-D7E6EC49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D6725-D1E2-48C1-BADB-4487E362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78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C1D2E-5D60-4A48-9018-6D071F42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41691-C1D0-4721-B689-04DCC46CC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7E0D7-A8A8-4FB4-ADC1-9608745E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B29FB-6151-4157-815B-868AA166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6A8B17-625B-48BC-A049-5F45DB83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81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5FF7D-4D38-482C-8B12-3AEBF150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46A6F-D89F-4C46-B896-16998BB7D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DCC08E-9ED7-496C-80C6-4BAD49D79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2384C-854C-4650-9805-98521909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D5AAD-0DC1-4B73-B873-AA7067AC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9E280-E5C7-4FEC-8293-E3114A19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4B938-08A5-4CAC-8D68-19B6722A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F820AC-2130-4586-9FF6-486C661BF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B324B8-9521-43E0-A607-5BADC593B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65632D-FAB5-43D6-A18A-B74399E76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C2DA3-7EDF-4C1B-9C8D-0503F70ED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4327C-F6E9-41FE-8ECD-38D2D344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5CE014-8B6E-4B16-9CB4-6172DA0B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2557E0-8384-4E5A-A394-AA333371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0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68C90-F7C9-4D5F-82E4-59E8032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4AFAE8-9675-497E-9CC8-F16955B5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5B634D-C4F7-408C-AE1A-8B1C8B9E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87A52A-BDDD-4437-BA63-26771A34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00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4BFF6E-66E1-4EBE-87C8-9010FBB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CE97C4-97C8-4582-904C-15A698BF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6D5892-1AF8-41E9-BFCB-4D23DD0C1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37B78-2262-4DA8-AD41-BF2C526DB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929CCF-9B30-4CE3-AB98-8830D8535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A2EEC6-A7E6-4D19-B97F-B98E0AF4D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02EDF-4519-4EB4-BC10-6D7EFB02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E9BE0-8452-4162-9A16-3F8F231F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A9403-DE8C-48C6-80D5-D3CEC0CB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00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9B831-CE47-4E5C-800C-A745564E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833985-C803-4889-A9C1-DA5B3851B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40ECE-AF8B-467D-B610-590CD3A93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1245B9-2A87-47A3-A941-F8015CDB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B1200-FD6C-4388-9394-5EFCE2AF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CC26A1-F4DD-4274-8299-AC3CEE7DC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E2F4C-FE09-4C39-8CA5-4C55AE0D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B660AB-0946-4FC9-A87C-6744E688E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68D66-993A-42DC-9C01-0DA34BF283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74CC6-3718-421E-9ADA-E22F664478D5}" type="datetimeFigureOut">
              <a:rPr lang="ko-KR" altLang="en-US" smtClean="0"/>
              <a:t>2019-03-29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0F483-0048-43FB-A459-CD5611462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16C38-C856-4A3F-925C-18508CC75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581E5-C357-4AAD-AC8D-AFC6F2CA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288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laboutcircuits.com/projects/how-to-DIY-waveform-generator-analog-devices-ad9833-ATmega328p/" TargetMode="External"/><Relationship Id="rId5" Type="http://schemas.openxmlformats.org/officeDocument/2006/relationships/hyperlink" Target="http://elm-chan.org/works/asg/report_e.html" TargetMode="Externa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9E3E91-DE2B-4E62-97D9-83B10C90E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altLang="ko-KR" dirty="0"/>
              <a:t>SIGNAL Generator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7E1C8-1CF4-477B-92B1-1A67A5A62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en-US" altLang="ko-KR" dirty="0"/>
              <a:t>MINI </a:t>
            </a:r>
            <a:r>
              <a:rPr lang="ko-KR" altLang="en-US" dirty="0"/>
              <a:t>프로젝트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315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0977140-873F-4472-8881-ECFF85B0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ko-KR" altLang="ko-KR" sz="3700">
                <a:solidFill>
                  <a:srgbClr val="FFFFFF"/>
                </a:solidFill>
              </a:rPr>
              <a:t>목적 달성을 위해 필요한 기술들이 무엇인가</a:t>
            </a:r>
            <a:r>
              <a:rPr lang="en-US" altLang="ko-KR" sz="3700">
                <a:solidFill>
                  <a:srgbClr val="FFFFFF"/>
                </a:solidFill>
              </a:rPr>
              <a:t>?</a:t>
            </a:r>
            <a:br>
              <a:rPr lang="en-US" altLang="ko-KR" sz="3700">
                <a:solidFill>
                  <a:srgbClr val="FFFFFF"/>
                </a:solidFill>
              </a:rPr>
            </a:br>
            <a:endParaRPr lang="ko-KR" altLang="en-US" sz="37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C5D01-99AB-4025-82E1-D3B57EB1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Firmware</a:t>
            </a:r>
          </a:p>
          <a:p>
            <a:pPr lvl="1"/>
            <a:r>
              <a:rPr lang="en-US" altLang="ko-KR" sz="2000" dirty="0"/>
              <a:t>DAC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lvl="1"/>
            <a:r>
              <a:rPr lang="en-US" altLang="ko-KR" sz="2000" dirty="0"/>
              <a:t>PWM </a:t>
            </a:r>
            <a:r>
              <a:rPr lang="ko-KR" altLang="en-US" sz="2000" dirty="0"/>
              <a:t>기능</a:t>
            </a:r>
            <a:endParaRPr lang="en-US" altLang="ko-KR" sz="2000" dirty="0"/>
          </a:p>
          <a:p>
            <a:pPr lvl="1"/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1024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186A9C3-5D20-40C0-AA2E-41D72FCF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현재 역량에서 어디까지 가능한가</a:t>
            </a:r>
            <a:r>
              <a:rPr lang="en-US" altLang="ko-KR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213EC-4EB6-4ED9-B2D9-D01544B4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latinLnBrk="0">
              <a:buFont typeface="+mj-lt"/>
              <a:buAutoNum type="arabicPeriod"/>
            </a:pPr>
            <a:r>
              <a:rPr lang="en-US" altLang="ko-KR" sz="2400" dirty="0">
                <a:solidFill>
                  <a:srgbClr val="000000"/>
                </a:solidFill>
              </a:rPr>
              <a:t>PWM sine wave </a:t>
            </a:r>
            <a:r>
              <a:rPr lang="ko-KR" altLang="en-US" sz="2400" dirty="0">
                <a:solidFill>
                  <a:srgbClr val="000000"/>
                </a:solidFill>
              </a:rPr>
              <a:t>코드 작성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457200" indent="-457200" latinLnBrk="0">
              <a:buFont typeface="+mj-lt"/>
              <a:buAutoNum type="arabicPeriod"/>
            </a:pPr>
            <a:r>
              <a:rPr lang="en-US" altLang="ko-KR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DC-DC Converter </a:t>
            </a:r>
            <a:r>
              <a:rPr lang="ko-KR" altLang="en-US" sz="2400" kern="1200" dirty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설계</a:t>
            </a:r>
            <a:endParaRPr lang="en-US" altLang="ko-KR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457200" indent="-457200" latinLnBrk="0">
              <a:buFont typeface="+mj-lt"/>
              <a:buAutoNum type="arabicPeriod"/>
            </a:pPr>
            <a:endParaRPr lang="en-US" altLang="ko-KR" sz="24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383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7046A5F-8392-4102-9C3B-C97DFC49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ko-KR" sz="3700">
                <a:solidFill>
                  <a:srgbClr val="000000"/>
                </a:solidFill>
              </a:rPr>
              <a:t>종합하였을 때 최종 종착지는 어떻게 되는가</a:t>
            </a:r>
            <a:r>
              <a:rPr lang="en-US" altLang="ko-KR" sz="3700">
                <a:solidFill>
                  <a:srgbClr val="000000"/>
                </a:solidFill>
              </a:rPr>
              <a:t>?</a:t>
            </a:r>
            <a:endParaRPr lang="ko-KR" altLang="en-US" sz="370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DC3867-B662-4F4C-88B2-7F3BF67B7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64129-DED5-4090-9648-E0E17F94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ko-KR" sz="2400" dirty="0">
                <a:solidFill>
                  <a:srgbClr val="000000"/>
                </a:solidFill>
              </a:rPr>
              <a:t>Vector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signal generator</a:t>
            </a:r>
          </a:p>
          <a:p>
            <a:r>
              <a:rPr lang="en-US" altLang="ko-KR" sz="2400" dirty="0">
                <a:solidFill>
                  <a:srgbClr val="000000"/>
                </a:solidFill>
              </a:rPr>
              <a:t>AM, FM generator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endParaRPr lang="en-US" altLang="ko-KR" sz="2000" dirty="0">
              <a:solidFill>
                <a:srgbClr val="000000"/>
              </a:solidFill>
            </a:endParaRPr>
          </a:p>
          <a:p>
            <a:endParaRPr lang="en-US" altLang="ko-KR" sz="2000" dirty="0">
              <a:solidFill>
                <a:srgbClr val="000000"/>
              </a:solidFill>
            </a:endParaRPr>
          </a:p>
          <a:p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535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8419FB3-9133-4D5C-89F4-41BCF1B19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000000"/>
                </a:solidFill>
              </a:rPr>
              <a:t>reference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2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D29F37-2283-442D-B8EC-8BE167F22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A0D78-06D7-46CE-9183-7FCE5B60A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hlinkClick r:id="rId5"/>
              </a:rPr>
              <a:t>http://elm-chan.org/works/asg/report_e.html</a:t>
            </a:r>
            <a:endParaRPr lang="en-US" altLang="ko-KR" sz="2000" dirty="0">
              <a:solidFill>
                <a:srgbClr val="000000"/>
              </a:solidFill>
            </a:endParaRPr>
          </a:p>
          <a:p>
            <a:r>
              <a:rPr lang="en-US" altLang="ko-KR" sz="2000" dirty="0">
                <a:solidFill>
                  <a:srgbClr val="000000"/>
                </a:solidFill>
                <a:hlinkClick r:id="rId6"/>
              </a:rPr>
              <a:t>https://www.allaboutcircuits.com/projects/how-to-DIY-waveform-generator-analog-devices-ad9833-ATmega328p/</a:t>
            </a:r>
            <a:endParaRPr lang="en-US" altLang="ko-KR" sz="2000" dirty="0">
              <a:solidFill>
                <a:srgbClr val="000000"/>
              </a:solidFill>
            </a:endParaRPr>
          </a:p>
          <a:p>
            <a:endParaRPr lang="ko-KR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47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12DC98C-1F2F-460E-86B0-FC7CDD90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목차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0685305-6B6E-470A-8BEE-FD033878AB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073014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97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0C85F64-B539-423B-AECE-650E17F5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팀원 구성</a:t>
            </a:r>
            <a:r>
              <a:rPr lang="en-US" altLang="ko-KR" sz="4000">
                <a:solidFill>
                  <a:srgbClr val="FFFFFF"/>
                </a:solidFill>
              </a:rPr>
              <a:t>/</a:t>
            </a:r>
            <a:r>
              <a:rPr lang="ko-KR" altLang="en-US" sz="4000">
                <a:solidFill>
                  <a:srgbClr val="FFFFFF"/>
                </a:solidFill>
              </a:rPr>
              <a:t>역할 분담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F7F1139-5C48-48E5-8E70-36A18AF0B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065333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016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EAE24-ECAF-499F-A334-2D912AA2B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기존 제작한 </a:t>
            </a:r>
            <a:r>
              <a:rPr lang="en-US" altLang="ko-KR" dirty="0"/>
              <a:t>Function Generator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5B01C-11A7-4985-A155-9978550E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486" y="1868646"/>
            <a:ext cx="5202314" cy="3373789"/>
          </a:xfrm>
          <a:prstGeom prst="rect">
            <a:avLst/>
          </a:prstGeom>
        </p:spPr>
      </p:pic>
      <p:pic>
        <p:nvPicPr>
          <p:cNvPr id="8" name="내용 개체 틀 3">
            <a:extLst>
              <a:ext uri="{FF2B5EF4-FFF2-40B4-BE49-F238E27FC236}">
                <a16:creationId xmlns:a16="http://schemas.microsoft.com/office/drawing/2014/main" id="{AF97D1E4-32B9-48FC-977E-F507B5D63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747" y="1868646"/>
            <a:ext cx="5012447" cy="36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0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C5909-FE1A-47E4-A3C1-BB5CE313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ko-KR" altLang="en-US"/>
              <a:t>프로젝트 목적</a:t>
            </a:r>
            <a:r>
              <a:rPr lang="en-US" altLang="ko-KR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E7703-B80C-4FCD-B4C7-E8CFB07D6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r>
              <a:rPr lang="ko-KR" altLang="en-US" sz="1800" dirty="0"/>
              <a:t>상용 </a:t>
            </a:r>
            <a:r>
              <a:rPr lang="en-US" altLang="ko-KR" sz="1800" dirty="0"/>
              <a:t>function generator</a:t>
            </a:r>
            <a:r>
              <a:rPr lang="ko-KR" altLang="en-US" sz="1800" dirty="0"/>
              <a:t>는 가지고 다니기 무거움</a:t>
            </a:r>
            <a:endParaRPr lang="en-US" altLang="ko-KR" sz="1800" dirty="0"/>
          </a:p>
          <a:p>
            <a:r>
              <a:rPr lang="ko-KR" altLang="en-US" sz="1800" dirty="0"/>
              <a:t>기존에 직접 제작한 </a:t>
            </a:r>
            <a:r>
              <a:rPr lang="en-US" altLang="ko-KR" sz="1800" dirty="0"/>
              <a:t>analog function generator</a:t>
            </a:r>
            <a:r>
              <a:rPr lang="ko-KR" altLang="en-US" sz="1800" dirty="0"/>
              <a:t>는 주파수 한계가 있고</a:t>
            </a:r>
            <a:r>
              <a:rPr lang="en-US" altLang="ko-KR" sz="1800" dirty="0"/>
              <a:t>, sine </a:t>
            </a:r>
            <a:r>
              <a:rPr lang="ko-KR" altLang="en-US" sz="1800" dirty="0"/>
              <a:t>파형이 나오지 않음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en-US" altLang="ko-KR"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800" dirty="0"/>
              <a:t>MCU</a:t>
            </a:r>
            <a:r>
              <a:rPr lang="ko-KR" altLang="en-US" sz="1800" dirty="0"/>
              <a:t>를 추가하여 노이즈 문제와 고주파</a:t>
            </a:r>
            <a:r>
              <a:rPr lang="en-US" altLang="ko-KR" sz="1800" dirty="0"/>
              <a:t>(~1Mhz) </a:t>
            </a:r>
            <a:r>
              <a:rPr lang="ko-KR" altLang="en-US" sz="1800" dirty="0"/>
              <a:t>문제 해결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1028" name="Freeform: Shape 7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FUNCTION GENERATOR GWì ëí ì´ë¯¸ì§ ê²ìê²°ê³¼">
            <a:extLst>
              <a:ext uri="{FF2B5EF4-FFF2-40B4-BE49-F238E27FC236}">
                <a16:creationId xmlns:a16="http://schemas.microsoft.com/office/drawing/2014/main" id="{E9FE7B58-120E-4806-99EE-6FAADC23F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r="52447"/>
          <a:stretch/>
        </p:blipFill>
        <p:spPr bwMode="auto"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32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858D-2B01-4A26-829F-D7AB75EF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107632"/>
            <a:ext cx="10515600" cy="1325563"/>
          </a:xfrm>
        </p:spPr>
        <p:txBody>
          <a:bodyPr/>
          <a:lstStyle/>
          <a:p>
            <a:r>
              <a:rPr lang="en-US" altLang="ko-KR" dirty="0"/>
              <a:t>System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6EF5C3-78A0-44E1-B0C3-56F47C096E24}"/>
              </a:ext>
            </a:extLst>
          </p:cNvPr>
          <p:cNvSpPr/>
          <p:nvPr/>
        </p:nvSpPr>
        <p:spPr>
          <a:xfrm>
            <a:off x="549700" y="2472494"/>
            <a:ext cx="2059619" cy="261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MCU</a:t>
            </a:r>
          </a:p>
          <a:p>
            <a:pPr algn="ctr"/>
            <a:r>
              <a:rPr lang="en-US" altLang="ko-KR" dirty="0"/>
              <a:t>(8/16bit)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9FE6EBD-161B-46EB-AFAA-5953CAD6B089}"/>
              </a:ext>
            </a:extLst>
          </p:cNvPr>
          <p:cNvSpPr/>
          <p:nvPr/>
        </p:nvSpPr>
        <p:spPr>
          <a:xfrm>
            <a:off x="3958234" y="3006048"/>
            <a:ext cx="2059619" cy="1532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AMPLIFIER</a:t>
            </a:r>
          </a:p>
          <a:p>
            <a:pPr algn="ctr"/>
            <a:r>
              <a:rPr lang="en-US" altLang="ko-KR" dirty="0"/>
              <a:t>(Waveform Selection)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AB81FA-AC38-403B-BDD8-DBE350B2727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2609319" y="3772411"/>
            <a:ext cx="1348915" cy="7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B3589E-1D64-426C-9B1A-B336884B2891}"/>
              </a:ext>
            </a:extLst>
          </p:cNvPr>
          <p:cNvSpPr/>
          <p:nvPr/>
        </p:nvSpPr>
        <p:spPr>
          <a:xfrm>
            <a:off x="3958234" y="5087548"/>
            <a:ext cx="2068496" cy="938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DC-DC</a:t>
            </a:r>
            <a:br>
              <a:rPr lang="en-US" altLang="ko-KR" dirty="0"/>
            </a:br>
            <a:r>
              <a:rPr lang="en-US" altLang="ko-KR" dirty="0"/>
              <a:t>(3.3V/5V/12V)</a:t>
            </a:r>
            <a:endParaRPr lang="ko-KR" altLang="en-US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1FBFAA1-FECF-4873-874D-4BD5AF774D1D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1579510" y="5087548"/>
            <a:ext cx="2378724" cy="469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60429C-F9EF-4A1B-9CB8-A07075291C1A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017853" y="3772410"/>
            <a:ext cx="1411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2BE92B-3E94-4A83-AA82-E160926C9109}"/>
              </a:ext>
            </a:extLst>
          </p:cNvPr>
          <p:cNvSpPr/>
          <p:nvPr/>
        </p:nvSpPr>
        <p:spPr>
          <a:xfrm>
            <a:off x="7429629" y="3311609"/>
            <a:ext cx="1971107" cy="92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FILTER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ED0F425-7761-494E-BFE4-266CC6F57320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16200000" flipV="1">
            <a:off x="4715876" y="4810942"/>
            <a:ext cx="548775" cy="44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69B7C15-2F61-4B19-A28A-87DC1F8CB8BF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6026730" y="4233210"/>
            <a:ext cx="2388453" cy="13234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B25116-23A0-4703-BF1F-E6CB6EA67508}"/>
              </a:ext>
            </a:extLst>
          </p:cNvPr>
          <p:cNvSpPr/>
          <p:nvPr/>
        </p:nvSpPr>
        <p:spPr>
          <a:xfrm>
            <a:off x="4191084" y="1377148"/>
            <a:ext cx="1593918" cy="910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PWM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0FFC705-57FC-4226-B08D-489597208557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rot="5400000" flipH="1" flipV="1">
            <a:off x="2565221" y="846631"/>
            <a:ext cx="640153" cy="26115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DAAC349-63D5-412E-8B0A-649413022564}"/>
              </a:ext>
            </a:extLst>
          </p:cNvPr>
          <p:cNvSpPr txBox="1"/>
          <p:nvPr/>
        </p:nvSpPr>
        <p:spPr>
          <a:xfrm>
            <a:off x="6096000" y="1447044"/>
            <a:ext cx="128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Sine Wave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749B4D8-5267-43E5-9FBB-1C9DBAFB8331}"/>
              </a:ext>
            </a:extLst>
          </p:cNvPr>
          <p:cNvCxnSpPr>
            <a:stCxn id="16" idx="3"/>
            <a:endCxn id="13" idx="0"/>
          </p:cNvCxnSpPr>
          <p:nvPr/>
        </p:nvCxnSpPr>
        <p:spPr>
          <a:xfrm>
            <a:off x="5785002" y="1832341"/>
            <a:ext cx="2630181" cy="14792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9CF382-078F-451B-8630-3FA880B16769}"/>
              </a:ext>
            </a:extLst>
          </p:cNvPr>
          <p:cNvSpPr/>
          <p:nvPr/>
        </p:nvSpPr>
        <p:spPr>
          <a:xfrm>
            <a:off x="9961023" y="3311609"/>
            <a:ext cx="1153820" cy="921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3B48A1-56A5-40DA-8DF4-B4617CA8397B}"/>
              </a:ext>
            </a:extLst>
          </p:cNvPr>
          <p:cNvCxnSpPr>
            <a:stCxn id="13" idx="3"/>
            <a:endCxn id="20" idx="1"/>
          </p:cNvCxnSpPr>
          <p:nvPr/>
        </p:nvCxnSpPr>
        <p:spPr>
          <a:xfrm>
            <a:off x="9400736" y="3772410"/>
            <a:ext cx="560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487D75-9063-4011-8AA6-49EC6DC472EF}"/>
              </a:ext>
            </a:extLst>
          </p:cNvPr>
          <p:cNvSpPr txBox="1"/>
          <p:nvPr/>
        </p:nvSpPr>
        <p:spPr>
          <a:xfrm>
            <a:off x="2768871" y="3401917"/>
            <a:ext cx="95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Square Wave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061AF-F940-456A-97D1-2A9C8D72AF69}"/>
              </a:ext>
            </a:extLst>
          </p:cNvPr>
          <p:cNvSpPr txBox="1"/>
          <p:nvPr/>
        </p:nvSpPr>
        <p:spPr>
          <a:xfrm>
            <a:off x="6138357" y="3311609"/>
            <a:ext cx="1052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Square </a:t>
            </a:r>
          </a:p>
          <a:p>
            <a:endParaRPr lang="en-US" altLang="ko-KR" dirty="0"/>
          </a:p>
          <a:p>
            <a:r>
              <a:rPr lang="en-US" altLang="ko-KR" dirty="0"/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4116844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7E30D-FFF7-432F-B0A0-55C30360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어떻게 목적을 달성할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6174B65F-801A-4E27-A878-03FA3AD0D8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39578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575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977140-873F-4472-8881-ECFF85B0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ko-KR" altLang="ko-KR" sz="3100">
                <a:solidFill>
                  <a:srgbClr val="000000"/>
                </a:solidFill>
              </a:rPr>
              <a:t>목적 달성을 위해 필요한 기술들이 무엇인가</a:t>
            </a:r>
            <a:r>
              <a:rPr lang="en-US" altLang="ko-KR" sz="3100">
                <a:solidFill>
                  <a:srgbClr val="000000"/>
                </a:solidFill>
              </a:rPr>
              <a:t>?</a:t>
            </a:r>
            <a:br>
              <a:rPr lang="en-US" altLang="ko-KR" sz="3100">
                <a:solidFill>
                  <a:srgbClr val="000000"/>
                </a:solidFill>
              </a:rPr>
            </a:br>
            <a:endParaRPr lang="ko-KR" altLang="en-US" sz="3100">
              <a:solidFill>
                <a:srgbClr val="000000"/>
              </a:solidFill>
            </a:endParaRPr>
          </a:p>
        </p:txBody>
      </p:sp>
      <p:sp>
        <p:nvSpPr>
          <p:cNvPr id="75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https://www.allaboutcircuits.com/uploads/articles/SignalGenMainSchematic.png">
            <a:extLst>
              <a:ext uri="{FF2B5EF4-FFF2-40B4-BE49-F238E27FC236}">
                <a16:creationId xmlns:a16="http://schemas.microsoft.com/office/drawing/2014/main" id="{6AAD4D9F-0764-40D9-9391-4F86ADF60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" r="46829" b="1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C5D01-99AB-4025-82E1-D3B57EB1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</a:rPr>
              <a:t>Circuit</a:t>
            </a:r>
          </a:p>
          <a:p>
            <a:pPr lvl="1"/>
            <a:r>
              <a:rPr lang="ko-KR" altLang="en-US" sz="2000" dirty="0">
                <a:solidFill>
                  <a:srgbClr val="000000"/>
                </a:solidFill>
              </a:rPr>
              <a:t>부품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선정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 err="1">
                <a:solidFill>
                  <a:srgbClr val="000000"/>
                </a:solidFill>
              </a:rPr>
              <a:t>Input/Output</a:t>
            </a:r>
            <a:r>
              <a:rPr lang="en-US" altLang="ko-KR" sz="2000" dirty="0">
                <a:solidFill>
                  <a:srgbClr val="000000"/>
                </a:solidFill>
              </a:rPr>
              <a:t> </a:t>
            </a:r>
            <a:r>
              <a:rPr lang="ko-KR" altLang="en-US" sz="2000" dirty="0">
                <a:solidFill>
                  <a:srgbClr val="000000"/>
                </a:solidFill>
              </a:rPr>
              <a:t>동작 범위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Filter/DC converter </a:t>
            </a:r>
            <a:r>
              <a:rPr lang="ko-KR" altLang="en-US" sz="2000" dirty="0">
                <a:solidFill>
                  <a:srgbClr val="000000"/>
                </a:solidFill>
              </a:rPr>
              <a:t>설계</a:t>
            </a:r>
            <a:endParaRPr lang="en-US" altLang="ko-KR" sz="2000" dirty="0">
              <a:solidFill>
                <a:srgbClr val="000000"/>
              </a:solidFill>
            </a:endParaRPr>
          </a:p>
          <a:p>
            <a:pPr lvl="1"/>
            <a:r>
              <a:rPr lang="en-US" altLang="ko-KR" sz="2000" dirty="0">
                <a:solidFill>
                  <a:srgbClr val="000000"/>
                </a:solidFill>
              </a:rPr>
              <a:t>Bypass capacitor </a:t>
            </a:r>
            <a:r>
              <a:rPr lang="ko-KR" altLang="en-US" sz="2000" dirty="0">
                <a:solidFill>
                  <a:srgbClr val="000000"/>
                </a:solidFill>
              </a:rPr>
              <a:t>및 </a:t>
            </a:r>
            <a:r>
              <a:rPr lang="en-US" altLang="ko-KR" sz="2000" dirty="0">
                <a:solidFill>
                  <a:srgbClr val="000000"/>
                </a:solidFill>
              </a:rPr>
              <a:t>Frequency </a:t>
            </a:r>
            <a:r>
              <a:rPr lang="ko-KR" altLang="en-US" sz="2000" dirty="0">
                <a:solidFill>
                  <a:srgbClr val="000000"/>
                </a:solidFill>
              </a:rPr>
              <a:t>설정</a:t>
            </a:r>
            <a:endParaRPr lang="en-US" altLang="ko-KR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07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0977140-873F-4472-8881-ECFF85B0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ko-KR" altLang="ko-KR" sz="3700" dirty="0">
                <a:solidFill>
                  <a:srgbClr val="FFFFFF"/>
                </a:solidFill>
              </a:rPr>
              <a:t>목적 달성을 위해 필요한 기술들이 무엇인가</a:t>
            </a:r>
            <a:r>
              <a:rPr lang="en-US" altLang="ko-KR" sz="3700" dirty="0">
                <a:solidFill>
                  <a:srgbClr val="FFFFFF"/>
                </a:solidFill>
              </a:rPr>
              <a:t>?</a:t>
            </a:r>
            <a:br>
              <a:rPr lang="en-US" altLang="ko-KR" sz="3700" dirty="0">
                <a:solidFill>
                  <a:srgbClr val="FFFFFF"/>
                </a:solidFill>
              </a:rPr>
            </a:br>
            <a:endParaRPr lang="ko-KR" altLang="en-US" sz="3700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DC5D01-99AB-4025-82E1-D3B57EB13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PCB</a:t>
            </a:r>
          </a:p>
          <a:p>
            <a:pPr lvl="1"/>
            <a:r>
              <a:rPr lang="en-US" altLang="ko-KR" sz="2000" dirty="0"/>
              <a:t>High Speed signal trace </a:t>
            </a:r>
            <a:r>
              <a:rPr lang="ko-KR" altLang="en-US" sz="2000" dirty="0"/>
              <a:t>설정</a:t>
            </a:r>
            <a:endParaRPr lang="en-US" altLang="ko-KR" sz="2000" dirty="0"/>
          </a:p>
          <a:p>
            <a:pPr lvl="1"/>
            <a:r>
              <a:rPr lang="en-US" altLang="ko-KR" sz="2000" dirty="0"/>
              <a:t>Analog ground/ Digital ground </a:t>
            </a:r>
            <a:r>
              <a:rPr lang="ko-KR" altLang="en-US" sz="2000" dirty="0"/>
              <a:t>구분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16763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247</Words>
  <Application>Microsoft Office PowerPoint</Application>
  <PresentationFormat>와이드스크린</PresentationFormat>
  <Paragraphs>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Wingdings</vt:lpstr>
      <vt:lpstr>Office 테마</vt:lpstr>
      <vt:lpstr>SIGNAL Generator</vt:lpstr>
      <vt:lpstr>목차</vt:lpstr>
      <vt:lpstr>팀원 구성/역할 분담</vt:lpstr>
      <vt:lpstr>기존 제작한 Function Generator</vt:lpstr>
      <vt:lpstr>프로젝트 목적 </vt:lpstr>
      <vt:lpstr>System Architecture</vt:lpstr>
      <vt:lpstr>어떻게 목적을 달성할 것인가?</vt:lpstr>
      <vt:lpstr>목적 달성을 위해 필요한 기술들이 무엇인가? </vt:lpstr>
      <vt:lpstr>목적 달성을 위해 필요한 기술들이 무엇인가? </vt:lpstr>
      <vt:lpstr>목적 달성을 위해 필요한 기술들이 무엇인가? </vt:lpstr>
      <vt:lpstr>현재 역량에서 어디까지 가능한가?</vt:lpstr>
      <vt:lpstr>종합하였을 때 최종 종착지는 어떻게 되는가?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Generator</dc:title>
  <dc:creator>Park Minji</dc:creator>
  <cp:lastModifiedBy>Park Minji</cp:lastModifiedBy>
  <cp:revision>1</cp:revision>
  <dcterms:created xsi:type="dcterms:W3CDTF">2019-03-29T01:30:18Z</dcterms:created>
  <dcterms:modified xsi:type="dcterms:W3CDTF">2019-03-29T08:48:19Z</dcterms:modified>
</cp:coreProperties>
</file>