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1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 Maita" initials="FM" lastIdx="1" clrIdx="0">
    <p:extLst>
      <p:ext uri="{19B8F6BF-5375-455C-9EA6-DF929625EA0E}">
        <p15:presenceInfo xmlns:p15="http://schemas.microsoft.com/office/powerpoint/2012/main" userId="3b5678671798f0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39" autoAdjust="0"/>
  </p:normalViewPr>
  <p:slideViewPr>
    <p:cSldViewPr snapToGrid="0">
      <p:cViewPr>
        <p:scale>
          <a:sx n="400" d="100"/>
          <a:sy n="400" d="100"/>
        </p:scale>
        <p:origin x="-8598" y="-3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2353B-3139-491C-941F-29CD3144068A}" type="datetimeFigureOut">
              <a:rPr lang="it-IT" smtClean="0"/>
              <a:t>29/05/2017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423BB-6952-442F-B0AE-C536A6D9D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2507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423BB-6952-442F-B0AE-C536A6D9D5C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008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423BB-6952-442F-B0AE-C536A6D9D5C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28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3E88-8D66-4696-A109-544A76220CEC}" type="datetimeFigureOut">
              <a:rPr lang="it-IT" smtClean="0"/>
              <a:t>29/05/2017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288B-8A18-4F2A-9B3A-24B8F592A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593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3E88-8D66-4696-A109-544A76220CEC}" type="datetimeFigureOut">
              <a:rPr lang="it-IT" smtClean="0"/>
              <a:t>29/05/2017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288B-8A18-4F2A-9B3A-24B8F592A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032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3E88-8D66-4696-A109-544A76220CEC}" type="datetimeFigureOut">
              <a:rPr lang="it-IT" smtClean="0"/>
              <a:t>29/05/2017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288B-8A18-4F2A-9B3A-24B8F592A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817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3E88-8D66-4696-A109-544A76220CEC}" type="datetimeFigureOut">
              <a:rPr lang="it-IT" smtClean="0"/>
              <a:t>29/05/2017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288B-8A18-4F2A-9B3A-24B8F592A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01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3E88-8D66-4696-A109-544A76220CEC}" type="datetimeFigureOut">
              <a:rPr lang="it-IT" smtClean="0"/>
              <a:t>29/05/2017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288B-8A18-4F2A-9B3A-24B8F592A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100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3E88-8D66-4696-A109-544A76220CEC}" type="datetimeFigureOut">
              <a:rPr lang="it-IT" smtClean="0"/>
              <a:t>29/05/2017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288B-8A18-4F2A-9B3A-24B8F592A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37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3E88-8D66-4696-A109-544A76220CEC}" type="datetimeFigureOut">
              <a:rPr lang="it-IT" smtClean="0"/>
              <a:t>29/05/2017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288B-8A18-4F2A-9B3A-24B8F592A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2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3E88-8D66-4696-A109-544A76220CEC}" type="datetimeFigureOut">
              <a:rPr lang="it-IT" smtClean="0"/>
              <a:t>29/05/2017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288B-8A18-4F2A-9B3A-24B8F592A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08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3E88-8D66-4696-A109-544A76220CEC}" type="datetimeFigureOut">
              <a:rPr lang="it-IT" smtClean="0"/>
              <a:t>29/05/2017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288B-8A18-4F2A-9B3A-24B8F592A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056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3E88-8D66-4696-A109-544A76220CEC}" type="datetimeFigureOut">
              <a:rPr lang="it-IT" smtClean="0"/>
              <a:t>29/05/2017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288B-8A18-4F2A-9B3A-24B8F592A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663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3E88-8D66-4696-A109-544A76220CEC}" type="datetimeFigureOut">
              <a:rPr lang="it-IT" smtClean="0"/>
              <a:t>29/05/2017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288B-8A18-4F2A-9B3A-24B8F592A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42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3E88-8D66-4696-A109-544A76220CEC}" type="datetimeFigureOut">
              <a:rPr lang="it-IT" smtClean="0"/>
              <a:t>29/05/2017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4288B-8A18-4F2A-9B3A-24B8F592A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232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64024" y="1528550"/>
            <a:ext cx="11054687" cy="3901579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arrotondato 4"/>
          <p:cNvSpPr/>
          <p:nvPr/>
        </p:nvSpPr>
        <p:spPr>
          <a:xfrm>
            <a:off x="829993" y="1899139"/>
            <a:ext cx="2208629" cy="50643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arrotondato 8"/>
          <p:cNvSpPr/>
          <p:nvPr/>
        </p:nvSpPr>
        <p:spPr>
          <a:xfrm>
            <a:off x="6570031" y="1899138"/>
            <a:ext cx="2504050" cy="50643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arrotondato 9"/>
          <p:cNvSpPr/>
          <p:nvPr/>
        </p:nvSpPr>
        <p:spPr>
          <a:xfrm>
            <a:off x="829993" y="2776164"/>
            <a:ext cx="2208629" cy="50643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arrotondato 11"/>
          <p:cNvSpPr/>
          <p:nvPr/>
        </p:nvSpPr>
        <p:spPr>
          <a:xfrm>
            <a:off x="6570031" y="2776163"/>
            <a:ext cx="2504050" cy="50643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arrotondato 12"/>
          <p:cNvSpPr/>
          <p:nvPr/>
        </p:nvSpPr>
        <p:spPr>
          <a:xfrm>
            <a:off x="829993" y="3653189"/>
            <a:ext cx="2208629" cy="50643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arrotondato 14"/>
          <p:cNvSpPr/>
          <p:nvPr/>
        </p:nvSpPr>
        <p:spPr>
          <a:xfrm>
            <a:off x="6570031" y="3653188"/>
            <a:ext cx="2504050" cy="50643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arrotondato 15"/>
          <p:cNvSpPr/>
          <p:nvPr/>
        </p:nvSpPr>
        <p:spPr>
          <a:xfrm>
            <a:off x="829993" y="4530213"/>
            <a:ext cx="2208629" cy="50643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arrotondato 17"/>
          <p:cNvSpPr/>
          <p:nvPr/>
        </p:nvSpPr>
        <p:spPr>
          <a:xfrm>
            <a:off x="6570031" y="4530212"/>
            <a:ext cx="2504050" cy="50643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arrotondato 21"/>
          <p:cNvSpPr/>
          <p:nvPr/>
        </p:nvSpPr>
        <p:spPr>
          <a:xfrm>
            <a:off x="9440051" y="1899138"/>
            <a:ext cx="1673426" cy="313751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arrotondato 26"/>
          <p:cNvSpPr/>
          <p:nvPr/>
        </p:nvSpPr>
        <p:spPr>
          <a:xfrm>
            <a:off x="3404591" y="1899138"/>
            <a:ext cx="2208629" cy="50643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arrotondato 27"/>
          <p:cNvSpPr/>
          <p:nvPr/>
        </p:nvSpPr>
        <p:spPr>
          <a:xfrm>
            <a:off x="3404591" y="2776163"/>
            <a:ext cx="2208629" cy="50643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arrotondato 28"/>
          <p:cNvSpPr/>
          <p:nvPr/>
        </p:nvSpPr>
        <p:spPr>
          <a:xfrm>
            <a:off x="3404591" y="3653188"/>
            <a:ext cx="2208629" cy="50643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arrotondato 29"/>
          <p:cNvSpPr/>
          <p:nvPr/>
        </p:nvSpPr>
        <p:spPr>
          <a:xfrm>
            <a:off x="3404591" y="4530212"/>
            <a:ext cx="2208629" cy="50643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2873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1558657" y="700154"/>
            <a:ext cx="8829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/>
              <a:t>SIENAR LOGO – PNG TRANSP CORRECTED</a:t>
            </a:r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67" y="1953275"/>
            <a:ext cx="6358679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1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17" y="3880047"/>
            <a:ext cx="6358679" cy="244470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364" y="2315106"/>
            <a:ext cx="2882784" cy="110833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924" y="1223491"/>
            <a:ext cx="1651664" cy="63501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29" y="335187"/>
            <a:ext cx="1122854" cy="431701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18"/>
          <a:stretch/>
        </p:blipFill>
        <p:spPr>
          <a:xfrm>
            <a:off x="4687572" y="411720"/>
            <a:ext cx="863403" cy="2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0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1832264"/>
            <a:ext cx="228600" cy="228600"/>
          </a:xfrm>
          <a:prstGeom prst="rect">
            <a:avLst/>
          </a:prstGeom>
        </p:spPr>
      </p:pic>
      <p:pic>
        <p:nvPicPr>
          <p:cNvPr id="1026" name="Picture 2" descr="Risultati immagini per plot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232" y="1849580"/>
            <a:ext cx="193968" cy="19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3086100" y="478972"/>
            <a:ext cx="450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ICONE BOTTONI BOOLEANI LABVIEW CUSTOM</a:t>
            </a:r>
            <a:endParaRPr lang="it-IT" dirty="0"/>
          </a:p>
        </p:txBody>
      </p:sp>
      <p:pic>
        <p:nvPicPr>
          <p:cNvPr id="1030" name="Picture 6" descr="Risultati immagini per artificial intelligenc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732" y="1849580"/>
            <a:ext cx="173821" cy="18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829" y="1849580"/>
            <a:ext cx="194511" cy="194511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4550" y="3257550"/>
            <a:ext cx="342900" cy="342900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6591300" y="3257550"/>
            <a:ext cx="342900" cy="419100"/>
          </a:xfrm>
          <a:prstGeom prst="rect">
            <a:avLst/>
          </a:prstGeom>
          <a:solidFill>
            <a:srgbClr val="1E4B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76" y="1854615"/>
            <a:ext cx="176505" cy="17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4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64024" y="1528550"/>
            <a:ext cx="11054687" cy="390157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accent2">
                <a:lumMod val="75000"/>
              </a:schemeClr>
            </a:solidFill>
          </a:ln>
          <a:scene3d>
            <a:camera prst="perspectiveRelaxedModerately"/>
            <a:lightRig rig="threePt" dir="t"/>
          </a:scene3d>
          <a:sp3d prstMaterial="matte"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arrotondato 8"/>
          <p:cNvSpPr/>
          <p:nvPr/>
        </p:nvSpPr>
        <p:spPr>
          <a:xfrm>
            <a:off x="1252444" y="2100498"/>
            <a:ext cx="2011261" cy="50643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  <a:scene3d>
            <a:camera prst="perspectiveRelaxed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arrotondato 21"/>
          <p:cNvSpPr/>
          <p:nvPr/>
        </p:nvSpPr>
        <p:spPr>
          <a:xfrm>
            <a:off x="9459682" y="1899138"/>
            <a:ext cx="1527186" cy="3137511"/>
          </a:xfrm>
          <a:prstGeom prst="roundRect">
            <a:avLst>
              <a:gd name="adj" fmla="val 18348"/>
            </a:avLst>
          </a:prstGeom>
          <a:noFill/>
          <a:ln w="25400">
            <a:solidFill>
              <a:schemeClr val="tx1"/>
            </a:solidFill>
          </a:ln>
          <a:scene3d>
            <a:camera prst="perspectiveRelaxed"/>
            <a:lightRig rig="threePt" dir="t"/>
          </a:scene3d>
          <a:sp3d prstMaterial="legacyWirefram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50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1308427" y="324340"/>
            <a:ext cx="2076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smtClean="0">
                <a:solidFill>
                  <a:srgbClr val="FF000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</a:t>
            </a:r>
            <a:r>
              <a:rPr lang="it-IT" sz="3600" dirty="0" smtClean="0">
                <a:latin typeface="Wingdings" panose="05000000000000000000" pitchFamily="2" charset="2"/>
                <a:sym typeface="Wingdings" panose="05000000000000000000" pitchFamily="2" charset="2"/>
              </a:rPr>
              <a:t></a:t>
            </a:r>
            <a:r>
              <a:rPr lang="it-IT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r>
              <a:rPr lang="it-IT" sz="3600" dirty="0" smtClean="0">
                <a:latin typeface="Wingdings" panose="05000000000000000000" pitchFamily="2" charset="2"/>
                <a:sym typeface="Wingdings" panose="05000000000000000000" pitchFamily="2" charset="2"/>
              </a:rPr>
              <a:t></a:t>
            </a:r>
            <a:endParaRPr lang="it-IT" sz="3600" dirty="0">
              <a:latin typeface="Wingdings" panose="05000000000000000000" pitchFamily="2" charset="2"/>
            </a:endParaRPr>
          </a:p>
        </p:txBody>
      </p:sp>
      <p:grpSp>
        <p:nvGrpSpPr>
          <p:cNvPr id="12" name="Gruppo 11"/>
          <p:cNvGrpSpPr/>
          <p:nvPr/>
        </p:nvGrpSpPr>
        <p:grpSpPr>
          <a:xfrm>
            <a:off x="0" y="1364567"/>
            <a:ext cx="12192000" cy="4473526"/>
            <a:chOff x="0" y="1364567"/>
            <a:chExt cx="12192000" cy="4473526"/>
          </a:xfrm>
          <a:scene3d>
            <a:camera prst="perspectiveFront"/>
            <a:lightRig rig="threePt" dir="t"/>
          </a:scene3d>
        </p:grpSpPr>
        <p:sp>
          <p:nvSpPr>
            <p:cNvPr id="4" name="Rettangolo 3"/>
            <p:cNvSpPr/>
            <p:nvPr/>
          </p:nvSpPr>
          <p:spPr>
            <a:xfrm>
              <a:off x="604701" y="1542618"/>
              <a:ext cx="11054687" cy="390157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/>
            <a:sp3d prstMaterial="matte"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arrotondato 4"/>
            <p:cNvSpPr/>
            <p:nvPr/>
          </p:nvSpPr>
          <p:spPr>
            <a:xfrm>
              <a:off x="970670" y="1913207"/>
              <a:ext cx="2208629" cy="50643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p3d z="127000" prstMaterial="matte">
              <a:bevelT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chemeClr val="tx1"/>
                  </a:solidFill>
                </a:rPr>
                <a:t>STRAIN SENS 1</a:t>
              </a:r>
              <a:endParaRPr lang="it-IT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ttangolo arrotondato 9"/>
            <p:cNvSpPr/>
            <p:nvPr/>
          </p:nvSpPr>
          <p:spPr>
            <a:xfrm>
              <a:off x="970670" y="2790232"/>
              <a:ext cx="2208629" cy="50643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p3d z="127000" prstMaterial="matte">
              <a:bevelT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chemeClr val="tx1"/>
                  </a:solidFill>
                </a:rPr>
                <a:t>STRAIN SENS 4</a:t>
              </a:r>
            </a:p>
          </p:txBody>
        </p:sp>
        <p:sp>
          <p:nvSpPr>
            <p:cNvPr id="13" name="Rettangolo arrotondato 12"/>
            <p:cNvSpPr/>
            <p:nvPr/>
          </p:nvSpPr>
          <p:spPr>
            <a:xfrm>
              <a:off x="970670" y="3667257"/>
              <a:ext cx="2208629" cy="50643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p3d z="127000" prstMaterial="matte">
              <a:bevelT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chemeClr val="tx1"/>
                  </a:solidFill>
                </a:rPr>
                <a:t>STRAIN SENS 7</a:t>
              </a:r>
            </a:p>
          </p:txBody>
        </p:sp>
        <p:sp>
          <p:nvSpPr>
            <p:cNvPr id="16" name="Rettangolo arrotondato 15"/>
            <p:cNvSpPr/>
            <p:nvPr/>
          </p:nvSpPr>
          <p:spPr>
            <a:xfrm>
              <a:off x="970670" y="4544281"/>
              <a:ext cx="2208629" cy="50643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p3d z="127000" prstMaterial="matte">
              <a:bevelT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chemeClr val="tx1"/>
                  </a:solidFill>
                </a:rPr>
                <a:t>STRAIN SENS 10</a:t>
              </a:r>
            </a:p>
          </p:txBody>
        </p:sp>
        <p:sp>
          <p:nvSpPr>
            <p:cNvPr id="22" name="Rettangolo arrotondato 21"/>
            <p:cNvSpPr/>
            <p:nvPr/>
          </p:nvSpPr>
          <p:spPr>
            <a:xfrm>
              <a:off x="10015666" y="1913206"/>
              <a:ext cx="1308824" cy="154744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  <a:sp3d z="381000" prstMaterial="matte">
              <a:bevelT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200" b="1" dirty="0" smtClean="0"/>
                <a:t>MCU</a:t>
              </a:r>
              <a:endParaRPr lang="it-IT" b="1" dirty="0"/>
            </a:p>
          </p:txBody>
        </p:sp>
        <p:sp>
          <p:nvSpPr>
            <p:cNvPr id="27" name="Rettangolo arrotondato 26"/>
            <p:cNvSpPr/>
            <p:nvPr/>
          </p:nvSpPr>
          <p:spPr>
            <a:xfrm>
              <a:off x="3988400" y="1913204"/>
              <a:ext cx="2208629" cy="50643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p3d z="127000" prstMaterial="matte">
              <a:bevelT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chemeClr val="tx1"/>
                  </a:solidFill>
                </a:rPr>
                <a:t>STRAIN SENS 2</a:t>
              </a:r>
            </a:p>
          </p:txBody>
        </p:sp>
        <p:sp>
          <p:nvSpPr>
            <p:cNvPr id="28" name="Rettangolo arrotondato 27"/>
            <p:cNvSpPr/>
            <p:nvPr/>
          </p:nvSpPr>
          <p:spPr>
            <a:xfrm>
              <a:off x="3988400" y="2790229"/>
              <a:ext cx="2208629" cy="50643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p3d z="127000" prstMaterial="matte">
              <a:bevelT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chemeClr val="tx1"/>
                  </a:solidFill>
                </a:rPr>
                <a:t>STRAIN SENS 5</a:t>
              </a:r>
            </a:p>
          </p:txBody>
        </p:sp>
        <p:sp>
          <p:nvSpPr>
            <p:cNvPr id="29" name="Rettangolo arrotondato 28"/>
            <p:cNvSpPr/>
            <p:nvPr/>
          </p:nvSpPr>
          <p:spPr>
            <a:xfrm>
              <a:off x="3988400" y="3667254"/>
              <a:ext cx="2208629" cy="50643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p3d z="127000" prstMaterial="matte">
              <a:bevelT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chemeClr val="tx1"/>
                  </a:solidFill>
                </a:rPr>
                <a:t>STRAIN SENS 8</a:t>
              </a:r>
            </a:p>
          </p:txBody>
        </p:sp>
        <p:sp>
          <p:nvSpPr>
            <p:cNvPr id="30" name="Rettangolo arrotondato 29"/>
            <p:cNvSpPr/>
            <p:nvPr/>
          </p:nvSpPr>
          <p:spPr>
            <a:xfrm>
              <a:off x="3988400" y="4544278"/>
              <a:ext cx="2208629" cy="50643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p3d z="127000" prstMaterial="matte">
              <a:bevelT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chemeClr val="tx1"/>
                  </a:solidFill>
                </a:rPr>
                <a:t>STRAIN SENS 11</a:t>
              </a:r>
            </a:p>
          </p:txBody>
        </p:sp>
        <p:sp>
          <p:nvSpPr>
            <p:cNvPr id="17" name="Rettangolo arrotondato 16"/>
            <p:cNvSpPr/>
            <p:nvPr/>
          </p:nvSpPr>
          <p:spPr>
            <a:xfrm>
              <a:off x="6966865" y="1913205"/>
              <a:ext cx="2208629" cy="50643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p3d z="127000" prstMaterial="matte">
              <a:bevelT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chemeClr val="tx1"/>
                  </a:solidFill>
                </a:rPr>
                <a:t>STRAIN SENS 3</a:t>
              </a:r>
            </a:p>
          </p:txBody>
        </p:sp>
        <p:sp>
          <p:nvSpPr>
            <p:cNvPr id="19" name="Rettangolo arrotondato 18"/>
            <p:cNvSpPr/>
            <p:nvPr/>
          </p:nvSpPr>
          <p:spPr>
            <a:xfrm>
              <a:off x="6966865" y="2790230"/>
              <a:ext cx="2208629" cy="50643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p3d z="127000" prstMaterial="matte">
              <a:bevelT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chemeClr val="tx1"/>
                  </a:solidFill>
                </a:rPr>
                <a:t>STRAIN SENS 6</a:t>
              </a:r>
            </a:p>
          </p:txBody>
        </p:sp>
        <p:sp>
          <p:nvSpPr>
            <p:cNvPr id="20" name="Rettangolo arrotondato 19"/>
            <p:cNvSpPr/>
            <p:nvPr/>
          </p:nvSpPr>
          <p:spPr>
            <a:xfrm>
              <a:off x="6966865" y="3667255"/>
              <a:ext cx="2208629" cy="50643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p3d z="127000" prstMaterial="matte">
              <a:bevelT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chemeClr val="tx1"/>
                  </a:solidFill>
                </a:rPr>
                <a:t>STRAIN SENS 9</a:t>
              </a:r>
            </a:p>
          </p:txBody>
        </p:sp>
        <p:sp>
          <p:nvSpPr>
            <p:cNvPr id="21" name="Rettangolo arrotondato 20"/>
            <p:cNvSpPr/>
            <p:nvPr/>
          </p:nvSpPr>
          <p:spPr>
            <a:xfrm>
              <a:off x="6966865" y="4544279"/>
              <a:ext cx="2208629" cy="50643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p3d z="127000" prstMaterial="matte">
              <a:bevelT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chemeClr val="tx1"/>
                  </a:solidFill>
                </a:rPr>
                <a:t>STRAIN SENS 12</a:t>
              </a:r>
            </a:p>
          </p:txBody>
        </p:sp>
        <p:sp>
          <p:nvSpPr>
            <p:cNvPr id="23" name="Rettangolo arrotondato 22"/>
            <p:cNvSpPr/>
            <p:nvPr/>
          </p:nvSpPr>
          <p:spPr>
            <a:xfrm>
              <a:off x="10015666" y="4234581"/>
              <a:ext cx="816462" cy="39348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p3d z="254000" prstMaterial="matte">
              <a:bevelT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GYRO</a:t>
              </a:r>
              <a:endParaRPr lang="it-IT" dirty="0"/>
            </a:p>
          </p:txBody>
        </p:sp>
        <p:sp>
          <p:nvSpPr>
            <p:cNvPr id="25" name="Rettangolo arrotondato 24"/>
            <p:cNvSpPr/>
            <p:nvPr/>
          </p:nvSpPr>
          <p:spPr>
            <a:xfrm>
              <a:off x="10015666" y="4853974"/>
              <a:ext cx="816462" cy="39348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p3d z="254000" prstMaterial="matte">
              <a:bevelT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MAG</a:t>
              </a:r>
              <a:endParaRPr lang="it-IT" dirty="0"/>
            </a:p>
          </p:txBody>
        </p:sp>
        <p:sp>
          <p:nvSpPr>
            <p:cNvPr id="26" name="Rettangolo arrotondato 25"/>
            <p:cNvSpPr/>
            <p:nvPr/>
          </p:nvSpPr>
          <p:spPr>
            <a:xfrm>
              <a:off x="10015666" y="3629256"/>
              <a:ext cx="816462" cy="39348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p3d z="254000" prstMaterial="matte">
              <a:bevelT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/>
                <a:t>ACCEL</a:t>
              </a:r>
              <a:endParaRPr lang="it-IT" b="1" dirty="0"/>
            </a:p>
          </p:txBody>
        </p:sp>
        <p:sp>
          <p:nvSpPr>
            <p:cNvPr id="31" name="Rettangolo arrotondato 30"/>
            <p:cNvSpPr/>
            <p:nvPr/>
          </p:nvSpPr>
          <p:spPr>
            <a:xfrm>
              <a:off x="9608864" y="1763503"/>
              <a:ext cx="1882341" cy="360133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p3d z="381000" prstMaterial="legacyWireframe">
              <a:bevelT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" name="Rettangolo 1"/>
            <p:cNvSpPr/>
            <p:nvPr/>
          </p:nvSpPr>
          <p:spPr>
            <a:xfrm>
              <a:off x="0" y="1364567"/>
              <a:ext cx="12192000" cy="4473526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" name="Rettangolo 7"/>
          <p:cNvSpPr/>
          <p:nvPr/>
        </p:nvSpPr>
        <p:spPr>
          <a:xfrm>
            <a:off x="4514689" y="262785"/>
            <a:ext cx="588623" cy="707886"/>
          </a:xfrm>
          <a:prstGeom prst="rect">
            <a:avLst/>
          </a:prstGeom>
          <a:ln>
            <a:noFill/>
          </a:ln>
          <a:scene3d>
            <a:camera prst="perspectiveFron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it-IT" sz="4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it-IT" sz="4000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3988399" y="262785"/>
            <a:ext cx="526289" cy="707886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it-IT" sz="4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</a:t>
            </a:r>
            <a:endParaRPr lang="it-IT" sz="4000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9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/>
          <p:cNvGrpSpPr/>
          <p:nvPr/>
        </p:nvGrpSpPr>
        <p:grpSpPr>
          <a:xfrm>
            <a:off x="0" y="1364567"/>
            <a:ext cx="12192000" cy="4473526"/>
            <a:chOff x="0" y="1364567"/>
            <a:chExt cx="12192000" cy="4473526"/>
          </a:xfrm>
        </p:grpSpPr>
        <p:sp>
          <p:nvSpPr>
            <p:cNvPr id="2" name="Rettangolo 1"/>
            <p:cNvSpPr/>
            <p:nvPr/>
          </p:nvSpPr>
          <p:spPr>
            <a:xfrm>
              <a:off x="0" y="1364567"/>
              <a:ext cx="12192000" cy="4473526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2" name="Gruppo 31"/>
            <p:cNvGrpSpPr/>
            <p:nvPr/>
          </p:nvGrpSpPr>
          <p:grpSpPr>
            <a:xfrm>
              <a:off x="604701" y="1542618"/>
              <a:ext cx="11054687" cy="3901579"/>
              <a:chOff x="604701" y="1542618"/>
              <a:chExt cx="11054687" cy="3901579"/>
            </a:xfrm>
            <a:scene3d>
              <a:camera prst="perspectiveAbove"/>
              <a:lightRig rig="threePt" dir="t"/>
            </a:scene3d>
          </p:grpSpPr>
          <p:sp>
            <p:nvSpPr>
              <p:cNvPr id="4" name="Rettangolo 3"/>
              <p:cNvSpPr/>
              <p:nvPr/>
            </p:nvSpPr>
            <p:spPr>
              <a:xfrm>
                <a:off x="604701" y="1542618"/>
                <a:ext cx="11054687" cy="390157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5400"/>
              <a:sp3d prstMaterial="matte">
                <a:bevelT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" name="Rettangolo arrotondato 4"/>
              <p:cNvSpPr/>
              <p:nvPr/>
            </p:nvSpPr>
            <p:spPr>
              <a:xfrm>
                <a:off x="970670" y="1913207"/>
                <a:ext cx="2208629" cy="506437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  <a:sp3d z="127000" prstMaterial="matte">
                <a:bevelT h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 smtClean="0">
                    <a:solidFill>
                      <a:schemeClr val="tx1"/>
                    </a:solidFill>
                  </a:rPr>
                  <a:t>STRAIN SENS 1</a:t>
                </a:r>
                <a:endParaRPr lang="it-IT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ttangolo arrotondato 9"/>
              <p:cNvSpPr/>
              <p:nvPr/>
            </p:nvSpPr>
            <p:spPr>
              <a:xfrm>
                <a:off x="970670" y="2790232"/>
                <a:ext cx="2208629" cy="506437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  <a:sp3d z="127000" prstMaterial="matte">
                <a:bevelT h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 smtClean="0">
                    <a:solidFill>
                      <a:schemeClr val="tx1"/>
                    </a:solidFill>
                  </a:rPr>
                  <a:t>STRAIN SENS 4</a:t>
                </a:r>
              </a:p>
            </p:txBody>
          </p:sp>
          <p:sp>
            <p:nvSpPr>
              <p:cNvPr id="13" name="Rettangolo arrotondato 12"/>
              <p:cNvSpPr/>
              <p:nvPr/>
            </p:nvSpPr>
            <p:spPr>
              <a:xfrm>
                <a:off x="970670" y="3667257"/>
                <a:ext cx="2208629" cy="506437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  <a:sp3d z="127000" prstMaterial="matte">
                <a:bevelT h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 smtClean="0">
                    <a:solidFill>
                      <a:schemeClr val="tx1"/>
                    </a:solidFill>
                  </a:rPr>
                  <a:t>STRAIN SENS 7</a:t>
                </a:r>
              </a:p>
            </p:txBody>
          </p:sp>
          <p:sp>
            <p:nvSpPr>
              <p:cNvPr id="16" name="Rettangolo arrotondato 15"/>
              <p:cNvSpPr/>
              <p:nvPr/>
            </p:nvSpPr>
            <p:spPr>
              <a:xfrm>
                <a:off x="970670" y="4544281"/>
                <a:ext cx="2208629" cy="506437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  <a:sp3d z="127000" prstMaterial="matte">
                <a:bevelT h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 smtClean="0">
                    <a:solidFill>
                      <a:schemeClr val="tx1"/>
                    </a:solidFill>
                  </a:rPr>
                  <a:t>STRAIN SENS 10</a:t>
                </a:r>
              </a:p>
            </p:txBody>
          </p:sp>
          <p:sp>
            <p:nvSpPr>
              <p:cNvPr id="22" name="Rettangolo arrotondato 21"/>
              <p:cNvSpPr/>
              <p:nvPr/>
            </p:nvSpPr>
            <p:spPr>
              <a:xfrm>
                <a:off x="10015666" y="1913206"/>
                <a:ext cx="1308824" cy="1547446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  <a:sp3d z="381000" prstMaterial="matte">
                <a:bevelT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3200" b="1" dirty="0" smtClean="0"/>
                  <a:t>MCU</a:t>
                </a:r>
                <a:endParaRPr lang="it-IT" b="1" dirty="0"/>
              </a:p>
            </p:txBody>
          </p:sp>
          <p:sp>
            <p:nvSpPr>
              <p:cNvPr id="27" name="Rettangolo arrotondato 26"/>
              <p:cNvSpPr/>
              <p:nvPr/>
            </p:nvSpPr>
            <p:spPr>
              <a:xfrm>
                <a:off x="3988400" y="1913204"/>
                <a:ext cx="2208629" cy="506437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  <a:sp3d z="127000" prstMaterial="matte">
                <a:bevelT h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 smtClean="0">
                    <a:solidFill>
                      <a:schemeClr val="tx1"/>
                    </a:solidFill>
                  </a:rPr>
                  <a:t>STRAIN SENS 2</a:t>
                </a:r>
              </a:p>
            </p:txBody>
          </p:sp>
          <p:sp>
            <p:nvSpPr>
              <p:cNvPr id="28" name="Rettangolo arrotondato 27"/>
              <p:cNvSpPr/>
              <p:nvPr/>
            </p:nvSpPr>
            <p:spPr>
              <a:xfrm>
                <a:off x="3988400" y="2790229"/>
                <a:ext cx="2208629" cy="506437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  <a:sp3d z="127000" prstMaterial="matte">
                <a:bevelT h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 smtClean="0">
                    <a:solidFill>
                      <a:schemeClr val="tx1"/>
                    </a:solidFill>
                  </a:rPr>
                  <a:t>STRAIN SENS 5</a:t>
                </a:r>
              </a:p>
            </p:txBody>
          </p:sp>
          <p:sp>
            <p:nvSpPr>
              <p:cNvPr id="29" name="Rettangolo arrotondato 28"/>
              <p:cNvSpPr/>
              <p:nvPr/>
            </p:nvSpPr>
            <p:spPr>
              <a:xfrm>
                <a:off x="3988400" y="3667254"/>
                <a:ext cx="2208629" cy="506437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  <a:sp3d z="127000" prstMaterial="matte">
                <a:bevelT h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 smtClean="0">
                    <a:solidFill>
                      <a:schemeClr val="tx1"/>
                    </a:solidFill>
                  </a:rPr>
                  <a:t>STRAIN SENS 8</a:t>
                </a:r>
              </a:p>
            </p:txBody>
          </p:sp>
          <p:sp>
            <p:nvSpPr>
              <p:cNvPr id="30" name="Rettangolo arrotondato 29"/>
              <p:cNvSpPr/>
              <p:nvPr/>
            </p:nvSpPr>
            <p:spPr>
              <a:xfrm>
                <a:off x="3988400" y="4544278"/>
                <a:ext cx="2208629" cy="506437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  <a:sp3d z="127000" prstMaterial="matte">
                <a:bevelT h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 smtClean="0">
                    <a:solidFill>
                      <a:schemeClr val="tx1"/>
                    </a:solidFill>
                  </a:rPr>
                  <a:t>STRAIN SENS 11</a:t>
                </a:r>
              </a:p>
            </p:txBody>
          </p:sp>
          <p:sp>
            <p:nvSpPr>
              <p:cNvPr id="17" name="Rettangolo arrotondato 16"/>
              <p:cNvSpPr/>
              <p:nvPr/>
            </p:nvSpPr>
            <p:spPr>
              <a:xfrm>
                <a:off x="6966865" y="1913205"/>
                <a:ext cx="2208629" cy="506437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  <a:sp3d z="127000" prstMaterial="matte">
                <a:bevelT h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 smtClean="0">
                    <a:solidFill>
                      <a:schemeClr val="tx1"/>
                    </a:solidFill>
                  </a:rPr>
                  <a:t>STRAIN SENS 3</a:t>
                </a:r>
              </a:p>
            </p:txBody>
          </p:sp>
          <p:sp>
            <p:nvSpPr>
              <p:cNvPr id="19" name="Rettangolo arrotondato 18"/>
              <p:cNvSpPr/>
              <p:nvPr/>
            </p:nvSpPr>
            <p:spPr>
              <a:xfrm>
                <a:off x="6966865" y="2790230"/>
                <a:ext cx="2208629" cy="506437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  <a:sp3d z="127000" prstMaterial="matte">
                <a:bevelT h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 smtClean="0">
                    <a:solidFill>
                      <a:schemeClr val="tx1"/>
                    </a:solidFill>
                  </a:rPr>
                  <a:t>STRAIN SENS 6</a:t>
                </a:r>
              </a:p>
            </p:txBody>
          </p:sp>
          <p:sp>
            <p:nvSpPr>
              <p:cNvPr id="20" name="Rettangolo arrotondato 19"/>
              <p:cNvSpPr/>
              <p:nvPr/>
            </p:nvSpPr>
            <p:spPr>
              <a:xfrm>
                <a:off x="6966865" y="3667255"/>
                <a:ext cx="2208629" cy="506437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  <a:sp3d z="127000" prstMaterial="matte">
                <a:bevelT h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 smtClean="0">
                    <a:solidFill>
                      <a:schemeClr val="tx1"/>
                    </a:solidFill>
                  </a:rPr>
                  <a:t>STRAIN SENS 9</a:t>
                </a:r>
              </a:p>
            </p:txBody>
          </p:sp>
          <p:sp>
            <p:nvSpPr>
              <p:cNvPr id="21" name="Rettangolo arrotondato 20"/>
              <p:cNvSpPr/>
              <p:nvPr/>
            </p:nvSpPr>
            <p:spPr>
              <a:xfrm>
                <a:off x="6966865" y="4544279"/>
                <a:ext cx="2208629" cy="506437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  <a:sp3d z="127000" prstMaterial="matte">
                <a:bevelT h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 smtClean="0">
                    <a:solidFill>
                      <a:schemeClr val="tx1"/>
                    </a:solidFill>
                  </a:rPr>
                  <a:t>STRAIN SENS 12</a:t>
                </a:r>
              </a:p>
            </p:txBody>
          </p:sp>
          <p:sp>
            <p:nvSpPr>
              <p:cNvPr id="23" name="Rettangolo arrotondato 22"/>
              <p:cNvSpPr/>
              <p:nvPr/>
            </p:nvSpPr>
            <p:spPr>
              <a:xfrm>
                <a:off x="10015666" y="4234581"/>
                <a:ext cx="816462" cy="393482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  <a:sp3d z="254000" prstMaterial="matte">
                <a:bevelT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GYRO</a:t>
                </a:r>
                <a:endParaRPr lang="it-IT" dirty="0"/>
              </a:p>
            </p:txBody>
          </p:sp>
          <p:sp>
            <p:nvSpPr>
              <p:cNvPr id="25" name="Rettangolo arrotondato 24"/>
              <p:cNvSpPr/>
              <p:nvPr/>
            </p:nvSpPr>
            <p:spPr>
              <a:xfrm>
                <a:off x="10015666" y="4853974"/>
                <a:ext cx="816462" cy="393482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  <a:sp3d z="254000" prstMaterial="matte">
                <a:bevelT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MAG</a:t>
                </a:r>
                <a:endParaRPr lang="it-IT" dirty="0"/>
              </a:p>
            </p:txBody>
          </p:sp>
          <p:sp>
            <p:nvSpPr>
              <p:cNvPr id="26" name="Rettangolo arrotondato 25"/>
              <p:cNvSpPr/>
              <p:nvPr/>
            </p:nvSpPr>
            <p:spPr>
              <a:xfrm>
                <a:off x="10015666" y="3629256"/>
                <a:ext cx="816462" cy="393482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  <a:sp3d z="254000" prstMaterial="matte">
                <a:bevelT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 smtClean="0"/>
                  <a:t>ACCEL</a:t>
                </a:r>
                <a:endParaRPr lang="it-IT" b="1" dirty="0"/>
              </a:p>
            </p:txBody>
          </p:sp>
          <p:sp>
            <p:nvSpPr>
              <p:cNvPr id="31" name="Rettangolo arrotondato 30"/>
              <p:cNvSpPr/>
              <p:nvPr/>
            </p:nvSpPr>
            <p:spPr>
              <a:xfrm>
                <a:off x="9707340" y="1763503"/>
                <a:ext cx="1882341" cy="3601330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softEdge rad="0"/>
              </a:effectLst>
              <a:sp3d z="381000" prstMaterial="legacyWireframe">
                <a:bevelT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120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/>
        </p:nvGrpSpPr>
        <p:grpSpPr>
          <a:xfrm>
            <a:off x="604701" y="1542618"/>
            <a:ext cx="11054687" cy="3901579"/>
            <a:chOff x="604701" y="1542618"/>
            <a:chExt cx="11054687" cy="3901579"/>
          </a:xfrm>
          <a:scene3d>
            <a:camera prst="perspectiveAbove"/>
            <a:lightRig rig="threePt" dir="t"/>
          </a:scene3d>
        </p:grpSpPr>
        <p:sp>
          <p:nvSpPr>
            <p:cNvPr id="8" name="Rettangolo 7"/>
            <p:cNvSpPr/>
            <p:nvPr/>
          </p:nvSpPr>
          <p:spPr>
            <a:xfrm>
              <a:off x="604701" y="1542618"/>
              <a:ext cx="11054687" cy="390157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/>
            <a:sp3d prstMaterial="matte"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ttangolo arrotondato 8"/>
            <p:cNvSpPr/>
            <p:nvPr/>
          </p:nvSpPr>
          <p:spPr>
            <a:xfrm>
              <a:off x="970670" y="1913207"/>
              <a:ext cx="2208629" cy="50643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p3d z="127000" prstMaterial="matte">
              <a:bevelT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chemeClr val="tx1"/>
                  </a:solidFill>
                </a:rPr>
                <a:t>STRAIN SENS 1</a:t>
              </a:r>
              <a:endParaRPr lang="it-IT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ttangolo arrotondato 9"/>
            <p:cNvSpPr/>
            <p:nvPr/>
          </p:nvSpPr>
          <p:spPr>
            <a:xfrm>
              <a:off x="970670" y="2790232"/>
              <a:ext cx="2208629" cy="50643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p3d z="127000" prstMaterial="matte">
              <a:bevelT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chemeClr val="tx1"/>
                  </a:solidFill>
                </a:rPr>
                <a:t>STRAIN SENS 4</a:t>
              </a:r>
            </a:p>
          </p:txBody>
        </p:sp>
        <p:sp>
          <p:nvSpPr>
            <p:cNvPr id="11" name="Rettangolo arrotondato 10"/>
            <p:cNvSpPr/>
            <p:nvPr/>
          </p:nvSpPr>
          <p:spPr>
            <a:xfrm>
              <a:off x="970670" y="3667257"/>
              <a:ext cx="2208629" cy="50643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p3d z="127000" prstMaterial="matte">
              <a:bevelT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chemeClr val="tx1"/>
                  </a:solidFill>
                </a:rPr>
                <a:t>STRAIN SENS 7</a:t>
              </a:r>
            </a:p>
          </p:txBody>
        </p:sp>
        <p:sp>
          <p:nvSpPr>
            <p:cNvPr id="12" name="Rettangolo arrotondato 11"/>
            <p:cNvSpPr/>
            <p:nvPr/>
          </p:nvSpPr>
          <p:spPr>
            <a:xfrm>
              <a:off x="970670" y="4544281"/>
              <a:ext cx="2208629" cy="50643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p3d z="127000" prstMaterial="matte">
              <a:bevelT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chemeClr val="tx1"/>
                  </a:solidFill>
                </a:rPr>
                <a:t>STRAIN SENS 10</a:t>
              </a:r>
            </a:p>
          </p:txBody>
        </p:sp>
        <p:sp>
          <p:nvSpPr>
            <p:cNvPr id="14" name="Rettangolo arrotondato 13"/>
            <p:cNvSpPr/>
            <p:nvPr/>
          </p:nvSpPr>
          <p:spPr>
            <a:xfrm>
              <a:off x="3988400" y="1913204"/>
              <a:ext cx="2208629" cy="50643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p3d z="127000" prstMaterial="matte">
              <a:bevelT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chemeClr val="tx1"/>
                  </a:solidFill>
                </a:rPr>
                <a:t>STRAIN SENS 2</a:t>
              </a:r>
            </a:p>
          </p:txBody>
        </p:sp>
        <p:sp>
          <p:nvSpPr>
            <p:cNvPr id="15" name="Rettangolo arrotondato 14"/>
            <p:cNvSpPr/>
            <p:nvPr/>
          </p:nvSpPr>
          <p:spPr>
            <a:xfrm>
              <a:off x="3988400" y="2790229"/>
              <a:ext cx="2208629" cy="50643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p3d z="127000" prstMaterial="matte">
              <a:bevelT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chemeClr val="tx1"/>
                  </a:solidFill>
                </a:rPr>
                <a:t>STRAIN SENS 5</a:t>
              </a:r>
            </a:p>
          </p:txBody>
        </p:sp>
        <p:sp>
          <p:nvSpPr>
            <p:cNvPr id="16" name="Rettangolo arrotondato 15"/>
            <p:cNvSpPr/>
            <p:nvPr/>
          </p:nvSpPr>
          <p:spPr>
            <a:xfrm>
              <a:off x="3988400" y="3667254"/>
              <a:ext cx="2208629" cy="50643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p3d z="127000" prstMaterial="matte">
              <a:bevelT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chemeClr val="tx1"/>
                  </a:solidFill>
                </a:rPr>
                <a:t>STRAIN SENS 8</a:t>
              </a:r>
            </a:p>
          </p:txBody>
        </p:sp>
        <p:sp>
          <p:nvSpPr>
            <p:cNvPr id="17" name="Rettangolo arrotondato 16"/>
            <p:cNvSpPr/>
            <p:nvPr/>
          </p:nvSpPr>
          <p:spPr>
            <a:xfrm>
              <a:off x="3988400" y="4544278"/>
              <a:ext cx="2208629" cy="50643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p3d z="127000" prstMaterial="matte">
              <a:bevelT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chemeClr val="tx1"/>
                  </a:solidFill>
                </a:rPr>
                <a:t>STRAIN SENS 11</a:t>
              </a:r>
            </a:p>
          </p:txBody>
        </p:sp>
        <p:sp>
          <p:nvSpPr>
            <p:cNvPr id="18" name="Rettangolo arrotondato 17"/>
            <p:cNvSpPr/>
            <p:nvPr/>
          </p:nvSpPr>
          <p:spPr>
            <a:xfrm>
              <a:off x="6966865" y="1913205"/>
              <a:ext cx="2208629" cy="50643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p3d z="127000" prstMaterial="matte">
              <a:bevelT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chemeClr val="tx1"/>
                  </a:solidFill>
                </a:rPr>
                <a:t>STRAIN SENS 3</a:t>
              </a:r>
            </a:p>
          </p:txBody>
        </p:sp>
        <p:sp>
          <p:nvSpPr>
            <p:cNvPr id="19" name="Rettangolo arrotondato 18"/>
            <p:cNvSpPr/>
            <p:nvPr/>
          </p:nvSpPr>
          <p:spPr>
            <a:xfrm>
              <a:off x="6966865" y="2790230"/>
              <a:ext cx="2208629" cy="50643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p3d z="127000" prstMaterial="matte">
              <a:bevelT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chemeClr val="tx1"/>
                  </a:solidFill>
                </a:rPr>
                <a:t>STRAIN SENS 6</a:t>
              </a:r>
            </a:p>
          </p:txBody>
        </p:sp>
        <p:sp>
          <p:nvSpPr>
            <p:cNvPr id="20" name="Rettangolo arrotondato 19"/>
            <p:cNvSpPr/>
            <p:nvPr/>
          </p:nvSpPr>
          <p:spPr>
            <a:xfrm>
              <a:off x="6966865" y="3667255"/>
              <a:ext cx="2208629" cy="50643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p3d z="127000" prstMaterial="matte">
              <a:bevelT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chemeClr val="tx1"/>
                  </a:solidFill>
                </a:rPr>
                <a:t>STRAIN SENS 9</a:t>
              </a:r>
            </a:p>
          </p:txBody>
        </p:sp>
        <p:sp>
          <p:nvSpPr>
            <p:cNvPr id="21" name="Rettangolo arrotondato 20"/>
            <p:cNvSpPr/>
            <p:nvPr/>
          </p:nvSpPr>
          <p:spPr>
            <a:xfrm>
              <a:off x="6966865" y="4544279"/>
              <a:ext cx="2208629" cy="50643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p3d z="127000" prstMaterial="matte">
              <a:bevelT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chemeClr val="tx1"/>
                  </a:solidFill>
                </a:rPr>
                <a:t>STRAIN SENS 12</a:t>
              </a:r>
            </a:p>
          </p:txBody>
        </p:sp>
        <p:sp>
          <p:nvSpPr>
            <p:cNvPr id="22" name="Rettangolo arrotondato 21"/>
            <p:cNvSpPr/>
            <p:nvPr/>
          </p:nvSpPr>
          <p:spPr>
            <a:xfrm>
              <a:off x="10015666" y="4234581"/>
              <a:ext cx="816462" cy="39348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p3d z="254000" prstMaterial="matte">
              <a:bevelT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GYRO</a:t>
              </a:r>
              <a:endParaRPr lang="it-IT" dirty="0"/>
            </a:p>
          </p:txBody>
        </p:sp>
        <p:sp>
          <p:nvSpPr>
            <p:cNvPr id="23" name="Rettangolo arrotondato 22"/>
            <p:cNvSpPr/>
            <p:nvPr/>
          </p:nvSpPr>
          <p:spPr>
            <a:xfrm>
              <a:off x="10015666" y="4853974"/>
              <a:ext cx="816462" cy="39348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p3d z="254000" prstMaterial="matte">
              <a:bevelT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MAG</a:t>
              </a:r>
              <a:endParaRPr lang="it-IT" dirty="0"/>
            </a:p>
          </p:txBody>
        </p:sp>
        <p:sp>
          <p:nvSpPr>
            <p:cNvPr id="24" name="Rettangolo arrotondato 23"/>
            <p:cNvSpPr/>
            <p:nvPr/>
          </p:nvSpPr>
          <p:spPr>
            <a:xfrm>
              <a:off x="10015666" y="3629256"/>
              <a:ext cx="816462" cy="39348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p3d z="254000" prstMaterial="matte">
              <a:bevelT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/>
                <a:t>ACCEL</a:t>
              </a:r>
              <a:endParaRPr lang="it-IT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6288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280" y="1455656"/>
            <a:ext cx="8405828" cy="3096387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132489" y="551543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SIENAR BAND VIEW 1 IN FORMATO EMF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984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4132489" y="551543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SIENAR BAND VIEW 2 IN FORMATO EMF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350" y="1558723"/>
            <a:ext cx="8315557" cy="306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5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1061684" y="2806283"/>
            <a:ext cx="2076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smtClean="0">
                <a:solidFill>
                  <a:srgbClr val="FF000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</a:t>
            </a:r>
            <a:r>
              <a:rPr lang="it-IT" sz="3600" dirty="0" smtClean="0">
                <a:latin typeface="Wingdings" panose="05000000000000000000" pitchFamily="2" charset="2"/>
                <a:sym typeface="Wingdings" panose="05000000000000000000" pitchFamily="2" charset="2"/>
              </a:rPr>
              <a:t></a:t>
            </a:r>
            <a:r>
              <a:rPr lang="it-IT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r>
              <a:rPr lang="it-IT" sz="3600" dirty="0" smtClean="0">
                <a:latin typeface="Wingdings" panose="05000000000000000000" pitchFamily="2" charset="2"/>
                <a:sym typeface="Wingdings" panose="05000000000000000000" pitchFamily="2" charset="2"/>
              </a:rPr>
              <a:t></a:t>
            </a:r>
            <a:endParaRPr lang="it-IT" sz="3600" dirty="0">
              <a:latin typeface="Wingdings" panose="05000000000000000000" pitchFamily="2" charset="2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381089" y="4021986"/>
            <a:ext cx="588623" cy="707886"/>
          </a:xfrm>
          <a:prstGeom prst="rect">
            <a:avLst/>
          </a:prstGeom>
          <a:ln>
            <a:noFill/>
          </a:ln>
          <a:scene3d>
            <a:camera prst="perspectiveFron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it-IT" sz="4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it-IT" sz="4000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1216170" y="4021986"/>
            <a:ext cx="526289" cy="707886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it-IT" sz="4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</a:t>
            </a:r>
            <a:endParaRPr lang="it-IT" sz="4000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061684" y="1867579"/>
            <a:ext cx="2121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FORMATO EDITABILE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2" t="15136" r="16302" b="28371"/>
          <a:stretch/>
        </p:blipFill>
        <p:spPr>
          <a:xfrm>
            <a:off x="6788149" y="1659219"/>
            <a:ext cx="419101" cy="416719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8" t="20981" r="13160" b="25434"/>
          <a:stretch/>
        </p:blipFill>
        <p:spPr>
          <a:xfrm>
            <a:off x="7802561" y="1702081"/>
            <a:ext cx="417600" cy="41760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2" t="15136" r="16302" b="28371"/>
          <a:stretch/>
        </p:blipFill>
        <p:spPr>
          <a:xfrm>
            <a:off x="6877049" y="2763421"/>
            <a:ext cx="217235" cy="21600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8" t="20981" r="13160" b="25434"/>
          <a:stretch/>
        </p:blipFill>
        <p:spPr>
          <a:xfrm>
            <a:off x="7891461" y="2806283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/>
          <p:cNvSpPr txBox="1"/>
          <p:nvPr/>
        </p:nvSpPr>
        <p:spPr>
          <a:xfrm>
            <a:off x="2970401" y="731062"/>
            <a:ext cx="6533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/>
              <a:t>SIENAR LOGO – POWER POINT</a:t>
            </a:r>
            <a:endParaRPr lang="it-IT" dirty="0"/>
          </a:p>
        </p:txBody>
      </p:sp>
      <p:grpSp>
        <p:nvGrpSpPr>
          <p:cNvPr id="19" name="Gruppo 18"/>
          <p:cNvGrpSpPr/>
          <p:nvPr/>
        </p:nvGrpSpPr>
        <p:grpSpPr>
          <a:xfrm>
            <a:off x="2217690" y="2236768"/>
            <a:ext cx="7576783" cy="3578011"/>
            <a:chOff x="2217690" y="2236768"/>
            <a:chExt cx="7576783" cy="3578011"/>
          </a:xfrm>
        </p:grpSpPr>
        <p:sp>
          <p:nvSpPr>
            <p:cNvPr id="4" name="CasellaDiTesto 3"/>
            <p:cNvSpPr txBox="1"/>
            <p:nvPr/>
          </p:nvSpPr>
          <p:spPr>
            <a:xfrm>
              <a:off x="2217690" y="2236768"/>
              <a:ext cx="7576783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9900" i="1" dirty="0" smtClean="0">
                  <a:solidFill>
                    <a:srgbClr val="FF0000"/>
                  </a:solidFill>
                  <a:latin typeface="TECHNO" panose="02000000000000000000" pitchFamily="2" charset="0"/>
                </a:rPr>
                <a:t>S</a:t>
              </a:r>
              <a:r>
                <a:rPr lang="it-IT" sz="9600" i="1" dirty="0" smtClean="0">
                  <a:latin typeface="TECHNO" panose="02000000000000000000" pitchFamily="2" charset="0"/>
                </a:rPr>
                <a:t>IE</a:t>
              </a:r>
              <a:r>
                <a:rPr lang="it-IT" sz="9600" i="1" dirty="0" smtClean="0">
                  <a:solidFill>
                    <a:srgbClr val="FF0000"/>
                  </a:solidFill>
                  <a:latin typeface="TECHNO" panose="02000000000000000000" pitchFamily="2" charset="0"/>
                </a:rPr>
                <a:t>N</a:t>
              </a:r>
              <a:r>
                <a:rPr lang="it-IT" sz="9600" i="1" dirty="0" smtClean="0">
                  <a:latin typeface="TECHNO" panose="02000000000000000000" pitchFamily="2" charset="0"/>
                </a:rPr>
                <a:t>A</a:t>
              </a:r>
              <a:r>
                <a:rPr lang="it-IT" sz="9600" i="1" dirty="0" smtClean="0">
                  <a:solidFill>
                    <a:srgbClr val="FF0000"/>
                  </a:solidFill>
                  <a:latin typeface="TECHNO" panose="02000000000000000000" pitchFamily="2" charset="0"/>
                </a:rPr>
                <a:t>R</a:t>
              </a:r>
            </a:p>
          </p:txBody>
        </p:sp>
        <p:sp>
          <p:nvSpPr>
            <p:cNvPr id="2" name="Rettangolo 1"/>
            <p:cNvSpPr/>
            <p:nvPr/>
          </p:nvSpPr>
          <p:spPr>
            <a:xfrm>
              <a:off x="4048765" y="3088283"/>
              <a:ext cx="3935600" cy="352800"/>
            </a:xfrm>
            <a:prstGeom prst="rect">
              <a:avLst/>
            </a:prstGeom>
            <a:gradFill flip="none" rotWithShape="1">
              <a:gsLst>
                <a:gs pos="12000">
                  <a:srgbClr val="FF0000"/>
                </a:gs>
                <a:gs pos="97000">
                  <a:schemeClr val="tx1"/>
                </a:gs>
              </a:gsLst>
              <a:lin ang="1200000" scaled="0"/>
              <a:tileRect/>
            </a:gradFill>
            <a:ln>
              <a:gradFill>
                <a:gsLst>
                  <a:gs pos="28000">
                    <a:srgbClr val="FF0000"/>
                  </a:gs>
                  <a:gs pos="82000">
                    <a:schemeClr val="tx1"/>
                  </a:gs>
                </a:gsLst>
                <a:lin ang="1200000" scaled="0"/>
              </a:gra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" name="CasellaDiTesto 2"/>
            <p:cNvSpPr txBox="1"/>
            <p:nvPr/>
          </p:nvSpPr>
          <p:spPr>
            <a:xfrm>
              <a:off x="4419385" y="4799116"/>
              <a:ext cx="245233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6000" i="1" dirty="0" smtClean="0">
                  <a:latin typeface="TECHNO" panose="02000000000000000000" pitchFamily="2" charset="0"/>
                </a:rPr>
                <a:t>BAND</a:t>
              </a:r>
              <a:endParaRPr lang="it-IT" i="1" dirty="0">
                <a:latin typeface="TECHNO" panose="02000000000000000000" pitchFamily="2" charset="0"/>
              </a:endParaRPr>
            </a:p>
          </p:txBody>
        </p:sp>
        <p:sp>
          <p:nvSpPr>
            <p:cNvPr id="6" name="Arco 5"/>
            <p:cNvSpPr/>
            <p:nvPr/>
          </p:nvSpPr>
          <p:spPr>
            <a:xfrm>
              <a:off x="6770429" y="3267720"/>
              <a:ext cx="2417783" cy="2064155"/>
            </a:xfrm>
            <a:prstGeom prst="arc">
              <a:avLst>
                <a:gd name="adj1" fmla="val 16200000"/>
                <a:gd name="adj2" fmla="val 5373201"/>
              </a:avLst>
            </a:prstGeom>
            <a:noFill/>
            <a:ln w="365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6985069" y="5153820"/>
              <a:ext cx="999296" cy="352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Triangolo isoscele 7"/>
            <p:cNvSpPr/>
            <p:nvPr/>
          </p:nvSpPr>
          <p:spPr>
            <a:xfrm>
              <a:off x="6862345" y="5168106"/>
              <a:ext cx="182881" cy="338400"/>
            </a:xfrm>
            <a:prstGeom prst="triangle">
              <a:avLst>
                <a:gd name="adj" fmla="val 6180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3420089" y="5153706"/>
              <a:ext cx="999296" cy="3528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FF0000"/>
                </a:solidFill>
              </a:endParaRPr>
            </a:p>
          </p:txBody>
        </p:sp>
        <p:sp>
          <p:nvSpPr>
            <p:cNvPr id="12" name="Triangolo isoscele 11"/>
            <p:cNvSpPr/>
            <p:nvPr/>
          </p:nvSpPr>
          <p:spPr>
            <a:xfrm rot="10800000">
              <a:off x="4356200" y="5153706"/>
              <a:ext cx="182881" cy="338400"/>
            </a:xfrm>
            <a:prstGeom prst="triangle">
              <a:avLst>
                <a:gd name="adj" fmla="val 618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Arco 12"/>
            <p:cNvSpPr/>
            <p:nvPr/>
          </p:nvSpPr>
          <p:spPr>
            <a:xfrm>
              <a:off x="2970401" y="4323455"/>
              <a:ext cx="897735" cy="1013851"/>
            </a:xfrm>
            <a:prstGeom prst="arc">
              <a:avLst>
                <a:gd name="adj1" fmla="val 5402541"/>
                <a:gd name="adj2" fmla="val 10836280"/>
              </a:avLst>
            </a:prstGeom>
            <a:noFill/>
            <a:ln w="3651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205888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161</Words>
  <Application>Microsoft Office PowerPoint</Application>
  <PresentationFormat>Widescreen</PresentationFormat>
  <Paragraphs>63</Paragraphs>
  <Slides>12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TECHNO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Maita</dc:creator>
  <cp:lastModifiedBy>Francesco Maita</cp:lastModifiedBy>
  <cp:revision>52</cp:revision>
  <dcterms:created xsi:type="dcterms:W3CDTF">2017-05-23T07:51:31Z</dcterms:created>
  <dcterms:modified xsi:type="dcterms:W3CDTF">2017-05-29T16:16:36Z</dcterms:modified>
</cp:coreProperties>
</file>