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57EA-E793-47F7-AE81-E9CF1EA0FE71}" type="datetimeFigureOut">
              <a:rPr lang="it-IT" smtClean="0"/>
              <a:t>20/03/2018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E8A7-AC94-4EE9-AB8C-890B6A48A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902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57EA-E793-47F7-AE81-E9CF1EA0FE71}" type="datetimeFigureOut">
              <a:rPr lang="it-IT" smtClean="0"/>
              <a:t>20/03/2018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E8A7-AC94-4EE9-AB8C-890B6A48A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375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57EA-E793-47F7-AE81-E9CF1EA0FE71}" type="datetimeFigureOut">
              <a:rPr lang="it-IT" smtClean="0"/>
              <a:t>20/03/2018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E8A7-AC94-4EE9-AB8C-890B6A48A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011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57EA-E793-47F7-AE81-E9CF1EA0FE71}" type="datetimeFigureOut">
              <a:rPr lang="it-IT" smtClean="0"/>
              <a:t>20/03/2018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E8A7-AC94-4EE9-AB8C-890B6A48A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82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57EA-E793-47F7-AE81-E9CF1EA0FE71}" type="datetimeFigureOut">
              <a:rPr lang="it-IT" smtClean="0"/>
              <a:t>20/03/2018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E8A7-AC94-4EE9-AB8C-890B6A48A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940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57EA-E793-47F7-AE81-E9CF1EA0FE71}" type="datetimeFigureOut">
              <a:rPr lang="it-IT" smtClean="0"/>
              <a:t>20/03/2018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E8A7-AC94-4EE9-AB8C-890B6A48A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131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57EA-E793-47F7-AE81-E9CF1EA0FE71}" type="datetimeFigureOut">
              <a:rPr lang="it-IT" smtClean="0"/>
              <a:t>20/03/2018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E8A7-AC94-4EE9-AB8C-890B6A48A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566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57EA-E793-47F7-AE81-E9CF1EA0FE71}" type="datetimeFigureOut">
              <a:rPr lang="it-IT" smtClean="0"/>
              <a:t>20/03/2018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E8A7-AC94-4EE9-AB8C-890B6A48A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44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57EA-E793-47F7-AE81-E9CF1EA0FE71}" type="datetimeFigureOut">
              <a:rPr lang="it-IT" smtClean="0"/>
              <a:t>20/03/2018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E8A7-AC94-4EE9-AB8C-890B6A48A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26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57EA-E793-47F7-AE81-E9CF1EA0FE71}" type="datetimeFigureOut">
              <a:rPr lang="it-IT" smtClean="0"/>
              <a:t>20/03/2018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E8A7-AC94-4EE9-AB8C-890B6A48A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373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57EA-E793-47F7-AE81-E9CF1EA0FE71}" type="datetimeFigureOut">
              <a:rPr lang="it-IT" smtClean="0"/>
              <a:t>20/03/2018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E8A7-AC94-4EE9-AB8C-890B6A48A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874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B57EA-E793-47F7-AE81-E9CF1EA0FE71}" type="datetimeFigureOut">
              <a:rPr lang="it-IT" smtClean="0"/>
              <a:t>20/03/2018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5E8A7-AC94-4EE9-AB8C-890B6A48A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713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/>
          <p:cNvGrpSpPr/>
          <p:nvPr/>
        </p:nvGrpSpPr>
        <p:grpSpPr>
          <a:xfrm>
            <a:off x="4583681" y="2608311"/>
            <a:ext cx="3133070" cy="2651117"/>
            <a:chOff x="2768949" y="2411363"/>
            <a:chExt cx="3133070" cy="2651117"/>
          </a:xfrm>
        </p:grpSpPr>
        <p:pic>
          <p:nvPicPr>
            <p:cNvPr id="4" name="Immagin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57012" b="32275"/>
            <a:stretch/>
          </p:blipFill>
          <p:spPr>
            <a:xfrm>
              <a:off x="2862069" y="2411363"/>
              <a:ext cx="2733513" cy="1655670"/>
            </a:xfrm>
            <a:prstGeom prst="rect">
              <a:avLst/>
            </a:prstGeom>
          </p:spPr>
        </p:pic>
        <p:sp>
          <p:nvSpPr>
            <p:cNvPr id="6" name="Rettangolo 5"/>
            <p:cNvSpPr/>
            <p:nvPr/>
          </p:nvSpPr>
          <p:spPr>
            <a:xfrm>
              <a:off x="4598875" y="3043450"/>
              <a:ext cx="1182947" cy="10235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2768949" y="4038897"/>
              <a:ext cx="1182947" cy="10235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3" name="Gruppo 12"/>
            <p:cNvGrpSpPr/>
            <p:nvPr/>
          </p:nvGrpSpPr>
          <p:grpSpPr>
            <a:xfrm>
              <a:off x="4478677" y="3043450"/>
              <a:ext cx="1423342" cy="1431331"/>
              <a:chOff x="4228825" y="4872251"/>
              <a:chExt cx="1423342" cy="1431331"/>
            </a:xfrm>
          </p:grpSpPr>
          <p:pic>
            <p:nvPicPr>
              <p:cNvPr id="5" name="Immagine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995" t="73785" r="59993" b="2344"/>
              <a:stretch/>
            </p:blipFill>
            <p:spPr>
              <a:xfrm>
                <a:off x="4228825" y="4872251"/>
                <a:ext cx="1146412" cy="1050877"/>
              </a:xfrm>
              <a:prstGeom prst="rect">
                <a:avLst/>
              </a:prstGeom>
            </p:spPr>
          </p:pic>
          <p:sp>
            <p:nvSpPr>
              <p:cNvPr id="8" name="Rettangolo 7"/>
              <p:cNvSpPr/>
              <p:nvPr/>
            </p:nvSpPr>
            <p:spPr>
              <a:xfrm>
                <a:off x="5232553" y="5401994"/>
                <a:ext cx="419614" cy="52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9" name="Rettangolo 8"/>
              <p:cNvSpPr/>
              <p:nvPr/>
            </p:nvSpPr>
            <p:spPr>
              <a:xfrm>
                <a:off x="5165430" y="5540326"/>
                <a:ext cx="419614" cy="52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Rettangolo 9"/>
              <p:cNvSpPr/>
              <p:nvPr/>
            </p:nvSpPr>
            <p:spPr>
              <a:xfrm>
                <a:off x="5013030" y="5782448"/>
                <a:ext cx="572014" cy="52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Rettangolo 10"/>
              <p:cNvSpPr/>
              <p:nvPr/>
            </p:nvSpPr>
            <p:spPr>
              <a:xfrm>
                <a:off x="5079018" y="5676084"/>
                <a:ext cx="419614" cy="52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2" name="Rettangolo 11"/>
              <p:cNvSpPr/>
              <p:nvPr/>
            </p:nvSpPr>
            <p:spPr>
              <a:xfrm>
                <a:off x="5129025" y="5628506"/>
                <a:ext cx="419614" cy="52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15" name="Rettangolo 14"/>
          <p:cNvSpPr/>
          <p:nvPr/>
        </p:nvSpPr>
        <p:spPr>
          <a:xfrm>
            <a:off x="7110898" y="4109778"/>
            <a:ext cx="419614" cy="5211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7053769" y="4163814"/>
            <a:ext cx="419614" cy="5211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07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085" b="10731"/>
          <a:stretch/>
        </p:blipFill>
        <p:spPr>
          <a:xfrm>
            <a:off x="4529192" y="1676400"/>
            <a:ext cx="3133616" cy="279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4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Maita</dc:creator>
  <cp:lastModifiedBy>Francesco Maita</cp:lastModifiedBy>
  <cp:revision>2</cp:revision>
  <dcterms:created xsi:type="dcterms:W3CDTF">2018-03-20T16:32:17Z</dcterms:created>
  <dcterms:modified xsi:type="dcterms:W3CDTF">2018-03-20T16:40:52Z</dcterms:modified>
</cp:coreProperties>
</file>