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6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2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0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9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6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5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3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43B7-0949-431A-A094-7A844132454C}" type="datetimeFigureOut">
              <a:rPr lang="zh-CN" altLang="en-US" smtClean="0"/>
              <a:t>2017/3/7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0578-014E-406E-9792-5137CD9AA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6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535378" y="2303638"/>
            <a:ext cx="3422210" cy="240369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STM32F745</a:t>
            </a:r>
          </a:p>
          <a:p>
            <a:pPr algn="ctr"/>
            <a:r>
              <a:rPr lang="en-US" altLang="zh-CN" dirty="0" smtClean="0"/>
              <a:t>VGT6(FMU)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8031425" y="2318148"/>
            <a:ext cx="1575304" cy="96872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STM32F407</a:t>
            </a:r>
          </a:p>
          <a:p>
            <a:pPr algn="ctr"/>
            <a:r>
              <a:rPr lang="en-US" altLang="zh-CN" dirty="0" smtClean="0"/>
              <a:t>VGT6(IO)</a:t>
            </a:r>
            <a:endParaRPr lang="zh-CN" altLang="en-US" dirty="0"/>
          </a:p>
        </p:txBody>
      </p:sp>
      <p:sp>
        <p:nvSpPr>
          <p:cNvPr id="20" name="左右箭头 19"/>
          <p:cNvSpPr/>
          <p:nvPr/>
        </p:nvSpPr>
        <p:spPr>
          <a:xfrm>
            <a:off x="6957588" y="2721432"/>
            <a:ext cx="1077362" cy="20822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0197" y="2456215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UART1</a:t>
            </a:r>
            <a:endParaRPr lang="zh-CN" altLang="en-US" dirty="0"/>
          </a:p>
        </p:txBody>
      </p:sp>
      <p:sp>
        <p:nvSpPr>
          <p:cNvPr id="23" name="左右箭头 22"/>
          <p:cNvSpPr/>
          <p:nvPr/>
        </p:nvSpPr>
        <p:spPr>
          <a:xfrm>
            <a:off x="2325407" y="4363770"/>
            <a:ext cx="1077362" cy="20822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542525" y="40985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SDIO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57667" y="4228431"/>
            <a:ext cx="1285592" cy="478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TF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518168" y="34886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GPIO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57667" y="3588768"/>
            <a:ext cx="1285592" cy="478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LED</a:t>
            </a:r>
            <a:endParaRPr lang="zh-CN" altLang="en-US" dirty="0"/>
          </a:p>
        </p:txBody>
      </p:sp>
      <p:sp>
        <p:nvSpPr>
          <p:cNvPr id="29" name="左右箭头 28"/>
          <p:cNvSpPr/>
          <p:nvPr/>
        </p:nvSpPr>
        <p:spPr>
          <a:xfrm>
            <a:off x="2328933" y="3078640"/>
            <a:ext cx="1077362" cy="20822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635990" y="281342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IIC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61193" y="2943301"/>
            <a:ext cx="1285592" cy="478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EEPROM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582598" y="226478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61193" y="2303638"/>
            <a:ext cx="1285592" cy="478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  <a:endParaRPr lang="zh-CN" altLang="en-US" dirty="0"/>
          </a:p>
        </p:txBody>
      </p:sp>
      <p:sp>
        <p:nvSpPr>
          <p:cNvPr id="34" name="左右箭头 33"/>
          <p:cNvSpPr/>
          <p:nvPr/>
        </p:nvSpPr>
        <p:spPr>
          <a:xfrm>
            <a:off x="2312592" y="2490164"/>
            <a:ext cx="1077362" cy="20822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34554" y="5627787"/>
            <a:ext cx="1285592" cy="478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仿真接口</a:t>
            </a:r>
            <a:endParaRPr lang="zh-CN" altLang="en-US" dirty="0"/>
          </a:p>
        </p:txBody>
      </p:sp>
      <p:sp>
        <p:nvSpPr>
          <p:cNvPr id="39" name="上下箭头 38"/>
          <p:cNvSpPr/>
          <p:nvPr/>
        </p:nvSpPr>
        <p:spPr>
          <a:xfrm>
            <a:off x="4287945" y="4716230"/>
            <a:ext cx="178809" cy="86402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915684" y="4788337"/>
            <a:ext cx="461665" cy="7198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UART2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445659" y="5627787"/>
            <a:ext cx="1285592" cy="478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电量检测</a:t>
            </a:r>
            <a:endParaRPr lang="zh-CN" altLang="en-US" dirty="0"/>
          </a:p>
        </p:txBody>
      </p:sp>
      <p:sp>
        <p:nvSpPr>
          <p:cNvPr id="42" name="上下箭头 41"/>
          <p:cNvSpPr/>
          <p:nvPr/>
        </p:nvSpPr>
        <p:spPr>
          <a:xfrm>
            <a:off x="5999050" y="4707336"/>
            <a:ext cx="178809" cy="86402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678812" y="4707336"/>
            <a:ext cx="461665" cy="9258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ADC_INT</a:t>
            </a:r>
            <a:endParaRPr lang="zh-CN" altLang="en-US" dirty="0"/>
          </a:p>
        </p:txBody>
      </p:sp>
      <p:sp>
        <p:nvSpPr>
          <p:cNvPr id="44" name="流程图: 过程 43"/>
          <p:cNvSpPr/>
          <p:nvPr/>
        </p:nvSpPr>
        <p:spPr>
          <a:xfrm>
            <a:off x="3535378" y="1015021"/>
            <a:ext cx="642795" cy="55226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 smtClean="0"/>
              <a:t>IMU</a:t>
            </a:r>
            <a:endParaRPr lang="zh-CN" altLang="en-US" dirty="0"/>
          </a:p>
        </p:txBody>
      </p:sp>
      <p:sp>
        <p:nvSpPr>
          <p:cNvPr id="46" name="上下箭头 45"/>
          <p:cNvSpPr/>
          <p:nvPr/>
        </p:nvSpPr>
        <p:spPr>
          <a:xfrm>
            <a:off x="3766210" y="1567282"/>
            <a:ext cx="181130" cy="7363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4362114" y="1006238"/>
            <a:ext cx="642795" cy="55226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气压</a:t>
            </a:r>
            <a:endParaRPr lang="zh-CN" altLang="en-US" dirty="0"/>
          </a:p>
        </p:txBody>
      </p:sp>
      <p:sp>
        <p:nvSpPr>
          <p:cNvPr id="48" name="上下箭头 47"/>
          <p:cNvSpPr/>
          <p:nvPr/>
        </p:nvSpPr>
        <p:spPr>
          <a:xfrm>
            <a:off x="4592946" y="1558499"/>
            <a:ext cx="181130" cy="7363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5188849" y="1006237"/>
            <a:ext cx="642795" cy="55226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dirty="0" smtClean="0"/>
              <a:t> GPS</a:t>
            </a:r>
            <a:endParaRPr lang="zh-CN" altLang="en-US" dirty="0"/>
          </a:p>
        </p:txBody>
      </p:sp>
      <p:sp>
        <p:nvSpPr>
          <p:cNvPr id="50" name="上下箭头 49"/>
          <p:cNvSpPr/>
          <p:nvPr/>
        </p:nvSpPr>
        <p:spPr>
          <a:xfrm>
            <a:off x="5411602" y="1567281"/>
            <a:ext cx="181130" cy="7363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50"/>
          <p:cNvSpPr/>
          <p:nvPr/>
        </p:nvSpPr>
        <p:spPr>
          <a:xfrm>
            <a:off x="6088456" y="1006236"/>
            <a:ext cx="642795" cy="55226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电磁</a:t>
            </a:r>
            <a:endParaRPr lang="zh-CN" altLang="en-US" dirty="0"/>
          </a:p>
        </p:txBody>
      </p:sp>
      <p:sp>
        <p:nvSpPr>
          <p:cNvPr id="52" name="上下箭头 51"/>
          <p:cNvSpPr/>
          <p:nvPr/>
        </p:nvSpPr>
        <p:spPr>
          <a:xfrm>
            <a:off x="6319288" y="1567281"/>
            <a:ext cx="181130" cy="736356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过程 56"/>
          <p:cNvSpPr/>
          <p:nvPr/>
        </p:nvSpPr>
        <p:spPr>
          <a:xfrm>
            <a:off x="8027899" y="3664389"/>
            <a:ext cx="1575304" cy="96872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树莓派</a:t>
            </a:r>
            <a:endParaRPr lang="zh-CN" altLang="en-US" dirty="0"/>
          </a:p>
        </p:txBody>
      </p:sp>
      <p:sp>
        <p:nvSpPr>
          <p:cNvPr id="59" name="左右箭头 58"/>
          <p:cNvSpPr/>
          <p:nvPr/>
        </p:nvSpPr>
        <p:spPr>
          <a:xfrm>
            <a:off x="6950537" y="4098552"/>
            <a:ext cx="1077362" cy="20822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左箭头 60"/>
          <p:cNvSpPr/>
          <p:nvPr/>
        </p:nvSpPr>
        <p:spPr>
          <a:xfrm>
            <a:off x="2315473" y="3753651"/>
            <a:ext cx="1064547" cy="20156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箭头 61"/>
          <p:cNvSpPr/>
          <p:nvPr/>
        </p:nvSpPr>
        <p:spPr>
          <a:xfrm>
            <a:off x="9608813" y="2396896"/>
            <a:ext cx="980299" cy="17834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过程 62"/>
          <p:cNvSpPr/>
          <p:nvPr/>
        </p:nvSpPr>
        <p:spPr>
          <a:xfrm>
            <a:off x="10629262" y="2217257"/>
            <a:ext cx="880710" cy="46439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SBUS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9727278" y="2115524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UART1</a:t>
            </a:r>
            <a:endParaRPr lang="zh-CN" altLang="en-US" dirty="0"/>
          </a:p>
        </p:txBody>
      </p:sp>
      <p:sp>
        <p:nvSpPr>
          <p:cNvPr id="65" name="左箭头 64"/>
          <p:cNvSpPr/>
          <p:nvPr/>
        </p:nvSpPr>
        <p:spPr>
          <a:xfrm rot="10800000">
            <a:off x="9653498" y="3026575"/>
            <a:ext cx="980299" cy="17834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流程图: 过程 65"/>
          <p:cNvSpPr/>
          <p:nvPr/>
        </p:nvSpPr>
        <p:spPr>
          <a:xfrm>
            <a:off x="10629262" y="2883547"/>
            <a:ext cx="880710" cy="46439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PWM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876586" y="273549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10*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090196" y="3866523"/>
            <a:ext cx="81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UART3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755322" y="1751750"/>
            <a:ext cx="461665" cy="3744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SPI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6319288" y="1751750"/>
            <a:ext cx="461665" cy="3311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IIC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481664" y="1578778"/>
            <a:ext cx="461665" cy="7198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UART5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607825" y="1751750"/>
            <a:ext cx="461665" cy="33118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IIC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9048549" y="5429584"/>
            <a:ext cx="22365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南京航空航天大学</a:t>
            </a:r>
            <a:endParaRPr lang="en-US" altLang="zh-CN" sz="2000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飞行力学课题组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9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 prince</dc:creator>
  <cp:lastModifiedBy>an prince</cp:lastModifiedBy>
  <cp:revision>6</cp:revision>
  <dcterms:created xsi:type="dcterms:W3CDTF">2017-03-07T09:21:41Z</dcterms:created>
  <dcterms:modified xsi:type="dcterms:W3CDTF">2017-03-07T11:29:22Z</dcterms:modified>
</cp:coreProperties>
</file>