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20.05.2020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58099" y="3903168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Address Space Model Designer</a:t>
            </a:r>
          </a:p>
        </p:txBody>
      </p:sp>
      <p:pic>
        <p:nvPicPr>
          <p:cNvPr id="9" name="Picture 8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AA627B37-38DF-484D-A2CB-AE31F269C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52" y="3585823"/>
            <a:ext cx="563268" cy="63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 Pro Semibold" panose="02040702050405020303" pitchFamily="18" charset="0"/>
              </a:rPr>
              <a:t>Process Observer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ED720-B08D-4EB8-AA24-1E96FAE93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52" y="3755580"/>
            <a:ext cx="118095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07575" y="3028891"/>
            <a:ext cx="44614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 Pro Semibold" pitchFamily="18" charset="0"/>
              </a:rPr>
              <a:t>Object-Oriented Internet</a:t>
            </a:r>
            <a:endParaRPr lang="pl-PL" sz="2800" dirty="0">
              <a:latin typeface="Georgia Pro Semibold" pitchFamily="18" charset="0"/>
            </a:endParaRPr>
          </a:p>
          <a:p>
            <a:r>
              <a:rPr lang="pl-PL" dirty="0">
                <a:latin typeface="Georgia Pro Semibold" pitchFamily="18" charset="0"/>
              </a:rPr>
              <a:t>OPC UA, DOA, M2M, </a:t>
            </a:r>
            <a:r>
              <a:rPr lang="pl-PL" dirty="0" err="1">
                <a:latin typeface="Georgia Pro Semibold" pitchFamily="18" charset="0"/>
              </a:rPr>
              <a:t>IoT</a:t>
            </a:r>
            <a:r>
              <a:rPr lang="pl-PL" dirty="0">
                <a:latin typeface="Georgia Pro Semibold" pitchFamily="18" charset="0"/>
              </a:rPr>
              <a:t>, I40</a:t>
            </a:r>
            <a:endParaRPr lang="en-US" dirty="0">
              <a:latin typeface="Georgia Pro Semibold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latin typeface="Georgia Pro Semibold" panose="02040702050405020303" pitchFamily="18" charset="0"/>
              </a:rPr>
              <a:t>OPC UA Viewer</a:t>
            </a:r>
            <a:endParaRPr lang="en-US" sz="2000" dirty="0">
              <a:latin typeface="Georgia Pro Semibold" panose="02040702050405020303" pitchFamily="18" charset="0"/>
            </a:endParaRPr>
          </a:p>
        </p:txBody>
      </p:sp>
      <p:pic>
        <p:nvPicPr>
          <p:cNvPr id="12" name="Picture 11" descr="OOI Logo Transparent&#10;">
            <a:extLst>
              <a:ext uri="{FF2B5EF4-FFF2-40B4-BE49-F238E27FC236}">
                <a16:creationId xmlns:a16="http://schemas.microsoft.com/office/drawing/2014/main" id="{DB49406B-DC1B-4AB9-A6C2-0AD6F583F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7" y="2974153"/>
            <a:ext cx="867584" cy="905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537082-8AB5-4F91-B48E-E616F50D5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44" y="3429000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3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07575" y="3028891"/>
            <a:ext cx="44614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 Pro Semibold" pitchFamily="18" charset="0"/>
              </a:rPr>
              <a:t>Object-Oriented Internet</a:t>
            </a:r>
            <a:endParaRPr lang="pl-PL" sz="2800" dirty="0">
              <a:latin typeface="Georgia Pro Semibold" pitchFamily="18" charset="0"/>
            </a:endParaRPr>
          </a:p>
          <a:p>
            <a:r>
              <a:rPr lang="pl-PL" dirty="0">
                <a:latin typeface="Georgia Pro Semibold" pitchFamily="18" charset="0"/>
              </a:rPr>
              <a:t>OPC UA, DOA, M2M, </a:t>
            </a:r>
            <a:r>
              <a:rPr lang="pl-PL" dirty="0" err="1">
                <a:latin typeface="Georgia Pro Semibold" pitchFamily="18" charset="0"/>
              </a:rPr>
              <a:t>IoT</a:t>
            </a:r>
            <a:r>
              <a:rPr lang="pl-PL" dirty="0">
                <a:latin typeface="Georgia Pro Semibold" pitchFamily="18" charset="0"/>
              </a:rPr>
              <a:t>, I40</a:t>
            </a:r>
            <a:endParaRPr lang="en-US" dirty="0">
              <a:latin typeface="Georgia Pro Semibold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466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 Pro Semibold" panose="02040702050405020303" pitchFamily="18" charset="0"/>
              </a:rPr>
              <a:t>OPC UA Server Configuration Editor</a:t>
            </a:r>
          </a:p>
        </p:txBody>
      </p:sp>
      <p:pic>
        <p:nvPicPr>
          <p:cNvPr id="12" name="Picture 11" descr="OOI Logo Transparent&#10;">
            <a:extLst>
              <a:ext uri="{FF2B5EF4-FFF2-40B4-BE49-F238E27FC236}">
                <a16:creationId xmlns:a16="http://schemas.microsoft.com/office/drawing/2014/main" id="{DB49406B-DC1B-4AB9-A6C2-0AD6F583F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7" y="2974153"/>
            <a:ext cx="867584" cy="905249"/>
          </a:xfrm>
          <a:prstGeom prst="rect">
            <a:avLst/>
          </a:prstGeom>
        </p:spPr>
      </p:pic>
      <p:pic>
        <p:nvPicPr>
          <p:cNvPr id="7" name="Picture 6" descr="A picture containing laptop, sitting, computer, dark&#10;&#10;Description automatically generated">
            <a:extLst>
              <a:ext uri="{FF2B5EF4-FFF2-40B4-BE49-F238E27FC236}">
                <a16:creationId xmlns:a16="http://schemas.microsoft.com/office/drawing/2014/main" id="{D9365680-C8CB-49EC-9018-77960671F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7" y="2574550"/>
            <a:ext cx="1600203" cy="295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502F0-1028-437D-87F2-486257FCF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34" y="3443562"/>
            <a:ext cx="1059694" cy="5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8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 Pro Semibold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2020-05-20T07:53:27Z</dcterms:modified>
</cp:coreProperties>
</file>