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07" autoAdjust="0"/>
  </p:normalViewPr>
  <p:slideViewPr>
    <p:cSldViewPr>
      <p:cViewPr varScale="1">
        <p:scale>
          <a:sx n="113" d="100"/>
          <a:sy n="113" d="100"/>
        </p:scale>
        <p:origin x="8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25.12.2019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25.12.2019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25.12.2019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25.12.2019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25.12.2019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25.12.2019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25.12.2019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25.12.2019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25.12.2019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25.12.2019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25.12.2019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016-2B0D-4C24-8AC7-581B9D6E3573}" type="datetimeFigureOut">
              <a:rPr lang="pl-PL" smtClean="0"/>
              <a:pPr/>
              <a:t>25.12.2019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1874947" y="3000429"/>
            <a:ext cx="5394106" cy="857143"/>
            <a:chOff x="2636374" y="3024670"/>
            <a:chExt cx="5394106" cy="857143"/>
          </a:xfrm>
        </p:grpSpPr>
        <p:pic>
          <p:nvPicPr>
            <p:cNvPr id="4" name="Obraz 3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374" y="3024670"/>
              <a:ext cx="857143" cy="857143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>
              <a:off x="3569002" y="3053132"/>
              <a:ext cx="44614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eorgia Pro Semibold" pitchFamily="18" charset="0"/>
                </a:rPr>
                <a:t>Object-Oriented Internet</a:t>
              </a:r>
              <a:endParaRPr lang="pl-PL" sz="2800" dirty="0">
                <a:latin typeface="Georgia Pro Semibold" pitchFamily="18" charset="0"/>
              </a:endParaRPr>
            </a:p>
            <a:p>
              <a:r>
                <a:rPr lang="pl-PL" dirty="0">
                  <a:latin typeface="Georgia Pro Semibold" pitchFamily="18" charset="0"/>
                </a:rPr>
                <a:t>OPC UA, DOA, M2M, </a:t>
              </a:r>
              <a:r>
                <a:rPr lang="pl-PL" dirty="0" err="1">
                  <a:latin typeface="Georgia Pro Semibold" pitchFamily="18" charset="0"/>
                </a:rPr>
                <a:t>IoT</a:t>
              </a:r>
              <a:r>
                <a:rPr lang="pl-PL" dirty="0">
                  <a:latin typeface="Georgia Pro Semibold" pitchFamily="18" charset="0"/>
                </a:rPr>
                <a:t>, I40</a:t>
              </a:r>
              <a:endParaRPr lang="en-US" dirty="0">
                <a:latin typeface="Georgia Pro Semibold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1874947" y="3000429"/>
            <a:ext cx="5394106" cy="857143"/>
            <a:chOff x="2636374" y="3024670"/>
            <a:chExt cx="5394106" cy="857143"/>
          </a:xfrm>
        </p:grpSpPr>
        <p:pic>
          <p:nvPicPr>
            <p:cNvPr id="4" name="Obraz 3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374" y="3024670"/>
              <a:ext cx="857143" cy="857143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>
              <a:off x="3569002" y="3053132"/>
              <a:ext cx="44614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eorgia Pro Semibold" pitchFamily="18" charset="0"/>
                </a:rPr>
                <a:t>Object-Oriented Internet</a:t>
              </a:r>
              <a:endParaRPr lang="pl-PL" sz="2800" dirty="0">
                <a:latin typeface="Georgia Pro Semibold" pitchFamily="18" charset="0"/>
              </a:endParaRPr>
            </a:p>
            <a:p>
              <a:r>
                <a:rPr lang="pl-PL" dirty="0">
                  <a:latin typeface="Georgia Pro Semibold" pitchFamily="18" charset="0"/>
                </a:rPr>
                <a:t>OPC UA, DOA, M2M, </a:t>
              </a:r>
              <a:r>
                <a:rPr lang="pl-PL" dirty="0" err="1">
                  <a:latin typeface="Georgia Pro Semibold" pitchFamily="18" charset="0"/>
                </a:rPr>
                <a:t>IoT</a:t>
              </a:r>
              <a:r>
                <a:rPr lang="pl-PL" dirty="0">
                  <a:latin typeface="Georgia Pro Semibold" pitchFamily="18" charset="0"/>
                </a:rPr>
                <a:t>, I40</a:t>
              </a:r>
              <a:endParaRPr lang="en-US" dirty="0">
                <a:latin typeface="Georgia Pro Semibold" pitchFamily="18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C93748C-58F6-4640-904F-3E5F5E9E287F}"/>
              </a:ext>
            </a:extLst>
          </p:cNvPr>
          <p:cNvSpPr/>
          <p:nvPr/>
        </p:nvSpPr>
        <p:spPr>
          <a:xfrm>
            <a:off x="2699792" y="3933056"/>
            <a:ext cx="255734" cy="288032"/>
          </a:xfrm>
          <a:prstGeom prst="ellipse">
            <a:avLst/>
          </a:prstGeom>
          <a:solidFill>
            <a:srgbClr val="70D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3380F-7DCD-4B2A-992C-137A10A0B850}"/>
              </a:ext>
            </a:extLst>
          </p:cNvPr>
          <p:cNvCxnSpPr>
            <a:endCxn id="2" idx="0"/>
          </p:cNvCxnSpPr>
          <p:nvPr/>
        </p:nvCxnSpPr>
        <p:spPr>
          <a:xfrm>
            <a:off x="2451470" y="3501008"/>
            <a:ext cx="376189" cy="432048"/>
          </a:xfrm>
          <a:prstGeom prst="line">
            <a:avLst/>
          </a:prstGeom>
          <a:ln>
            <a:solidFill>
              <a:srgbClr val="70DB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F17666-57E6-4882-85AB-A7DBEA5EF928}"/>
              </a:ext>
            </a:extLst>
          </p:cNvPr>
          <p:cNvSpPr txBox="1"/>
          <p:nvPr/>
        </p:nvSpPr>
        <p:spPr>
          <a:xfrm>
            <a:off x="2958099" y="3903168"/>
            <a:ext cx="3962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 Pro Semibold" panose="02040702050405020303" pitchFamily="18" charset="0"/>
              </a:rPr>
              <a:t>Address Space Model Designer</a:t>
            </a:r>
          </a:p>
        </p:txBody>
      </p:sp>
      <p:pic>
        <p:nvPicPr>
          <p:cNvPr id="9" name="Picture 8" descr="A picture containing food, game&#10;&#10;Description automatically generated">
            <a:extLst>
              <a:ext uri="{FF2B5EF4-FFF2-40B4-BE49-F238E27FC236}">
                <a16:creationId xmlns:a16="http://schemas.microsoft.com/office/drawing/2014/main" id="{AA627B37-38DF-484D-A2CB-AE31F269C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52" y="3585823"/>
            <a:ext cx="563268" cy="635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1874947" y="3000429"/>
            <a:ext cx="5394106" cy="857143"/>
            <a:chOff x="2636374" y="3024670"/>
            <a:chExt cx="5394106" cy="857143"/>
          </a:xfrm>
        </p:grpSpPr>
        <p:pic>
          <p:nvPicPr>
            <p:cNvPr id="4" name="Obraz 3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374" y="3024670"/>
              <a:ext cx="857143" cy="857143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>
              <a:off x="3569002" y="3053132"/>
              <a:ext cx="44614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eorgia Pro Semibold" pitchFamily="18" charset="0"/>
                </a:rPr>
                <a:t>Object-Oriented Internet</a:t>
              </a:r>
              <a:endParaRPr lang="pl-PL" sz="2800" dirty="0">
                <a:latin typeface="Georgia Pro Semibold" pitchFamily="18" charset="0"/>
              </a:endParaRPr>
            </a:p>
            <a:p>
              <a:r>
                <a:rPr lang="pl-PL" dirty="0">
                  <a:latin typeface="Georgia Pro Semibold" pitchFamily="18" charset="0"/>
                </a:rPr>
                <a:t>OPC UA, DOA, M2M, </a:t>
              </a:r>
              <a:r>
                <a:rPr lang="pl-PL" dirty="0" err="1">
                  <a:latin typeface="Georgia Pro Semibold" pitchFamily="18" charset="0"/>
                </a:rPr>
                <a:t>IoT</a:t>
              </a:r>
              <a:r>
                <a:rPr lang="pl-PL" dirty="0">
                  <a:latin typeface="Georgia Pro Semibold" pitchFamily="18" charset="0"/>
                </a:rPr>
                <a:t>, I40</a:t>
              </a:r>
              <a:endParaRPr lang="en-US" dirty="0">
                <a:latin typeface="Georgia Pro Semibold" pitchFamily="18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C93748C-58F6-4640-904F-3E5F5E9E287F}"/>
              </a:ext>
            </a:extLst>
          </p:cNvPr>
          <p:cNvSpPr/>
          <p:nvPr/>
        </p:nvSpPr>
        <p:spPr>
          <a:xfrm>
            <a:off x="2699792" y="3933056"/>
            <a:ext cx="255734" cy="288032"/>
          </a:xfrm>
          <a:prstGeom prst="ellipse">
            <a:avLst/>
          </a:prstGeom>
          <a:solidFill>
            <a:srgbClr val="70D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3380F-7DCD-4B2A-992C-137A10A0B850}"/>
              </a:ext>
            </a:extLst>
          </p:cNvPr>
          <p:cNvCxnSpPr>
            <a:endCxn id="2" idx="0"/>
          </p:cNvCxnSpPr>
          <p:nvPr/>
        </p:nvCxnSpPr>
        <p:spPr>
          <a:xfrm>
            <a:off x="2451470" y="3501008"/>
            <a:ext cx="376189" cy="432048"/>
          </a:xfrm>
          <a:prstGeom prst="line">
            <a:avLst/>
          </a:prstGeom>
          <a:ln>
            <a:solidFill>
              <a:srgbClr val="70DB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F17666-57E6-4882-85AB-A7DBEA5EF928}"/>
              </a:ext>
            </a:extLst>
          </p:cNvPr>
          <p:cNvSpPr txBox="1"/>
          <p:nvPr/>
        </p:nvSpPr>
        <p:spPr>
          <a:xfrm>
            <a:off x="2999719" y="3903455"/>
            <a:ext cx="2310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Georgia Pro Semibold" panose="02040702050405020303" pitchFamily="18" charset="0"/>
              </a:rPr>
              <a:t>Process Observer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2ED720-B08D-4EB8-AA24-1E96FAE93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52" y="3755580"/>
            <a:ext cx="1180952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0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1874947" y="3000429"/>
            <a:ext cx="5394106" cy="857143"/>
            <a:chOff x="2636374" y="3024670"/>
            <a:chExt cx="5394106" cy="857143"/>
          </a:xfrm>
        </p:grpSpPr>
        <p:pic>
          <p:nvPicPr>
            <p:cNvPr id="4" name="Obraz 3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374" y="3024670"/>
              <a:ext cx="857143" cy="857143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>
              <a:off x="3569002" y="3053132"/>
              <a:ext cx="44614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eorgia Pro Semibold" pitchFamily="18" charset="0"/>
                </a:rPr>
                <a:t>Object-Oriented Internet</a:t>
              </a:r>
              <a:endParaRPr lang="pl-PL" sz="2800" dirty="0">
                <a:latin typeface="Georgia Pro Semibold" pitchFamily="18" charset="0"/>
              </a:endParaRPr>
            </a:p>
            <a:p>
              <a:r>
                <a:rPr lang="pl-PL" dirty="0">
                  <a:latin typeface="Georgia Pro Semibold" pitchFamily="18" charset="0"/>
                </a:rPr>
                <a:t>OPC UA, DOA, M2M, </a:t>
              </a:r>
              <a:r>
                <a:rPr lang="pl-PL" dirty="0" err="1">
                  <a:latin typeface="Georgia Pro Semibold" pitchFamily="18" charset="0"/>
                </a:rPr>
                <a:t>IoT</a:t>
              </a:r>
              <a:r>
                <a:rPr lang="pl-PL" dirty="0">
                  <a:latin typeface="Georgia Pro Semibold" pitchFamily="18" charset="0"/>
                </a:rPr>
                <a:t>, I40</a:t>
              </a:r>
              <a:endParaRPr lang="en-US" dirty="0">
                <a:latin typeface="Georgia Pro Semibold" pitchFamily="18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C93748C-58F6-4640-904F-3E5F5E9E287F}"/>
              </a:ext>
            </a:extLst>
          </p:cNvPr>
          <p:cNvSpPr/>
          <p:nvPr/>
        </p:nvSpPr>
        <p:spPr>
          <a:xfrm>
            <a:off x="2699792" y="3933056"/>
            <a:ext cx="255734" cy="288032"/>
          </a:xfrm>
          <a:prstGeom prst="ellipse">
            <a:avLst/>
          </a:prstGeom>
          <a:solidFill>
            <a:srgbClr val="70D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3380F-7DCD-4B2A-992C-137A10A0B850}"/>
              </a:ext>
            </a:extLst>
          </p:cNvPr>
          <p:cNvCxnSpPr>
            <a:endCxn id="2" idx="0"/>
          </p:cNvCxnSpPr>
          <p:nvPr/>
        </p:nvCxnSpPr>
        <p:spPr>
          <a:xfrm>
            <a:off x="2451470" y="3501008"/>
            <a:ext cx="376189" cy="432048"/>
          </a:xfrm>
          <a:prstGeom prst="line">
            <a:avLst/>
          </a:prstGeom>
          <a:ln>
            <a:solidFill>
              <a:srgbClr val="70DB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F17666-57E6-4882-85AB-A7DBEA5EF928}"/>
              </a:ext>
            </a:extLst>
          </p:cNvPr>
          <p:cNvSpPr txBox="1"/>
          <p:nvPr/>
        </p:nvSpPr>
        <p:spPr>
          <a:xfrm>
            <a:off x="2999719" y="3903455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 Pro Semibold" panose="02040702050405020303" pitchFamily="18" charset="0"/>
              </a:rPr>
              <a:t>&lt;Product Name&gt;</a:t>
            </a:r>
          </a:p>
        </p:txBody>
      </p:sp>
      <p:pic>
        <p:nvPicPr>
          <p:cNvPr id="10" name="Picture 9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02C288A7-427C-4584-8EEA-18BAB408C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529" y="3694041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3254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Georgia Pro Semibold</vt:lpstr>
      <vt:lpstr>Motyw pakietu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/>
  <cp:lastModifiedBy/>
  <cp:revision>1</cp:revision>
  <dcterms:created xsi:type="dcterms:W3CDTF">2019-07-21T13:31:19Z</dcterms:created>
  <dcterms:modified xsi:type="dcterms:W3CDTF">2019-12-25T17:37:29Z</dcterms:modified>
</cp:coreProperties>
</file>