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049EA-AE12-489C-AA42-17B206C90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C77E70D-7B3D-496B-829C-8E5FB4AE1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3FB3A4-FFDE-4091-8F6E-8F65D30D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BA98-3308-4ADB-AB41-4DB439ABBA43}" type="datetimeFigureOut">
              <a:rPr lang="nl-NL" smtClean="0"/>
              <a:t>7-10-2019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ED80FC-ED41-4239-9851-3DC0610F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28B60A-C8BA-41AD-9C76-865C799E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54A4-DE74-4B9D-9B67-4BD5A39FA4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27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59341-5A9A-4B7F-AF3D-AB1CE1DC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69D4054-5AB9-4933-8364-990261F0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8E8DA6-715A-4492-A194-D086BEB5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BA98-3308-4ADB-AB41-4DB439ABBA43}" type="datetimeFigureOut">
              <a:rPr lang="nl-NL" smtClean="0"/>
              <a:t>7-10-2019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C5962D-FFA3-4E88-B0F1-5AAE7492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3F1BF3-F8DC-4981-8E5C-638DCF80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54A4-DE74-4B9D-9B67-4BD5A39FA4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050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9920F9D-667B-4E39-8382-C35808815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0053C66-FA7E-40FC-90BD-7451093A6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A96C92-4CAD-4113-AA27-06F4DC97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BA98-3308-4ADB-AB41-4DB439ABBA43}" type="datetimeFigureOut">
              <a:rPr lang="nl-NL" smtClean="0"/>
              <a:t>7-10-2019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25D0D7-0544-4D8F-8841-5A639A2A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2E69C9-CF1B-4237-9F29-C3CB64D3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54A4-DE74-4B9D-9B67-4BD5A39FA4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495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BC1D1-7282-461D-93ED-72D8907D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E6B185-4980-4A0D-96E2-5FCAB929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F3D9E1-CC21-45AD-8BB2-015348FE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BA98-3308-4ADB-AB41-4DB439ABBA43}" type="datetimeFigureOut">
              <a:rPr lang="nl-NL" smtClean="0"/>
              <a:t>7-10-2019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0579A4-B4A9-47BA-9B1E-33102219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7B4AB9-8790-465F-8476-29C3B46C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54A4-DE74-4B9D-9B67-4BD5A39FA4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072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66811-566B-4395-8A35-4EEEE917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0892593-D77A-43C9-B286-CB139A49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CCD8B5-1160-4E15-AECA-99B7A970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BA98-3308-4ADB-AB41-4DB439ABBA43}" type="datetimeFigureOut">
              <a:rPr lang="nl-NL" smtClean="0"/>
              <a:t>7-10-2019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FB9724-8DE6-40D8-8CE9-82133BCE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F5FB02-B192-4CC7-BE7D-DE624284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54A4-DE74-4B9D-9B67-4BD5A39FA4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59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65167-550E-4441-A158-3D1C3463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24F008-9971-413F-86E9-453F0CC9A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960DCA3-27BC-466D-ACB2-CBD670E2D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1A1032A-7AD2-4569-B54D-03CEDF83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BA98-3308-4ADB-AB41-4DB439ABBA43}" type="datetimeFigureOut">
              <a:rPr lang="nl-NL" smtClean="0"/>
              <a:t>7-10-2019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70ED254-35E1-4427-B149-FAC1F3F2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A95607A-CE19-4ADD-A537-0FF2DC0E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54A4-DE74-4B9D-9B67-4BD5A39FA4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69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658FE-266B-47C8-B8AF-B33211DF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7AF833-C712-4C96-8B71-F1C4B368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15674EA-A67B-40AC-AA35-7D052BCE5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9645EA4-9682-4C40-97BE-7899C63BD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3E93599-71CE-45DC-90B4-4B4E357CD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DB35B8B-A477-45AA-B02F-BFE741B5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BA98-3308-4ADB-AB41-4DB439ABBA43}" type="datetimeFigureOut">
              <a:rPr lang="nl-NL" smtClean="0"/>
              <a:t>7-10-2019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82E51CF-F6C3-47CD-A8BA-295C9B84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6C3DC2B-427B-48EC-8D8E-259DDF96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54A4-DE74-4B9D-9B67-4BD5A39FA4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72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2EDFE-798D-4308-9EEE-14C3A172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480C793-C1B7-4E0A-A30E-4B587E17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BA98-3308-4ADB-AB41-4DB439ABBA43}" type="datetimeFigureOut">
              <a:rPr lang="nl-NL" smtClean="0"/>
              <a:t>7-10-2019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EDA69C0-244A-4A2E-8003-A4248F51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975C809-6CB0-474D-A6E7-6645887E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54A4-DE74-4B9D-9B67-4BD5A39FA4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5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D19890B-3399-4331-9C38-E0054C5F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BA98-3308-4ADB-AB41-4DB439ABBA43}" type="datetimeFigureOut">
              <a:rPr lang="nl-NL" smtClean="0"/>
              <a:t>7-10-2019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8D0EC6B-83E2-4AD4-B551-B3F20AFF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382D65-A159-4096-8436-7B1B295B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54A4-DE74-4B9D-9B67-4BD5A39FA4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687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00A02A-9ECE-47DE-BBB5-2281F710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030EF6-9367-4C6B-9332-1B84A07F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49700F3-75B1-4D83-AD4D-F3E96E4C8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21C43BB-8946-4E29-B11C-5785B7E6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BA98-3308-4ADB-AB41-4DB439ABBA43}" type="datetimeFigureOut">
              <a:rPr lang="nl-NL" smtClean="0"/>
              <a:t>7-10-2019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B5A208-060A-4F6D-AA08-49657367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FF82AB-1E83-44A7-B2ED-CF4AC091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54A4-DE74-4B9D-9B67-4BD5A39FA4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99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A5361-0F6D-499A-BD51-CF81219F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CB00675-ECA7-47CD-AFD4-7CA2BD0E4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0B5D4D-2788-471F-87A2-D08303493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70326FE-1376-4927-B9E0-C8B75583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BA98-3308-4ADB-AB41-4DB439ABBA43}" type="datetimeFigureOut">
              <a:rPr lang="nl-NL" smtClean="0"/>
              <a:t>7-10-2019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45CB64-6B0D-43DF-80F5-565D9C63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AE41D9-3C99-4689-BB72-29714450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54A4-DE74-4B9D-9B67-4BD5A39FA4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769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DCA198C-750F-4DA0-8BA6-2E5357FB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52E36EC-C2A5-4B27-83EA-4BF8C1076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D5F4C1-E15E-42CE-AF2F-1805BED8B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CBA98-3308-4ADB-AB41-4DB439ABBA43}" type="datetimeFigureOut">
              <a:rPr lang="nl-NL" smtClean="0"/>
              <a:t>7-10-2019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3F4A68-39EE-45AC-9EAE-3C7FFE5D4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B05F6B-2048-4059-858B-E31EA6193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54A4-DE74-4B9D-9B67-4BD5A39FA4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12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fbeeldingsresultaat voor feather lora">
            <a:extLst>
              <a:ext uri="{FF2B5EF4-FFF2-40B4-BE49-F238E27FC236}">
                <a16:creationId xmlns:a16="http://schemas.microsoft.com/office/drawing/2014/main" id="{3B912F11-B723-420E-B862-48419ED82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685731" y="1057396"/>
            <a:ext cx="5498782" cy="41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DB6BFC51-598C-484B-8696-933843EEF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334117" y="2637171"/>
            <a:ext cx="2504894" cy="243424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876937A-9D9C-416C-93A3-22F2F601D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521842" y="766760"/>
            <a:ext cx="1771650" cy="2076450"/>
          </a:xfrm>
          <a:prstGeom prst="rect">
            <a:avLst/>
          </a:prstGeom>
        </p:spPr>
      </p:pic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8991492-D023-4883-9C67-98B3A3B1778F}"/>
              </a:ext>
            </a:extLst>
          </p:cNvPr>
          <p:cNvCxnSpPr>
            <a:cxnSpLocks/>
          </p:cNvCxnSpPr>
          <p:nvPr/>
        </p:nvCxnSpPr>
        <p:spPr>
          <a:xfrm>
            <a:off x="4736592" y="371665"/>
            <a:ext cx="23578" cy="33037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0287677F-5F17-4F8A-9269-EFF32D7EAB82}"/>
              </a:ext>
            </a:extLst>
          </p:cNvPr>
          <p:cNvCxnSpPr>
            <a:cxnSpLocks/>
          </p:cNvCxnSpPr>
          <p:nvPr/>
        </p:nvCxnSpPr>
        <p:spPr>
          <a:xfrm>
            <a:off x="411480" y="371665"/>
            <a:ext cx="4357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BDCE2728-B9D2-4F26-A19A-CB3DCAE64F4A}"/>
              </a:ext>
            </a:extLst>
          </p:cNvPr>
          <p:cNvCxnSpPr>
            <a:cxnSpLocks/>
          </p:cNvCxnSpPr>
          <p:nvPr/>
        </p:nvCxnSpPr>
        <p:spPr>
          <a:xfrm>
            <a:off x="448056" y="371665"/>
            <a:ext cx="0" cy="1740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BF422AAC-ED5E-46C9-9916-E36643EC2615}"/>
              </a:ext>
            </a:extLst>
          </p:cNvPr>
          <p:cNvCxnSpPr>
            <a:cxnSpLocks/>
          </p:cNvCxnSpPr>
          <p:nvPr/>
        </p:nvCxnSpPr>
        <p:spPr>
          <a:xfrm>
            <a:off x="448056" y="2078448"/>
            <a:ext cx="6614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FE626AD5-2D2A-42C8-8C04-72A94017BCA6}"/>
              </a:ext>
            </a:extLst>
          </p:cNvPr>
          <p:cNvCxnSpPr>
            <a:cxnSpLocks/>
          </p:cNvCxnSpPr>
          <p:nvPr/>
        </p:nvCxnSpPr>
        <p:spPr>
          <a:xfrm>
            <a:off x="4760170" y="1527048"/>
            <a:ext cx="94568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FCEF6A26-209C-4773-AC1C-21893996EA7D}"/>
              </a:ext>
            </a:extLst>
          </p:cNvPr>
          <p:cNvCxnSpPr>
            <a:cxnSpLocks/>
          </p:cNvCxnSpPr>
          <p:nvPr/>
        </p:nvCxnSpPr>
        <p:spPr>
          <a:xfrm>
            <a:off x="4748381" y="3641976"/>
            <a:ext cx="7380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0598BBA6-2905-4410-A26D-AE6CDA326217}"/>
              </a:ext>
            </a:extLst>
          </p:cNvPr>
          <p:cNvCxnSpPr>
            <a:cxnSpLocks/>
          </p:cNvCxnSpPr>
          <p:nvPr/>
        </p:nvCxnSpPr>
        <p:spPr>
          <a:xfrm>
            <a:off x="4763621" y="3309744"/>
            <a:ext cx="7380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B1975028-03C8-4232-982B-C7CA74846655}"/>
              </a:ext>
            </a:extLst>
          </p:cNvPr>
          <p:cNvSpPr txBox="1"/>
          <p:nvPr/>
        </p:nvSpPr>
        <p:spPr>
          <a:xfrm>
            <a:off x="5501639" y="3099432"/>
            <a:ext cx="7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  <a:endParaRPr lang="nl-NL" dirty="0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52A180A5-9286-4D06-967F-6066AC6A5791}"/>
              </a:ext>
            </a:extLst>
          </p:cNvPr>
          <p:cNvSpPr txBox="1"/>
          <p:nvPr/>
        </p:nvSpPr>
        <p:spPr>
          <a:xfrm>
            <a:off x="5498189" y="3456571"/>
            <a:ext cx="89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  <a:endParaRPr lang="nl-NL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EC491F2E-E33B-4903-810D-9F055A2720CA}"/>
              </a:ext>
            </a:extLst>
          </p:cNvPr>
          <p:cNvSpPr txBox="1"/>
          <p:nvPr/>
        </p:nvSpPr>
        <p:spPr>
          <a:xfrm>
            <a:off x="5540861" y="3800995"/>
            <a:ext cx="89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SCL</a:t>
            </a:r>
            <a:endParaRPr lang="nl-NL" dirty="0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D0AC5DC9-E006-4875-BE4F-CA8347C164BC}"/>
              </a:ext>
            </a:extLst>
          </p:cNvPr>
          <p:cNvSpPr txBox="1"/>
          <p:nvPr/>
        </p:nvSpPr>
        <p:spPr>
          <a:xfrm>
            <a:off x="5565245" y="4154563"/>
            <a:ext cx="89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SDA</a:t>
            </a:r>
            <a:endParaRPr lang="nl-NL" dirty="0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E4AF1424-CF05-4966-9162-879EDA98D508}"/>
              </a:ext>
            </a:extLst>
          </p:cNvPr>
          <p:cNvSpPr txBox="1"/>
          <p:nvPr/>
        </p:nvSpPr>
        <p:spPr>
          <a:xfrm>
            <a:off x="5592677" y="4483223"/>
            <a:ext cx="89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VCC</a:t>
            </a:r>
            <a:endParaRPr lang="nl-NL" dirty="0"/>
          </a:p>
        </p:txBody>
      </p: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53C85771-6CB9-465A-933E-644F0819B3A6}"/>
              </a:ext>
            </a:extLst>
          </p:cNvPr>
          <p:cNvCxnSpPr>
            <a:cxnSpLocks/>
          </p:cNvCxnSpPr>
          <p:nvPr/>
        </p:nvCxnSpPr>
        <p:spPr>
          <a:xfrm flipH="1">
            <a:off x="4443377" y="1115568"/>
            <a:ext cx="4776" cy="53707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6C31D076-A263-47CB-ADA4-62A456836476}"/>
              </a:ext>
            </a:extLst>
          </p:cNvPr>
          <p:cNvCxnSpPr>
            <a:cxnSpLocks/>
          </p:cNvCxnSpPr>
          <p:nvPr/>
        </p:nvCxnSpPr>
        <p:spPr>
          <a:xfrm>
            <a:off x="4448153" y="4671051"/>
            <a:ext cx="109270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1606708D-AC86-4D8C-9F17-ED298944F899}"/>
              </a:ext>
            </a:extLst>
          </p:cNvPr>
          <p:cNvCxnSpPr>
            <a:cxnSpLocks/>
          </p:cNvCxnSpPr>
          <p:nvPr/>
        </p:nvCxnSpPr>
        <p:spPr>
          <a:xfrm>
            <a:off x="3034613" y="2774760"/>
            <a:ext cx="14230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623F59FB-8D96-4924-94A5-0297FF8D6487}"/>
              </a:ext>
            </a:extLst>
          </p:cNvPr>
          <p:cNvCxnSpPr>
            <a:cxnSpLocks/>
          </p:cNvCxnSpPr>
          <p:nvPr/>
        </p:nvCxnSpPr>
        <p:spPr>
          <a:xfrm>
            <a:off x="4410412" y="1115568"/>
            <a:ext cx="129544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872D113D-0C65-4C63-A56D-1E791463F5F9}"/>
              </a:ext>
            </a:extLst>
          </p:cNvPr>
          <p:cNvCxnSpPr>
            <a:cxnSpLocks/>
          </p:cNvCxnSpPr>
          <p:nvPr/>
        </p:nvCxnSpPr>
        <p:spPr>
          <a:xfrm>
            <a:off x="4078023" y="1869941"/>
            <a:ext cx="0" cy="345386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71EB49D6-504A-4A03-80A6-9D02122B1A41}"/>
              </a:ext>
            </a:extLst>
          </p:cNvPr>
          <p:cNvCxnSpPr>
            <a:cxnSpLocks/>
          </p:cNvCxnSpPr>
          <p:nvPr/>
        </p:nvCxnSpPr>
        <p:spPr>
          <a:xfrm>
            <a:off x="4066032" y="1905454"/>
            <a:ext cx="1616865" cy="107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F2AE2A52-369A-4BFA-90D5-DF9521EBBFAA}"/>
              </a:ext>
            </a:extLst>
          </p:cNvPr>
          <p:cNvCxnSpPr>
            <a:cxnSpLocks/>
          </p:cNvCxnSpPr>
          <p:nvPr/>
        </p:nvCxnSpPr>
        <p:spPr>
          <a:xfrm>
            <a:off x="2995982" y="4667889"/>
            <a:ext cx="1102106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29AACC57-E6FC-4BF1-9592-65B79D1FC230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074664" y="3985661"/>
            <a:ext cx="1466197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954C72A4-5FC9-4AD1-A1F3-11AADBFFA4F9}"/>
              </a:ext>
            </a:extLst>
          </p:cNvPr>
          <p:cNvCxnSpPr>
            <a:cxnSpLocks/>
          </p:cNvCxnSpPr>
          <p:nvPr/>
        </p:nvCxnSpPr>
        <p:spPr>
          <a:xfrm>
            <a:off x="3764444" y="2284783"/>
            <a:ext cx="1936741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124AAF0E-F68C-4979-860A-E83355AF7238}"/>
              </a:ext>
            </a:extLst>
          </p:cNvPr>
          <p:cNvCxnSpPr>
            <a:cxnSpLocks/>
          </p:cNvCxnSpPr>
          <p:nvPr/>
        </p:nvCxnSpPr>
        <p:spPr>
          <a:xfrm>
            <a:off x="3791437" y="4334706"/>
            <a:ext cx="1749424" cy="489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>
            <a:extLst>
              <a:ext uri="{FF2B5EF4-FFF2-40B4-BE49-F238E27FC236}">
                <a16:creationId xmlns:a16="http://schemas.microsoft.com/office/drawing/2014/main" id="{3182523A-470E-4AC3-A5FE-050A5581F503}"/>
              </a:ext>
            </a:extLst>
          </p:cNvPr>
          <p:cNvCxnSpPr>
            <a:cxnSpLocks/>
          </p:cNvCxnSpPr>
          <p:nvPr/>
        </p:nvCxnSpPr>
        <p:spPr>
          <a:xfrm>
            <a:off x="3005126" y="4924351"/>
            <a:ext cx="79492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EDFF4C38-E7EB-4309-AA5E-1AA071AAC3DD}"/>
              </a:ext>
            </a:extLst>
          </p:cNvPr>
          <p:cNvCxnSpPr>
            <a:cxnSpLocks/>
          </p:cNvCxnSpPr>
          <p:nvPr/>
        </p:nvCxnSpPr>
        <p:spPr>
          <a:xfrm>
            <a:off x="3800050" y="2321358"/>
            <a:ext cx="3854" cy="263956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Afbeelding 79">
            <a:extLst>
              <a:ext uri="{FF2B5EF4-FFF2-40B4-BE49-F238E27FC236}">
                <a16:creationId xmlns:a16="http://schemas.microsoft.com/office/drawing/2014/main" id="{B6D0A51F-71BD-4ED6-A168-D19886FE9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037929" y="5544871"/>
            <a:ext cx="1026601" cy="480415"/>
          </a:xfrm>
          <a:prstGeom prst="rect">
            <a:avLst/>
          </a:prstGeom>
        </p:spPr>
      </p:pic>
      <p:pic>
        <p:nvPicPr>
          <p:cNvPr id="82" name="Afbeelding 81">
            <a:extLst>
              <a:ext uri="{FF2B5EF4-FFF2-40B4-BE49-F238E27FC236}">
                <a16:creationId xmlns:a16="http://schemas.microsoft.com/office/drawing/2014/main" id="{A4F77BBA-8AD7-4816-B816-26F590DD1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584788" y="5541910"/>
            <a:ext cx="1026601" cy="480415"/>
          </a:xfrm>
          <a:prstGeom prst="rect">
            <a:avLst/>
          </a:prstGeom>
        </p:spPr>
      </p:pic>
      <p:cxnSp>
        <p:nvCxnSpPr>
          <p:cNvPr id="85" name="Rechte verbindingslijn 84">
            <a:extLst>
              <a:ext uri="{FF2B5EF4-FFF2-40B4-BE49-F238E27FC236}">
                <a16:creationId xmlns:a16="http://schemas.microsoft.com/office/drawing/2014/main" id="{4663F2A2-B4F9-4768-8CB9-A33A777D01C0}"/>
              </a:ext>
            </a:extLst>
          </p:cNvPr>
          <p:cNvCxnSpPr>
            <a:cxnSpLocks/>
          </p:cNvCxnSpPr>
          <p:nvPr/>
        </p:nvCxnSpPr>
        <p:spPr>
          <a:xfrm>
            <a:off x="3541574" y="4924351"/>
            <a:ext cx="0" cy="38545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67965985-069D-4A11-866E-20DE7C66B6E1}"/>
              </a:ext>
            </a:extLst>
          </p:cNvPr>
          <p:cNvCxnSpPr>
            <a:cxnSpLocks/>
          </p:cNvCxnSpPr>
          <p:nvPr/>
        </p:nvCxnSpPr>
        <p:spPr>
          <a:xfrm>
            <a:off x="3483864" y="6463466"/>
            <a:ext cx="9778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48A93B3E-C747-4196-84C0-B1CCD2831DBF}"/>
              </a:ext>
            </a:extLst>
          </p:cNvPr>
          <p:cNvCxnSpPr>
            <a:cxnSpLocks/>
          </p:cNvCxnSpPr>
          <p:nvPr/>
        </p:nvCxnSpPr>
        <p:spPr>
          <a:xfrm flipV="1">
            <a:off x="3511296" y="6295418"/>
            <a:ext cx="0" cy="1909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92">
            <a:extLst>
              <a:ext uri="{FF2B5EF4-FFF2-40B4-BE49-F238E27FC236}">
                <a16:creationId xmlns:a16="http://schemas.microsoft.com/office/drawing/2014/main" id="{9505F2F8-57E7-4C03-BB58-8E66AAE07F09}"/>
              </a:ext>
            </a:extLst>
          </p:cNvPr>
          <p:cNvCxnSpPr>
            <a:cxnSpLocks/>
          </p:cNvCxnSpPr>
          <p:nvPr/>
        </p:nvCxnSpPr>
        <p:spPr>
          <a:xfrm flipV="1">
            <a:off x="4066032" y="6283226"/>
            <a:ext cx="0" cy="19091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kstvak 1026">
            <a:extLst>
              <a:ext uri="{FF2B5EF4-FFF2-40B4-BE49-F238E27FC236}">
                <a16:creationId xmlns:a16="http://schemas.microsoft.com/office/drawing/2014/main" id="{06C8B3B5-D8D0-4ECD-B86C-4D52729B43BF}"/>
              </a:ext>
            </a:extLst>
          </p:cNvPr>
          <p:cNvSpPr txBox="1"/>
          <p:nvPr/>
        </p:nvSpPr>
        <p:spPr>
          <a:xfrm>
            <a:off x="4935996" y="5306149"/>
            <a:ext cx="264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10K pull resistors are necessary. Some BME280 boards have these already on the board.</a:t>
            </a:r>
            <a:endParaRPr lang="nl-NL" dirty="0"/>
          </a:p>
        </p:txBody>
      </p:sp>
      <p:sp>
        <p:nvSpPr>
          <p:cNvPr id="1028" name="Tekstvak 1027">
            <a:extLst>
              <a:ext uri="{FF2B5EF4-FFF2-40B4-BE49-F238E27FC236}">
                <a16:creationId xmlns:a16="http://schemas.microsoft.com/office/drawing/2014/main" id="{BA7C021A-B464-4F11-A6CA-E9447D3BC2BC}"/>
              </a:ext>
            </a:extLst>
          </p:cNvPr>
          <p:cNvSpPr txBox="1"/>
          <p:nvPr/>
        </p:nvSpPr>
        <p:spPr>
          <a:xfrm>
            <a:off x="6564594" y="4269201"/>
            <a:ext cx="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SPS30</a:t>
            </a:r>
            <a:endParaRPr lang="nl-NL" dirty="0"/>
          </a:p>
        </p:txBody>
      </p:sp>
      <p:sp>
        <p:nvSpPr>
          <p:cNvPr id="1029" name="Tekstvak 1028">
            <a:extLst>
              <a:ext uri="{FF2B5EF4-FFF2-40B4-BE49-F238E27FC236}">
                <a16:creationId xmlns:a16="http://schemas.microsoft.com/office/drawing/2014/main" id="{F2C659FF-F225-4D6D-B112-8F04A2404E9C}"/>
              </a:ext>
            </a:extLst>
          </p:cNvPr>
          <p:cNvSpPr txBox="1"/>
          <p:nvPr/>
        </p:nvSpPr>
        <p:spPr>
          <a:xfrm>
            <a:off x="5519525" y="268668"/>
            <a:ext cx="279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BME280 can handle 5V and Feather input is 5V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16016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876937A-9D9C-416C-93A3-22F2F601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539592" y="842605"/>
            <a:ext cx="1771650" cy="2076450"/>
          </a:xfrm>
          <a:prstGeom prst="rect">
            <a:avLst/>
          </a:prstGeom>
        </p:spPr>
      </p:pic>
      <p:pic>
        <p:nvPicPr>
          <p:cNvPr id="1026" name="Picture 2" descr="Afbeeldingsresultaat voor feather lora">
            <a:extLst>
              <a:ext uri="{FF2B5EF4-FFF2-40B4-BE49-F238E27FC236}">
                <a16:creationId xmlns:a16="http://schemas.microsoft.com/office/drawing/2014/main" id="{3B912F11-B723-420E-B862-48419ED82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685731" y="1157980"/>
            <a:ext cx="5498782" cy="412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DB6BFC51-598C-484B-8696-933843EEF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10605" y="3081099"/>
            <a:ext cx="2504894" cy="2434243"/>
          </a:xfrm>
          <a:prstGeom prst="rect">
            <a:avLst/>
          </a:prstGeom>
        </p:spPr>
      </p:pic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8991492-D023-4883-9C67-98B3A3B1778F}"/>
              </a:ext>
            </a:extLst>
          </p:cNvPr>
          <p:cNvCxnSpPr>
            <a:cxnSpLocks/>
          </p:cNvCxnSpPr>
          <p:nvPr/>
        </p:nvCxnSpPr>
        <p:spPr>
          <a:xfrm>
            <a:off x="4736592" y="443228"/>
            <a:ext cx="0" cy="34906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0287677F-5F17-4F8A-9269-EFF32D7EAB82}"/>
              </a:ext>
            </a:extLst>
          </p:cNvPr>
          <p:cNvCxnSpPr>
            <a:cxnSpLocks/>
          </p:cNvCxnSpPr>
          <p:nvPr/>
        </p:nvCxnSpPr>
        <p:spPr>
          <a:xfrm>
            <a:off x="411480" y="472249"/>
            <a:ext cx="43213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BDCE2728-B9D2-4F26-A19A-CB3DCAE64F4A}"/>
              </a:ext>
            </a:extLst>
          </p:cNvPr>
          <p:cNvCxnSpPr>
            <a:cxnSpLocks/>
          </p:cNvCxnSpPr>
          <p:nvPr/>
        </p:nvCxnSpPr>
        <p:spPr>
          <a:xfrm>
            <a:off x="448056" y="472249"/>
            <a:ext cx="0" cy="1740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BF422AAC-ED5E-46C9-9916-E36643EC2615}"/>
              </a:ext>
            </a:extLst>
          </p:cNvPr>
          <p:cNvCxnSpPr>
            <a:cxnSpLocks/>
          </p:cNvCxnSpPr>
          <p:nvPr/>
        </p:nvCxnSpPr>
        <p:spPr>
          <a:xfrm>
            <a:off x="448056" y="2179032"/>
            <a:ext cx="6614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FCEF6A26-209C-4773-AC1C-21893996EA7D}"/>
              </a:ext>
            </a:extLst>
          </p:cNvPr>
          <p:cNvCxnSpPr>
            <a:cxnSpLocks/>
          </p:cNvCxnSpPr>
          <p:nvPr/>
        </p:nvCxnSpPr>
        <p:spPr>
          <a:xfrm flipV="1">
            <a:off x="4710833" y="3911590"/>
            <a:ext cx="894292" cy="58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B1975028-03C8-4232-982B-C7CA74846655}"/>
              </a:ext>
            </a:extLst>
          </p:cNvPr>
          <p:cNvSpPr txBox="1"/>
          <p:nvPr/>
        </p:nvSpPr>
        <p:spPr>
          <a:xfrm>
            <a:off x="5674432" y="3413776"/>
            <a:ext cx="73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  <a:endParaRPr lang="nl-NL" dirty="0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52A180A5-9286-4D06-967F-6066AC6A5791}"/>
              </a:ext>
            </a:extLst>
          </p:cNvPr>
          <p:cNvSpPr txBox="1"/>
          <p:nvPr/>
        </p:nvSpPr>
        <p:spPr>
          <a:xfrm>
            <a:off x="5636302" y="3691499"/>
            <a:ext cx="89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</a:t>
            </a:r>
            <a:endParaRPr lang="nl-NL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EC491F2E-E33B-4903-810D-9F055A2720CA}"/>
              </a:ext>
            </a:extLst>
          </p:cNvPr>
          <p:cNvSpPr txBox="1"/>
          <p:nvPr/>
        </p:nvSpPr>
        <p:spPr>
          <a:xfrm>
            <a:off x="5669351" y="3953896"/>
            <a:ext cx="89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SCL</a:t>
            </a:r>
            <a:endParaRPr lang="nl-NL" dirty="0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D0AC5DC9-E006-4875-BE4F-CA8347C164BC}"/>
              </a:ext>
            </a:extLst>
          </p:cNvPr>
          <p:cNvSpPr txBox="1"/>
          <p:nvPr/>
        </p:nvSpPr>
        <p:spPr>
          <a:xfrm>
            <a:off x="5662372" y="4277005"/>
            <a:ext cx="89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SDA</a:t>
            </a:r>
            <a:endParaRPr lang="nl-NL" dirty="0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E4AF1424-CF05-4966-9162-879EDA98D508}"/>
              </a:ext>
            </a:extLst>
          </p:cNvPr>
          <p:cNvSpPr txBox="1"/>
          <p:nvPr/>
        </p:nvSpPr>
        <p:spPr>
          <a:xfrm>
            <a:off x="5662371" y="4577489"/>
            <a:ext cx="89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VCC</a:t>
            </a:r>
            <a:endParaRPr lang="nl-NL" dirty="0"/>
          </a:p>
        </p:txBody>
      </p: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53C85771-6CB9-465A-933E-644F0819B3A6}"/>
              </a:ext>
            </a:extLst>
          </p:cNvPr>
          <p:cNvCxnSpPr>
            <a:cxnSpLocks/>
          </p:cNvCxnSpPr>
          <p:nvPr/>
        </p:nvCxnSpPr>
        <p:spPr>
          <a:xfrm flipH="1">
            <a:off x="4432361" y="2888968"/>
            <a:ext cx="11016" cy="18994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6C31D076-A263-47CB-ADA4-62A456836476}"/>
              </a:ext>
            </a:extLst>
          </p:cNvPr>
          <p:cNvCxnSpPr>
            <a:cxnSpLocks/>
          </p:cNvCxnSpPr>
          <p:nvPr/>
        </p:nvCxnSpPr>
        <p:spPr>
          <a:xfrm>
            <a:off x="4423782" y="4762155"/>
            <a:ext cx="124913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1606708D-AC86-4D8C-9F17-ED298944F899}"/>
              </a:ext>
            </a:extLst>
          </p:cNvPr>
          <p:cNvCxnSpPr>
            <a:cxnSpLocks/>
          </p:cNvCxnSpPr>
          <p:nvPr/>
        </p:nvCxnSpPr>
        <p:spPr>
          <a:xfrm>
            <a:off x="3007181" y="2875344"/>
            <a:ext cx="147337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623F59FB-8D96-4924-94A5-0297FF8D6487}"/>
              </a:ext>
            </a:extLst>
          </p:cNvPr>
          <p:cNvCxnSpPr>
            <a:cxnSpLocks/>
          </p:cNvCxnSpPr>
          <p:nvPr/>
        </p:nvCxnSpPr>
        <p:spPr>
          <a:xfrm>
            <a:off x="182880" y="301752"/>
            <a:ext cx="552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872D113D-0C65-4C63-A56D-1E791463F5F9}"/>
              </a:ext>
            </a:extLst>
          </p:cNvPr>
          <p:cNvCxnSpPr>
            <a:cxnSpLocks/>
          </p:cNvCxnSpPr>
          <p:nvPr/>
        </p:nvCxnSpPr>
        <p:spPr>
          <a:xfrm>
            <a:off x="4078023" y="1970525"/>
            <a:ext cx="0" cy="279794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71EB49D6-504A-4A03-80A6-9D02122B1A41}"/>
              </a:ext>
            </a:extLst>
          </p:cNvPr>
          <p:cNvCxnSpPr>
            <a:cxnSpLocks/>
          </p:cNvCxnSpPr>
          <p:nvPr/>
        </p:nvCxnSpPr>
        <p:spPr>
          <a:xfrm>
            <a:off x="4066032" y="2006038"/>
            <a:ext cx="1616865" cy="107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F2AE2A52-369A-4BFA-90D5-DF9521EBBFAA}"/>
              </a:ext>
            </a:extLst>
          </p:cNvPr>
          <p:cNvCxnSpPr>
            <a:cxnSpLocks/>
          </p:cNvCxnSpPr>
          <p:nvPr/>
        </p:nvCxnSpPr>
        <p:spPr>
          <a:xfrm>
            <a:off x="2984965" y="4768473"/>
            <a:ext cx="1131339" cy="1050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954C72A4-5FC9-4AD1-A1F3-11AADBFFA4F9}"/>
              </a:ext>
            </a:extLst>
          </p:cNvPr>
          <p:cNvCxnSpPr>
            <a:cxnSpLocks/>
          </p:cNvCxnSpPr>
          <p:nvPr/>
        </p:nvCxnSpPr>
        <p:spPr>
          <a:xfrm>
            <a:off x="3775461" y="2385367"/>
            <a:ext cx="1936741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66">
            <a:extLst>
              <a:ext uri="{FF2B5EF4-FFF2-40B4-BE49-F238E27FC236}">
                <a16:creationId xmlns:a16="http://schemas.microsoft.com/office/drawing/2014/main" id="{124AAF0E-F68C-4979-860A-E83355AF7238}"/>
              </a:ext>
            </a:extLst>
          </p:cNvPr>
          <p:cNvCxnSpPr>
            <a:cxnSpLocks/>
          </p:cNvCxnSpPr>
          <p:nvPr/>
        </p:nvCxnSpPr>
        <p:spPr>
          <a:xfrm flipV="1">
            <a:off x="3821305" y="4431918"/>
            <a:ext cx="1851614" cy="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>
            <a:extLst>
              <a:ext uri="{FF2B5EF4-FFF2-40B4-BE49-F238E27FC236}">
                <a16:creationId xmlns:a16="http://schemas.microsoft.com/office/drawing/2014/main" id="{3182523A-470E-4AC3-A5FE-050A5581F503}"/>
              </a:ext>
            </a:extLst>
          </p:cNvPr>
          <p:cNvCxnSpPr>
            <a:cxnSpLocks/>
          </p:cNvCxnSpPr>
          <p:nvPr/>
        </p:nvCxnSpPr>
        <p:spPr>
          <a:xfrm>
            <a:off x="3005126" y="5024935"/>
            <a:ext cx="794924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70">
            <a:extLst>
              <a:ext uri="{FF2B5EF4-FFF2-40B4-BE49-F238E27FC236}">
                <a16:creationId xmlns:a16="http://schemas.microsoft.com/office/drawing/2014/main" id="{EDFF4C38-E7EB-4309-AA5E-1AA071AAC3DD}"/>
              </a:ext>
            </a:extLst>
          </p:cNvPr>
          <p:cNvCxnSpPr>
            <a:cxnSpLocks/>
          </p:cNvCxnSpPr>
          <p:nvPr/>
        </p:nvCxnSpPr>
        <p:spPr>
          <a:xfrm flipH="1">
            <a:off x="3785616" y="1818448"/>
            <a:ext cx="31830" cy="324306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Afbeelding 79">
            <a:extLst>
              <a:ext uri="{FF2B5EF4-FFF2-40B4-BE49-F238E27FC236}">
                <a16:creationId xmlns:a16="http://schemas.microsoft.com/office/drawing/2014/main" id="{B6D0A51F-71BD-4ED6-A168-D19886FE9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322433" y="1064940"/>
            <a:ext cx="1026601" cy="480415"/>
          </a:xfrm>
          <a:prstGeom prst="rect">
            <a:avLst/>
          </a:prstGeom>
        </p:spPr>
      </p:pic>
      <p:pic>
        <p:nvPicPr>
          <p:cNvPr id="82" name="Afbeelding 81">
            <a:extLst>
              <a:ext uri="{FF2B5EF4-FFF2-40B4-BE49-F238E27FC236}">
                <a16:creationId xmlns:a16="http://schemas.microsoft.com/office/drawing/2014/main" id="{A4F77BBA-8AD7-4816-B816-26F590DD1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922378" y="1078564"/>
            <a:ext cx="1026601" cy="480415"/>
          </a:xfrm>
          <a:prstGeom prst="rect">
            <a:avLst/>
          </a:prstGeom>
        </p:spPr>
      </p:pic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48A93B3E-C747-4196-84C0-B1CCD2831DBF}"/>
              </a:ext>
            </a:extLst>
          </p:cNvPr>
          <p:cNvCxnSpPr>
            <a:cxnSpLocks/>
          </p:cNvCxnSpPr>
          <p:nvPr/>
        </p:nvCxnSpPr>
        <p:spPr>
          <a:xfrm flipV="1">
            <a:off x="3800050" y="301752"/>
            <a:ext cx="0" cy="51825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kstvak 1027">
            <a:extLst>
              <a:ext uri="{FF2B5EF4-FFF2-40B4-BE49-F238E27FC236}">
                <a16:creationId xmlns:a16="http://schemas.microsoft.com/office/drawing/2014/main" id="{BA7C021A-B464-4F11-A6CA-E9447D3BC2BC}"/>
              </a:ext>
            </a:extLst>
          </p:cNvPr>
          <p:cNvSpPr txBox="1"/>
          <p:nvPr/>
        </p:nvSpPr>
        <p:spPr>
          <a:xfrm>
            <a:off x="6725742" y="4571552"/>
            <a:ext cx="96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SPS30</a:t>
            </a:r>
            <a:endParaRPr lang="nl-NL" dirty="0"/>
          </a:p>
        </p:txBody>
      </p:sp>
      <p:sp>
        <p:nvSpPr>
          <p:cNvPr id="1029" name="Tekstvak 1028">
            <a:extLst>
              <a:ext uri="{FF2B5EF4-FFF2-40B4-BE49-F238E27FC236}">
                <a16:creationId xmlns:a16="http://schemas.microsoft.com/office/drawing/2014/main" id="{F2C659FF-F225-4D6D-B112-8F04A2404E9C}"/>
              </a:ext>
            </a:extLst>
          </p:cNvPr>
          <p:cNvSpPr txBox="1"/>
          <p:nvPr/>
        </p:nvSpPr>
        <p:spPr>
          <a:xfrm>
            <a:off x="5997237" y="279062"/>
            <a:ext cx="363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BME280 can handle 3V3. The Feather input is 3V3</a:t>
            </a:r>
            <a:endParaRPr lang="nl-NL" b="1" dirty="0"/>
          </a:p>
        </p:txBody>
      </p: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F77D9852-9A42-48BD-8D0D-866FC2DC9EC4}"/>
              </a:ext>
            </a:extLst>
          </p:cNvPr>
          <p:cNvCxnSpPr>
            <a:cxnSpLocks/>
          </p:cNvCxnSpPr>
          <p:nvPr/>
        </p:nvCxnSpPr>
        <p:spPr>
          <a:xfrm>
            <a:off x="4732814" y="1589334"/>
            <a:ext cx="97406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Rechte verbindingslijn 190">
            <a:extLst>
              <a:ext uri="{FF2B5EF4-FFF2-40B4-BE49-F238E27FC236}">
                <a16:creationId xmlns:a16="http://schemas.microsoft.com/office/drawing/2014/main" id="{CAA36129-3761-44A7-879B-878CCE52B2FA}"/>
              </a:ext>
            </a:extLst>
          </p:cNvPr>
          <p:cNvCxnSpPr>
            <a:cxnSpLocks/>
          </p:cNvCxnSpPr>
          <p:nvPr/>
        </p:nvCxnSpPr>
        <p:spPr>
          <a:xfrm>
            <a:off x="203267" y="277477"/>
            <a:ext cx="0" cy="145181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Rechte verbindingslijn 192">
            <a:extLst>
              <a:ext uri="{FF2B5EF4-FFF2-40B4-BE49-F238E27FC236}">
                <a16:creationId xmlns:a16="http://schemas.microsoft.com/office/drawing/2014/main" id="{5A7B9AD8-360F-468E-88F3-0ECB64F66526}"/>
              </a:ext>
            </a:extLst>
          </p:cNvPr>
          <p:cNvCxnSpPr>
            <a:cxnSpLocks/>
          </p:cNvCxnSpPr>
          <p:nvPr/>
        </p:nvCxnSpPr>
        <p:spPr>
          <a:xfrm>
            <a:off x="182880" y="1720152"/>
            <a:ext cx="926592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Rechte verbindingslijn 195">
            <a:extLst>
              <a:ext uri="{FF2B5EF4-FFF2-40B4-BE49-F238E27FC236}">
                <a16:creationId xmlns:a16="http://schemas.microsoft.com/office/drawing/2014/main" id="{AB4792E2-465B-4A7E-876A-5C8648C70B0B}"/>
              </a:ext>
            </a:extLst>
          </p:cNvPr>
          <p:cNvCxnSpPr>
            <a:cxnSpLocks/>
          </p:cNvCxnSpPr>
          <p:nvPr/>
        </p:nvCxnSpPr>
        <p:spPr>
          <a:xfrm>
            <a:off x="5706880" y="262831"/>
            <a:ext cx="0" cy="98075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>
            <a:extLst>
              <a:ext uri="{FF2B5EF4-FFF2-40B4-BE49-F238E27FC236}">
                <a16:creationId xmlns:a16="http://schemas.microsoft.com/office/drawing/2014/main" id="{287F59D9-3D7B-4F40-9C38-B5E73E1A891A}"/>
              </a:ext>
            </a:extLst>
          </p:cNvPr>
          <p:cNvCxnSpPr>
            <a:cxnSpLocks/>
          </p:cNvCxnSpPr>
          <p:nvPr/>
        </p:nvCxnSpPr>
        <p:spPr>
          <a:xfrm>
            <a:off x="4090015" y="4151722"/>
            <a:ext cx="158290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F01A378C-6B8F-4957-A77F-03BDD786C5A1}"/>
              </a:ext>
            </a:extLst>
          </p:cNvPr>
          <p:cNvCxnSpPr>
            <a:cxnSpLocks/>
          </p:cNvCxnSpPr>
          <p:nvPr/>
        </p:nvCxnSpPr>
        <p:spPr>
          <a:xfrm flipV="1">
            <a:off x="4399188" y="326868"/>
            <a:ext cx="0" cy="51825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60A07743-68F6-4154-B5DA-21F1C29394BF}"/>
              </a:ext>
            </a:extLst>
          </p:cNvPr>
          <p:cNvCxnSpPr>
            <a:cxnSpLocks/>
          </p:cNvCxnSpPr>
          <p:nvPr/>
        </p:nvCxnSpPr>
        <p:spPr>
          <a:xfrm flipH="1" flipV="1">
            <a:off x="4416007" y="1811982"/>
            <a:ext cx="4529" cy="19780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vak 100">
            <a:extLst>
              <a:ext uri="{FF2B5EF4-FFF2-40B4-BE49-F238E27FC236}">
                <a16:creationId xmlns:a16="http://schemas.microsoft.com/office/drawing/2014/main" id="{04A2504B-E30B-43A5-972D-DBC1A9434694}"/>
              </a:ext>
            </a:extLst>
          </p:cNvPr>
          <p:cNvSpPr txBox="1"/>
          <p:nvPr/>
        </p:nvSpPr>
        <p:spPr>
          <a:xfrm>
            <a:off x="7450381" y="992949"/>
            <a:ext cx="2180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10K pull resistors to 3V3 are necessary. Some BME280 boards have these already on the board.</a:t>
            </a:r>
            <a:endParaRPr lang="nl-NL" dirty="0"/>
          </a:p>
        </p:txBody>
      </p:sp>
      <p:sp>
        <p:nvSpPr>
          <p:cNvPr id="102" name="Pijl: rechts 101">
            <a:extLst>
              <a:ext uri="{FF2B5EF4-FFF2-40B4-BE49-F238E27FC236}">
                <a16:creationId xmlns:a16="http://schemas.microsoft.com/office/drawing/2014/main" id="{6ED7FB5D-99A9-45FA-B218-0EAEA9E4DD2F}"/>
              </a:ext>
            </a:extLst>
          </p:cNvPr>
          <p:cNvSpPr/>
          <p:nvPr/>
        </p:nvSpPr>
        <p:spPr>
          <a:xfrm>
            <a:off x="2814339" y="461516"/>
            <a:ext cx="715777" cy="531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10K</a:t>
            </a:r>
            <a:endParaRPr lang="nl-NL" dirty="0"/>
          </a:p>
        </p:txBody>
      </p:sp>
      <p:cxnSp>
        <p:nvCxnSpPr>
          <p:cNvPr id="73" name="Rechte verbindingslijn 72">
            <a:extLst>
              <a:ext uri="{FF2B5EF4-FFF2-40B4-BE49-F238E27FC236}">
                <a16:creationId xmlns:a16="http://schemas.microsoft.com/office/drawing/2014/main" id="{5D9F97A8-3624-4793-91E5-500CB319FD81}"/>
              </a:ext>
            </a:extLst>
          </p:cNvPr>
          <p:cNvCxnSpPr>
            <a:cxnSpLocks/>
          </p:cNvCxnSpPr>
          <p:nvPr/>
        </p:nvCxnSpPr>
        <p:spPr>
          <a:xfrm>
            <a:off x="4732814" y="3641659"/>
            <a:ext cx="8896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417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66</Words>
  <Application>Microsoft Office PowerPoint</Application>
  <PresentationFormat>Breedbeeld</PresentationFormat>
  <Paragraphs>17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van Haastrecht</dc:creator>
  <cp:lastModifiedBy>Paul van Haastrecht</cp:lastModifiedBy>
  <cp:revision>16</cp:revision>
  <dcterms:created xsi:type="dcterms:W3CDTF">2019-10-03T08:42:51Z</dcterms:created>
  <dcterms:modified xsi:type="dcterms:W3CDTF">2019-10-07T09:50:37Z</dcterms:modified>
</cp:coreProperties>
</file>