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2.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34"/>
  </p:notesMasterIdLst>
  <p:sldIdLst>
    <p:sldId id="256" r:id="rId2"/>
    <p:sldId id="285" r:id="rId3"/>
    <p:sldId id="286" r:id="rId4"/>
    <p:sldId id="289" r:id="rId5"/>
    <p:sldId id="257" r:id="rId6"/>
    <p:sldId id="308" r:id="rId7"/>
    <p:sldId id="287" r:id="rId8"/>
    <p:sldId id="294" r:id="rId9"/>
    <p:sldId id="291" r:id="rId10"/>
    <p:sldId id="317" r:id="rId11"/>
    <p:sldId id="318" r:id="rId12"/>
    <p:sldId id="319" r:id="rId13"/>
    <p:sldId id="320" r:id="rId14"/>
    <p:sldId id="325" r:id="rId15"/>
    <p:sldId id="311" r:id="rId16"/>
    <p:sldId id="312" r:id="rId17"/>
    <p:sldId id="313" r:id="rId18"/>
    <p:sldId id="314" r:id="rId19"/>
    <p:sldId id="315" r:id="rId20"/>
    <p:sldId id="321" r:id="rId21"/>
    <p:sldId id="322" r:id="rId22"/>
    <p:sldId id="323" r:id="rId23"/>
    <p:sldId id="326" r:id="rId24"/>
    <p:sldId id="324" r:id="rId25"/>
    <p:sldId id="327" r:id="rId26"/>
    <p:sldId id="328" r:id="rId27"/>
    <p:sldId id="329" r:id="rId28"/>
    <p:sldId id="330" r:id="rId29"/>
    <p:sldId id="332" r:id="rId30"/>
    <p:sldId id="333" r:id="rId31"/>
    <p:sldId id="331" r:id="rId32"/>
    <p:sldId id="310" r:id="rId33"/>
  </p:sldIdLst>
  <p:sldSz cx="9144000" cy="5143500" type="screen16x9"/>
  <p:notesSz cx="6858000" cy="9144000"/>
  <p:embeddedFontLst>
    <p:embeddedFont>
      <p:font typeface="Corbel" panose="020B0503020204020204" pitchFamily="34" charset="0"/>
      <p:regular r:id="rId35"/>
      <p:bold r:id="rId36"/>
      <p:italic r:id="rId37"/>
      <p:boldItalic r:id="rId38"/>
    </p:embeddedFont>
    <p:embeddedFont>
      <p:font typeface="Microsoft Sans Serif" panose="020B0604020202020204" pitchFamily="34" charset="0"/>
      <p:regular r:id="rId39"/>
    </p:embeddedFont>
    <p:embeddedFont>
      <p:font typeface="Montserrat" panose="020B0604020202020204" charset="0"/>
      <p:regular r:id="rId40"/>
      <p:bold r:id="rId41"/>
    </p:embeddedFont>
    <p:embeddedFont>
      <p:font typeface="Ralew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A58684-17C8-4ABB-8527-7E89E305B7F3}">
  <a:tblStyle styleId="{0EA58684-17C8-4ABB-8527-7E89E305B7F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napToGrid="0">
      <p:cViewPr varScale="1">
        <p:scale>
          <a:sx n="90" d="100"/>
          <a:sy n="90"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ốc Bảo Nguyễn" userId="cb2ddf5374861cca" providerId="LiveId" clId="{BD5C0CD0-41DD-4006-85B5-92BBE602DCFC}"/>
    <pc:docChg chg="undo redo custSel addSld delSld modSld sldOrd modMainMaster">
      <pc:chgData name="Quốc Bảo Nguyễn" userId="cb2ddf5374861cca" providerId="LiveId" clId="{BD5C0CD0-41DD-4006-85B5-92BBE602DCFC}" dt="2019-06-12T17:42:41.091" v="2924" actId="20577"/>
      <pc:docMkLst>
        <pc:docMk/>
      </pc:docMkLst>
      <pc:sldChg chg="modSp">
        <pc:chgData name="Quốc Bảo Nguyễn" userId="cb2ddf5374861cca" providerId="LiveId" clId="{BD5C0CD0-41DD-4006-85B5-92BBE602DCFC}" dt="2019-06-12T14:21:07.209" v="209"/>
        <pc:sldMkLst>
          <pc:docMk/>
          <pc:sldMk cId="0" sldId="256"/>
        </pc:sldMkLst>
        <pc:spChg chg="mod">
          <ac:chgData name="Quốc Bảo Nguyễn" userId="cb2ddf5374861cca" providerId="LiveId" clId="{BD5C0CD0-41DD-4006-85B5-92BBE602DCFC}" dt="2019-06-12T14:21:07.209" v="209"/>
          <ac:spMkLst>
            <pc:docMk/>
            <pc:sldMk cId="0" sldId="256"/>
            <ac:spMk id="3" creationId="{00000000-0000-0000-0000-000000000000}"/>
          </ac:spMkLst>
        </pc:spChg>
        <pc:spChg chg="mod">
          <ac:chgData name="Quốc Bảo Nguyễn" userId="cb2ddf5374861cca" providerId="LiveId" clId="{BD5C0CD0-41DD-4006-85B5-92BBE602DCFC}" dt="2019-06-12T14:21:07.209" v="209"/>
          <ac:spMkLst>
            <pc:docMk/>
            <pc:sldMk cId="0" sldId="256"/>
            <ac:spMk id="6" creationId="{00000000-0000-0000-0000-000000000000}"/>
          </ac:spMkLst>
        </pc:spChg>
        <pc:spChg chg="mod">
          <ac:chgData name="Quốc Bảo Nguyễn" userId="cb2ddf5374861cca" providerId="LiveId" clId="{BD5C0CD0-41DD-4006-85B5-92BBE602DCFC}" dt="2019-06-12T14:21:07.209" v="209"/>
          <ac:spMkLst>
            <pc:docMk/>
            <pc:sldMk cId="0" sldId="256"/>
            <ac:spMk id="7" creationId="{00000000-0000-0000-0000-000000000000}"/>
          </ac:spMkLst>
        </pc:spChg>
        <pc:spChg chg="mod">
          <ac:chgData name="Quốc Bảo Nguyễn" userId="cb2ddf5374861cca" providerId="LiveId" clId="{BD5C0CD0-41DD-4006-85B5-92BBE602DCFC}" dt="2019-06-12T14:21:07.209" v="209"/>
          <ac:spMkLst>
            <pc:docMk/>
            <pc:sldMk cId="0" sldId="256"/>
            <ac:spMk id="74" creationId="{00000000-0000-0000-0000-000000000000}"/>
          </ac:spMkLst>
        </pc:spChg>
      </pc:sldChg>
      <pc:sldChg chg="addSp delSp modSp">
        <pc:chgData name="Quốc Bảo Nguyễn" userId="cb2ddf5374861cca" providerId="LiveId" clId="{BD5C0CD0-41DD-4006-85B5-92BBE602DCFC}" dt="2019-06-12T15:41:56.551" v="313" actId="1076"/>
        <pc:sldMkLst>
          <pc:docMk/>
          <pc:sldMk cId="0" sldId="257"/>
        </pc:sldMkLst>
        <pc:spChg chg="del">
          <ac:chgData name="Quốc Bảo Nguyễn" userId="cb2ddf5374861cca" providerId="LiveId" clId="{BD5C0CD0-41DD-4006-85B5-92BBE602DCFC}" dt="2019-06-12T14:20:26.239" v="195" actId="478"/>
          <ac:spMkLst>
            <pc:docMk/>
            <pc:sldMk cId="0" sldId="257"/>
            <ac:spMk id="2" creationId="{00000000-0000-0000-0000-000000000000}"/>
          </ac:spMkLst>
        </pc:spChg>
        <pc:spChg chg="add del mod">
          <ac:chgData name="Quốc Bảo Nguyễn" userId="cb2ddf5374861cca" providerId="LiveId" clId="{BD5C0CD0-41DD-4006-85B5-92BBE602DCFC}" dt="2019-06-12T14:20:15.471" v="193" actId="478"/>
          <ac:spMkLst>
            <pc:docMk/>
            <pc:sldMk cId="0" sldId="257"/>
            <ac:spMk id="4" creationId="{A4CB3D3A-628E-4F06-BDEA-3E8C3E5CF9CB}"/>
          </ac:spMkLst>
        </pc:spChg>
        <pc:spChg chg="del">
          <ac:chgData name="Quốc Bảo Nguyễn" userId="cb2ddf5374861cca" providerId="LiveId" clId="{BD5C0CD0-41DD-4006-85B5-92BBE602DCFC}" dt="2019-06-12T14:20:13.133" v="192" actId="478"/>
          <ac:spMkLst>
            <pc:docMk/>
            <pc:sldMk cId="0" sldId="257"/>
            <ac:spMk id="6" creationId="{00000000-0000-0000-0000-000000000000}"/>
          </ac:spMkLst>
        </pc:spChg>
        <pc:spChg chg="add mod">
          <ac:chgData name="Quốc Bảo Nguyễn" userId="cb2ddf5374861cca" providerId="LiveId" clId="{BD5C0CD0-41DD-4006-85B5-92BBE602DCFC}" dt="2019-06-12T15:41:56.551" v="313" actId="1076"/>
          <ac:spMkLst>
            <pc:docMk/>
            <pc:sldMk cId="0" sldId="257"/>
            <ac:spMk id="8" creationId="{3A3964F1-B696-4553-A79A-B3DA6E6B0ECD}"/>
          </ac:spMkLst>
        </pc:spChg>
        <pc:spChg chg="mod">
          <ac:chgData name="Quốc Bảo Nguyễn" userId="cb2ddf5374861cca" providerId="LiveId" clId="{BD5C0CD0-41DD-4006-85B5-92BBE602DCFC}" dt="2019-06-12T14:31:11.074" v="288" actId="113"/>
          <ac:spMkLst>
            <pc:docMk/>
            <pc:sldMk cId="0" sldId="257"/>
            <ac:spMk id="83" creationId="{00000000-0000-0000-0000-000000000000}"/>
          </ac:spMkLst>
        </pc:spChg>
        <pc:spChg chg="del">
          <ac:chgData name="Quốc Bảo Nguyễn" userId="cb2ddf5374861cca" providerId="LiveId" clId="{BD5C0CD0-41DD-4006-85B5-92BBE602DCFC}" dt="2019-06-12T14:20:22.068" v="194" actId="478"/>
          <ac:spMkLst>
            <pc:docMk/>
            <pc:sldMk cId="0" sldId="257"/>
            <ac:spMk id="84" creationId="{00000000-0000-0000-0000-000000000000}"/>
          </ac:spMkLst>
        </pc:spChg>
        <pc:spChg chg="del">
          <ac:chgData name="Quốc Bảo Nguyễn" userId="cb2ddf5374861cca" providerId="LiveId" clId="{BD5C0CD0-41DD-4006-85B5-92BBE602DCFC}" dt="2019-06-12T14:20:13.133" v="192" actId="478"/>
          <ac:spMkLst>
            <pc:docMk/>
            <pc:sldMk cId="0" sldId="257"/>
            <ac:spMk id="88" creationId="{00000000-0000-0000-0000-000000000000}"/>
          </ac:spMkLst>
        </pc:spChg>
        <pc:picChg chg="add mod">
          <ac:chgData name="Quốc Bảo Nguyễn" userId="cb2ddf5374861cca" providerId="LiveId" clId="{BD5C0CD0-41DD-4006-85B5-92BBE602DCFC}" dt="2019-06-12T14:21:07.209" v="209"/>
          <ac:picMkLst>
            <pc:docMk/>
            <pc:sldMk cId="0" sldId="257"/>
            <ac:picMk id="7" creationId="{F5EA3F63-2A7E-4597-9DC7-87BBEEF42461}"/>
          </ac:picMkLst>
        </pc:picChg>
        <pc:picChg chg="del">
          <ac:chgData name="Quốc Bảo Nguyễn" userId="cb2ddf5374861cca" providerId="LiveId" clId="{BD5C0CD0-41DD-4006-85B5-92BBE602DCFC}" dt="2019-06-12T14:20:13.133" v="192" actId="478"/>
          <ac:picMkLst>
            <pc:docMk/>
            <pc:sldMk cId="0" sldId="257"/>
            <ac:picMk id="1026" creationId="{00000000-0000-0000-0000-000000000000}"/>
          </ac:picMkLst>
        </pc:picChg>
        <pc:picChg chg="del">
          <ac:chgData name="Quốc Bảo Nguyễn" userId="cb2ddf5374861cca" providerId="LiveId" clId="{BD5C0CD0-41DD-4006-85B5-92BBE602DCFC}" dt="2019-06-12T14:20:13.133" v="192" actId="478"/>
          <ac:picMkLst>
            <pc:docMk/>
            <pc:sldMk cId="0" sldId="257"/>
            <ac:picMk id="1028" creationId="{00000000-0000-0000-0000-000000000000}"/>
          </ac:picMkLst>
        </pc:picChg>
      </pc:sldChg>
      <pc:sldChg chg="addSp delSp modSp del">
        <pc:chgData name="Quốc Bảo Nguyễn" userId="cb2ddf5374861cca" providerId="LiveId" clId="{BD5C0CD0-41DD-4006-85B5-92BBE602DCFC}" dt="2019-06-12T17:00:32.345" v="1586" actId="2696"/>
        <pc:sldMkLst>
          <pc:docMk/>
          <pc:sldMk cId="0" sldId="258"/>
        </pc:sldMkLst>
        <pc:spChg chg="add del mod">
          <ac:chgData name="Quốc Bảo Nguyễn" userId="cb2ddf5374861cca" providerId="LiveId" clId="{BD5C0CD0-41DD-4006-85B5-92BBE602DCFC}" dt="2019-06-12T16:29:57.247" v="1044" actId="478"/>
          <ac:spMkLst>
            <pc:docMk/>
            <pc:sldMk cId="0" sldId="258"/>
            <ac:spMk id="3" creationId="{25908114-8E41-4D6D-8E9C-75216D02F51C}"/>
          </ac:spMkLst>
        </pc:spChg>
        <pc:spChg chg="mod">
          <ac:chgData name="Quốc Bảo Nguyễn" userId="cb2ddf5374861cca" providerId="LiveId" clId="{BD5C0CD0-41DD-4006-85B5-92BBE602DCFC}" dt="2019-06-12T16:29:52.525" v="1042" actId="1076"/>
          <ac:spMkLst>
            <pc:docMk/>
            <pc:sldMk cId="0" sldId="258"/>
            <ac:spMk id="10" creationId="{00000000-0000-0000-0000-000000000000}"/>
          </ac:spMkLst>
        </pc:spChg>
        <pc:spChg chg="del mod">
          <ac:chgData name="Quốc Bảo Nguyễn" userId="cb2ddf5374861cca" providerId="LiveId" clId="{BD5C0CD0-41DD-4006-85B5-92BBE602DCFC}" dt="2019-06-12T16:29:55.135" v="1043" actId="478"/>
          <ac:spMkLst>
            <pc:docMk/>
            <pc:sldMk cId="0" sldId="258"/>
            <ac:spMk id="101" creationId="{00000000-0000-0000-0000-000000000000}"/>
          </ac:spMkLst>
        </pc:spChg>
        <pc:spChg chg="del mod">
          <ac:chgData name="Quốc Bảo Nguyễn" userId="cb2ddf5374861cca" providerId="LiveId" clId="{BD5C0CD0-41DD-4006-85B5-92BBE602DCFC}" dt="2019-06-12T16:35:19.665" v="1048" actId="478"/>
          <ac:spMkLst>
            <pc:docMk/>
            <pc:sldMk cId="0" sldId="258"/>
            <ac:spMk id="102" creationId="{00000000-0000-0000-0000-000000000000}"/>
          </ac:spMkLst>
        </pc:spChg>
        <pc:grpChg chg="mod">
          <ac:chgData name="Quốc Bảo Nguyễn" userId="cb2ddf5374861cca" providerId="LiveId" clId="{BD5C0CD0-41DD-4006-85B5-92BBE602DCFC}" dt="2019-06-12T14:21:07.209" v="209"/>
          <ac:grpSpMkLst>
            <pc:docMk/>
            <pc:sldMk cId="0" sldId="258"/>
            <ac:grpSpMk id="104" creationId="{00000000-0000-0000-0000-000000000000}"/>
          </ac:grpSpMkLst>
        </pc:grpChg>
        <pc:picChg chg="add mod">
          <ac:chgData name="Quốc Bảo Nguyễn" userId="cb2ddf5374861cca" providerId="LiveId" clId="{BD5C0CD0-41DD-4006-85B5-92BBE602DCFC}" dt="2019-06-12T16:59:28.563" v="1576" actId="14100"/>
          <ac:picMkLst>
            <pc:docMk/>
            <pc:sldMk cId="0" sldId="258"/>
            <ac:picMk id="5" creationId="{F3F15100-A9E3-439F-AC1F-9D82AF80430E}"/>
          </ac:picMkLst>
        </pc:picChg>
        <pc:picChg chg="del mod">
          <ac:chgData name="Quốc Bảo Nguyễn" userId="cb2ddf5374861cca" providerId="LiveId" clId="{BD5C0CD0-41DD-4006-85B5-92BBE602DCFC}" dt="2019-06-12T16:35:12.274" v="1046" actId="478"/>
          <ac:picMkLst>
            <pc:docMk/>
            <pc:sldMk cId="0" sldId="258"/>
            <ac:picMk id="12" creationId="{00000000-0000-0000-0000-000000000000}"/>
          </ac:picMkLst>
        </pc:picChg>
        <pc:picChg chg="add del">
          <ac:chgData name="Quốc Bảo Nguyễn" userId="cb2ddf5374861cca" providerId="LiveId" clId="{BD5C0CD0-41DD-4006-85B5-92BBE602DCFC}" dt="2019-06-12T16:58:55.248" v="1570" actId="478"/>
          <ac:picMkLst>
            <pc:docMk/>
            <pc:sldMk cId="0" sldId="258"/>
            <ac:picMk id="14" creationId="{2944BF2C-B2EE-4482-BAFD-05B7CDCD6F59}"/>
          </ac:picMkLst>
        </pc:picChg>
      </pc:sldChg>
      <pc:sldChg chg="modSp">
        <pc:chgData name="Quốc Bảo Nguyễn" userId="cb2ddf5374861cca" providerId="LiveId" clId="{BD5C0CD0-41DD-4006-85B5-92BBE602DCFC}" dt="2019-06-12T14:21:07.209" v="209"/>
        <pc:sldMkLst>
          <pc:docMk/>
          <pc:sldMk cId="3484204456" sldId="285"/>
        </pc:sldMkLst>
        <pc:spChg chg="mod">
          <ac:chgData name="Quốc Bảo Nguyễn" userId="cb2ddf5374861cca" providerId="LiveId" clId="{BD5C0CD0-41DD-4006-85B5-92BBE602DCFC}" dt="2019-06-12T14:21:07.209" v="209"/>
          <ac:spMkLst>
            <pc:docMk/>
            <pc:sldMk cId="3484204456" sldId="285"/>
            <ac:spMk id="3" creationId="{00000000-0000-0000-0000-000000000000}"/>
          </ac:spMkLst>
        </pc:spChg>
        <pc:graphicFrameChg chg="mod">
          <ac:chgData name="Quốc Bảo Nguyễn" userId="cb2ddf5374861cca" providerId="LiveId" clId="{BD5C0CD0-41DD-4006-85B5-92BBE602DCFC}" dt="2019-06-12T14:21:07.209" v="209"/>
          <ac:graphicFrameMkLst>
            <pc:docMk/>
            <pc:sldMk cId="3484204456" sldId="285"/>
            <ac:graphicFrameMk id="11" creationId="{00000000-0000-0000-0000-000000000000}"/>
          </ac:graphicFrameMkLst>
        </pc:graphicFrameChg>
      </pc:sldChg>
      <pc:sldChg chg="delSp modSp">
        <pc:chgData name="Quốc Bảo Nguyễn" userId="cb2ddf5374861cca" providerId="LiveId" clId="{BD5C0CD0-41DD-4006-85B5-92BBE602DCFC}" dt="2019-06-12T17:01:43.513" v="1593" actId="20577"/>
        <pc:sldMkLst>
          <pc:docMk/>
          <pc:sldMk cId="1985861702" sldId="286"/>
        </pc:sldMkLst>
        <pc:spChg chg="mod">
          <ac:chgData name="Quốc Bảo Nguyễn" userId="cb2ddf5374861cca" providerId="LiveId" clId="{BD5C0CD0-41DD-4006-85B5-92BBE602DCFC}" dt="2019-06-12T14:21:07.209" v="209"/>
          <ac:spMkLst>
            <pc:docMk/>
            <pc:sldMk cId="1985861702" sldId="286"/>
            <ac:spMk id="2" creationId="{00000000-0000-0000-0000-000000000000}"/>
          </ac:spMkLst>
        </pc:spChg>
        <pc:spChg chg="mod">
          <ac:chgData name="Quốc Bảo Nguyễn" userId="cb2ddf5374861cca" providerId="LiveId" clId="{BD5C0CD0-41DD-4006-85B5-92BBE602DCFC}" dt="2019-06-12T17:01:43.513" v="1593" actId="20577"/>
          <ac:spMkLst>
            <pc:docMk/>
            <pc:sldMk cId="1985861702" sldId="286"/>
            <ac:spMk id="3" creationId="{00000000-0000-0000-0000-000000000000}"/>
          </ac:spMkLst>
        </pc:spChg>
        <pc:grpChg chg="del mod">
          <ac:chgData name="Quốc Bảo Nguyễn" userId="cb2ddf5374861cca" providerId="LiveId" clId="{BD5C0CD0-41DD-4006-85B5-92BBE602DCFC}" dt="2019-06-12T14:21:34.663" v="211" actId="478"/>
          <ac:grpSpMkLst>
            <pc:docMk/>
            <pc:sldMk cId="1985861702" sldId="286"/>
            <ac:grpSpMk id="4" creationId="{00000000-0000-0000-0000-000000000000}"/>
          </ac:grpSpMkLst>
        </pc:grpChg>
      </pc:sldChg>
      <pc:sldChg chg="modSp">
        <pc:chgData name="Quốc Bảo Nguyễn" userId="cb2ddf5374861cca" providerId="LiveId" clId="{BD5C0CD0-41DD-4006-85B5-92BBE602DCFC}" dt="2019-06-12T16:25:40.736" v="649" actId="20577"/>
        <pc:sldMkLst>
          <pc:docMk/>
          <pc:sldMk cId="3893588925" sldId="287"/>
        </pc:sldMkLst>
        <pc:spChg chg="mod">
          <ac:chgData name="Quốc Bảo Nguyễn" userId="cb2ddf5374861cca" providerId="LiveId" clId="{BD5C0CD0-41DD-4006-85B5-92BBE602DCFC}" dt="2019-06-12T14:21:07.209" v="209"/>
          <ac:spMkLst>
            <pc:docMk/>
            <pc:sldMk cId="3893588925" sldId="287"/>
            <ac:spMk id="16" creationId="{00000000-0000-0000-0000-000000000000}"/>
          </ac:spMkLst>
        </pc:spChg>
        <pc:spChg chg="mod">
          <ac:chgData name="Quốc Bảo Nguyễn" userId="cb2ddf5374861cca" providerId="LiveId" clId="{BD5C0CD0-41DD-4006-85B5-92BBE602DCFC}" dt="2019-06-12T16:25:05.850" v="555" actId="20577"/>
          <ac:spMkLst>
            <pc:docMk/>
            <pc:sldMk cId="3893588925" sldId="287"/>
            <ac:spMk id="85" creationId="{00000000-0000-0000-0000-000000000000}"/>
          </ac:spMkLst>
        </pc:spChg>
        <pc:spChg chg="mod">
          <ac:chgData name="Quốc Bảo Nguyễn" userId="cb2ddf5374861cca" providerId="LiveId" clId="{BD5C0CD0-41DD-4006-85B5-92BBE602DCFC}" dt="2019-06-12T16:25:40.736" v="649" actId="20577"/>
          <ac:spMkLst>
            <pc:docMk/>
            <pc:sldMk cId="3893588925" sldId="287"/>
            <ac:spMk id="88" creationId="{00000000-0000-0000-0000-000000000000}"/>
          </ac:spMkLst>
        </pc:spChg>
        <pc:grpChg chg="mod">
          <ac:chgData name="Quốc Bảo Nguyễn" userId="cb2ddf5374861cca" providerId="LiveId" clId="{BD5C0CD0-41DD-4006-85B5-92BBE602DCFC}" dt="2019-06-12T14:21:07.209" v="209"/>
          <ac:grpSpMkLst>
            <pc:docMk/>
            <pc:sldMk cId="3893588925" sldId="287"/>
            <ac:grpSpMk id="89" creationId="{00000000-0000-0000-0000-000000000000}"/>
          </ac:grpSpMkLst>
        </pc:grpChg>
      </pc:sldChg>
      <pc:sldChg chg="addSp delSp modSp">
        <pc:chgData name="Quốc Bảo Nguyễn" userId="cb2ddf5374861cca" providerId="LiveId" clId="{BD5C0CD0-41DD-4006-85B5-92BBE602DCFC}" dt="2019-06-12T14:21:07.209" v="209"/>
        <pc:sldMkLst>
          <pc:docMk/>
          <pc:sldMk cId="2414024064" sldId="289"/>
        </pc:sldMkLst>
        <pc:spChg chg="mod">
          <ac:chgData name="Quốc Bảo Nguyễn" userId="cb2ddf5374861cca" providerId="LiveId" clId="{BD5C0CD0-41DD-4006-85B5-92BBE602DCFC}" dt="2019-06-12T14:21:07.209" v="209"/>
          <ac:spMkLst>
            <pc:docMk/>
            <pc:sldMk cId="2414024064" sldId="289"/>
            <ac:spMk id="2" creationId="{00000000-0000-0000-0000-000000000000}"/>
          </ac:spMkLst>
        </pc:spChg>
        <pc:spChg chg="del">
          <ac:chgData name="Quốc Bảo Nguyễn" userId="cb2ddf5374861cca" providerId="LiveId" clId="{BD5C0CD0-41DD-4006-85B5-92BBE602DCFC}" dt="2019-06-12T14:18:02.539" v="126" actId="478"/>
          <ac:spMkLst>
            <pc:docMk/>
            <pc:sldMk cId="2414024064" sldId="289"/>
            <ac:spMk id="3" creationId="{00000000-0000-0000-0000-000000000000}"/>
          </ac:spMkLst>
        </pc:spChg>
        <pc:spChg chg="add del mod">
          <ac:chgData name="Quốc Bảo Nguyễn" userId="cb2ddf5374861cca" providerId="LiveId" clId="{BD5C0CD0-41DD-4006-85B5-92BBE602DCFC}" dt="2019-06-12T14:18:04.678" v="127" actId="478"/>
          <ac:spMkLst>
            <pc:docMk/>
            <pc:sldMk cId="2414024064" sldId="289"/>
            <ac:spMk id="5" creationId="{4FE54460-7CED-47D0-AD5F-818081136C1E}"/>
          </ac:spMkLst>
        </pc:spChg>
      </pc:sldChg>
      <pc:sldChg chg="modSp del">
        <pc:chgData name="Quốc Bảo Nguyễn" userId="cb2ddf5374861cca" providerId="LiveId" clId="{BD5C0CD0-41DD-4006-85B5-92BBE602DCFC}" dt="2019-06-12T16:29:25.887" v="1002" actId="2696"/>
        <pc:sldMkLst>
          <pc:docMk/>
          <pc:sldMk cId="2782287404" sldId="290"/>
        </pc:sldMkLst>
        <pc:spChg chg="mod">
          <ac:chgData name="Quốc Bảo Nguyễn" userId="cb2ddf5374861cca" providerId="LiveId" clId="{BD5C0CD0-41DD-4006-85B5-92BBE602DCFC}" dt="2019-06-12T14:21:07.209" v="209"/>
          <ac:spMkLst>
            <pc:docMk/>
            <pc:sldMk cId="2782287404" sldId="290"/>
            <ac:spMk id="2" creationId="{00000000-0000-0000-0000-000000000000}"/>
          </ac:spMkLst>
        </pc:spChg>
        <pc:spChg chg="mod">
          <ac:chgData name="Quốc Bảo Nguyễn" userId="cb2ddf5374861cca" providerId="LiveId" clId="{BD5C0CD0-41DD-4006-85B5-92BBE602DCFC}" dt="2019-06-12T14:21:07.209" v="209"/>
          <ac:spMkLst>
            <pc:docMk/>
            <pc:sldMk cId="2782287404" sldId="290"/>
            <ac:spMk id="3" creationId="{00000000-0000-0000-0000-000000000000}"/>
          </ac:spMkLst>
        </pc:spChg>
        <pc:grpChg chg="mod">
          <ac:chgData name="Quốc Bảo Nguyễn" userId="cb2ddf5374861cca" providerId="LiveId" clId="{BD5C0CD0-41DD-4006-85B5-92BBE602DCFC}" dt="2019-06-12T14:21:07.209" v="209"/>
          <ac:grpSpMkLst>
            <pc:docMk/>
            <pc:sldMk cId="2782287404" sldId="290"/>
            <ac:grpSpMk id="10" creationId="{00000000-0000-0000-0000-000000000000}"/>
          </ac:grpSpMkLst>
        </pc:grpChg>
      </pc:sldChg>
      <pc:sldChg chg="addSp delSp modSp">
        <pc:chgData name="Quốc Bảo Nguyễn" userId="cb2ddf5374861cca" providerId="LiveId" clId="{BD5C0CD0-41DD-4006-85B5-92BBE602DCFC}" dt="2019-06-12T17:10:10.582" v="1665" actId="14100"/>
        <pc:sldMkLst>
          <pc:docMk/>
          <pc:sldMk cId="4190478099" sldId="291"/>
        </pc:sldMkLst>
        <pc:spChg chg="add mod">
          <ac:chgData name="Quốc Bảo Nguyễn" userId="cb2ddf5374861cca" providerId="LiveId" clId="{BD5C0CD0-41DD-4006-85B5-92BBE602DCFC}" dt="2019-06-12T17:07:34.096" v="1646" actId="1076"/>
          <ac:spMkLst>
            <pc:docMk/>
            <pc:sldMk cId="4190478099" sldId="291"/>
            <ac:spMk id="14" creationId="{DF71AC1D-995C-4081-B3ED-990A28D0983B}"/>
          </ac:spMkLst>
        </pc:spChg>
        <pc:spChg chg="del mod">
          <ac:chgData name="Quốc Bảo Nguyễn" userId="cb2ddf5374861cca" providerId="LiveId" clId="{BD5C0CD0-41DD-4006-85B5-92BBE602DCFC}" dt="2019-06-12T17:10:04.816" v="1664" actId="478"/>
          <ac:spMkLst>
            <pc:docMk/>
            <pc:sldMk cId="4190478099" sldId="291"/>
            <ac:spMk id="16" creationId="{00000000-0000-0000-0000-000000000000}"/>
          </ac:spMkLst>
        </pc:spChg>
        <pc:spChg chg="add del">
          <ac:chgData name="Quốc Bảo Nguyễn" userId="cb2ddf5374861cca" providerId="LiveId" clId="{BD5C0CD0-41DD-4006-85B5-92BBE602DCFC}" dt="2019-06-12T17:07:17.944" v="1642" actId="478"/>
          <ac:spMkLst>
            <pc:docMk/>
            <pc:sldMk cId="4190478099" sldId="291"/>
            <ac:spMk id="17" creationId="{68FE13F1-4BCE-457C-9C52-4C4B115A9CD3}"/>
          </ac:spMkLst>
        </pc:spChg>
        <pc:spChg chg="mod">
          <ac:chgData name="Quốc Bảo Nguyễn" userId="cb2ddf5374861cca" providerId="LiveId" clId="{BD5C0CD0-41DD-4006-85B5-92BBE602DCFC}" dt="2019-06-12T17:10:10.582" v="1665" actId="14100"/>
          <ac:spMkLst>
            <pc:docMk/>
            <pc:sldMk cId="4190478099" sldId="291"/>
            <ac:spMk id="83" creationId="{00000000-0000-0000-0000-000000000000}"/>
          </ac:spMkLst>
        </pc:spChg>
        <pc:grpChg chg="mod">
          <ac:chgData name="Quốc Bảo Nguyễn" userId="cb2ddf5374861cca" providerId="LiveId" clId="{BD5C0CD0-41DD-4006-85B5-92BBE602DCFC}" dt="2019-06-12T14:21:07.209" v="209"/>
          <ac:grpSpMkLst>
            <pc:docMk/>
            <pc:sldMk cId="4190478099" sldId="291"/>
            <ac:grpSpMk id="89" creationId="{00000000-0000-0000-0000-000000000000}"/>
          </ac:grpSpMkLst>
        </pc:grpChg>
        <pc:picChg chg="mod">
          <ac:chgData name="Quốc Bảo Nguyễn" userId="cb2ddf5374861cca" providerId="LiveId" clId="{BD5C0CD0-41DD-4006-85B5-92BBE602DCFC}" dt="2019-06-12T17:07:06.970" v="1638" actId="1076"/>
          <ac:picMkLst>
            <pc:docMk/>
            <pc:sldMk cId="4190478099" sldId="291"/>
            <ac:picMk id="15" creationId="{00000000-0000-0000-0000-000000000000}"/>
          </ac:picMkLst>
        </pc:picChg>
      </pc:sldChg>
      <pc:sldChg chg="addSp delSp modSp">
        <pc:chgData name="Quốc Bảo Nguyễn" userId="cb2ddf5374861cca" providerId="LiveId" clId="{BD5C0CD0-41DD-4006-85B5-92BBE602DCFC}" dt="2019-06-12T17:41:14.217" v="2918" actId="20577"/>
        <pc:sldMkLst>
          <pc:docMk/>
          <pc:sldMk cId="3224395167" sldId="294"/>
        </pc:sldMkLst>
        <pc:spChg chg="add mod">
          <ac:chgData name="Quốc Bảo Nguyễn" userId="cb2ddf5374861cca" providerId="LiveId" clId="{BD5C0CD0-41DD-4006-85B5-92BBE602DCFC}" dt="2019-06-12T16:27:43.561" v="892" actId="1076"/>
          <ac:spMkLst>
            <pc:docMk/>
            <pc:sldMk cId="3224395167" sldId="294"/>
            <ac:spMk id="14" creationId="{8FD02CE7-3084-4664-ABF3-007AF85E6647}"/>
          </ac:spMkLst>
        </pc:spChg>
        <pc:spChg chg="mod">
          <ac:chgData name="Quốc Bảo Nguyễn" userId="cb2ddf5374861cca" providerId="LiveId" clId="{BD5C0CD0-41DD-4006-85B5-92BBE602DCFC}" dt="2019-06-12T14:21:07.209" v="209"/>
          <ac:spMkLst>
            <pc:docMk/>
            <pc:sldMk cId="3224395167" sldId="294"/>
            <ac:spMk id="16" creationId="{00000000-0000-0000-0000-000000000000}"/>
          </ac:spMkLst>
        </pc:spChg>
        <pc:spChg chg="add del mod">
          <ac:chgData name="Quốc Bảo Nguyễn" userId="cb2ddf5374861cca" providerId="LiveId" clId="{BD5C0CD0-41DD-4006-85B5-92BBE602DCFC}" dt="2019-06-12T16:27:27.453" v="889" actId="478"/>
          <ac:spMkLst>
            <pc:docMk/>
            <pc:sldMk cId="3224395167" sldId="294"/>
            <ac:spMk id="85" creationId="{00000000-0000-0000-0000-000000000000}"/>
          </ac:spMkLst>
        </pc:spChg>
        <pc:spChg chg="mod">
          <ac:chgData name="Quốc Bảo Nguyễn" userId="cb2ddf5374861cca" providerId="LiveId" clId="{BD5C0CD0-41DD-4006-85B5-92BBE602DCFC}" dt="2019-06-12T17:41:14.217" v="2918" actId="20577"/>
          <ac:spMkLst>
            <pc:docMk/>
            <pc:sldMk cId="3224395167" sldId="294"/>
            <ac:spMk id="88" creationId="{00000000-0000-0000-0000-000000000000}"/>
          </ac:spMkLst>
        </pc:spChg>
        <pc:grpChg chg="mod">
          <ac:chgData name="Quốc Bảo Nguyễn" userId="cb2ddf5374861cca" providerId="LiveId" clId="{BD5C0CD0-41DD-4006-85B5-92BBE602DCFC}" dt="2019-06-12T14:21:07.209" v="209"/>
          <ac:grpSpMkLst>
            <pc:docMk/>
            <pc:sldMk cId="3224395167" sldId="294"/>
            <ac:grpSpMk id="89" creationId="{00000000-0000-0000-0000-000000000000}"/>
          </ac:grpSpMkLst>
        </pc:grpChg>
      </pc:sldChg>
      <pc:sldChg chg="addSp delSp modSp del">
        <pc:chgData name="Quốc Bảo Nguyễn" userId="cb2ddf5374861cca" providerId="LiveId" clId="{BD5C0CD0-41DD-4006-85B5-92BBE602DCFC}" dt="2019-06-12T14:22:36.147" v="222" actId="2696"/>
        <pc:sldMkLst>
          <pc:docMk/>
          <pc:sldMk cId="2970662067" sldId="306"/>
        </pc:sldMkLst>
        <pc:spChg chg="mod">
          <ac:chgData name="Quốc Bảo Nguyễn" userId="cb2ddf5374861cca" providerId="LiveId" clId="{BD5C0CD0-41DD-4006-85B5-92BBE602DCFC}" dt="2019-06-12T14:21:07.209" v="209"/>
          <ac:spMkLst>
            <pc:docMk/>
            <pc:sldMk cId="2970662067" sldId="306"/>
            <ac:spMk id="2" creationId="{00000000-0000-0000-0000-000000000000}"/>
          </ac:spMkLst>
        </pc:spChg>
        <pc:spChg chg="del mod">
          <ac:chgData name="Quốc Bảo Nguyễn" userId="cb2ddf5374861cca" providerId="LiveId" clId="{BD5C0CD0-41DD-4006-85B5-92BBE602DCFC}" dt="2019-06-12T14:22:02.861" v="212" actId="478"/>
          <ac:spMkLst>
            <pc:docMk/>
            <pc:sldMk cId="2970662067" sldId="306"/>
            <ac:spMk id="3" creationId="{00000000-0000-0000-0000-000000000000}"/>
          </ac:spMkLst>
        </pc:spChg>
        <pc:spChg chg="add mod">
          <ac:chgData name="Quốc Bảo Nguyễn" userId="cb2ddf5374861cca" providerId="LiveId" clId="{BD5C0CD0-41DD-4006-85B5-92BBE602DCFC}" dt="2019-06-12T14:22:02.861" v="212" actId="478"/>
          <ac:spMkLst>
            <pc:docMk/>
            <pc:sldMk cId="2970662067" sldId="306"/>
            <ac:spMk id="6" creationId="{8E395DD3-94FB-4AD8-8561-5BEB8D666646}"/>
          </ac:spMkLst>
        </pc:spChg>
        <pc:picChg chg="mod">
          <ac:chgData name="Quốc Bảo Nguyễn" userId="cb2ddf5374861cca" providerId="LiveId" clId="{BD5C0CD0-41DD-4006-85B5-92BBE602DCFC}" dt="2019-06-12T14:21:07.209" v="209"/>
          <ac:picMkLst>
            <pc:docMk/>
            <pc:sldMk cId="2970662067" sldId="306"/>
            <ac:picMk id="1026" creationId="{00000000-0000-0000-0000-000000000000}"/>
          </ac:picMkLst>
        </pc:picChg>
      </pc:sldChg>
      <pc:sldChg chg="addSp delSp modSp">
        <pc:chgData name="Quốc Bảo Nguyễn" userId="cb2ddf5374861cca" providerId="LiveId" clId="{BD5C0CD0-41DD-4006-85B5-92BBE602DCFC}" dt="2019-06-12T16:24:18.556" v="504" actId="208"/>
        <pc:sldMkLst>
          <pc:docMk/>
          <pc:sldMk cId="589206541" sldId="308"/>
        </pc:sldMkLst>
        <pc:spChg chg="mod">
          <ac:chgData name="Quốc Bảo Nguyễn" userId="cb2ddf5374861cca" providerId="LiveId" clId="{BD5C0CD0-41DD-4006-85B5-92BBE602DCFC}" dt="2019-06-12T14:31:22.225" v="289" actId="1076"/>
          <ac:spMkLst>
            <pc:docMk/>
            <pc:sldMk cId="589206541" sldId="308"/>
            <ac:spMk id="2" creationId="{00000000-0000-0000-0000-000000000000}"/>
          </ac:spMkLst>
        </pc:spChg>
        <pc:spChg chg="del mod">
          <ac:chgData name="Quốc Bảo Nguyễn" userId="cb2ddf5374861cca" providerId="LiveId" clId="{BD5C0CD0-41DD-4006-85B5-92BBE602DCFC}" dt="2019-06-12T14:28:23.542" v="237" actId="478"/>
          <ac:spMkLst>
            <pc:docMk/>
            <pc:sldMk cId="589206541" sldId="308"/>
            <ac:spMk id="3" creationId="{00000000-0000-0000-0000-000000000000}"/>
          </ac:spMkLst>
        </pc:spChg>
        <pc:spChg chg="del">
          <ac:chgData name="Quốc Bảo Nguyễn" userId="cb2ddf5374861cca" providerId="LiveId" clId="{BD5C0CD0-41DD-4006-85B5-92BBE602DCFC}" dt="2019-06-12T16:07:27.877" v="408" actId="478"/>
          <ac:spMkLst>
            <pc:docMk/>
            <pc:sldMk cId="589206541" sldId="308"/>
            <ac:spMk id="4" creationId="{00000000-0000-0000-0000-000000000000}"/>
          </ac:spMkLst>
        </pc:spChg>
        <pc:spChg chg="add del mod">
          <ac:chgData name="Quốc Bảo Nguyễn" userId="cb2ddf5374861cca" providerId="LiveId" clId="{BD5C0CD0-41DD-4006-85B5-92BBE602DCFC}" dt="2019-06-12T14:28:25.836" v="238" actId="478"/>
          <ac:spMkLst>
            <pc:docMk/>
            <pc:sldMk cId="589206541" sldId="308"/>
            <ac:spMk id="6" creationId="{9A631ACC-5368-4E06-9F3C-C80F932476AC}"/>
          </ac:spMkLst>
        </pc:spChg>
        <pc:spChg chg="add mod">
          <ac:chgData name="Quốc Bảo Nguyễn" userId="cb2ddf5374861cca" providerId="LiveId" clId="{BD5C0CD0-41DD-4006-85B5-92BBE602DCFC}" dt="2019-06-12T16:11:12.674" v="425" actId="208"/>
          <ac:spMkLst>
            <pc:docMk/>
            <pc:sldMk cId="589206541" sldId="308"/>
            <ac:spMk id="2067" creationId="{245BCBA9-04CF-4FFF-8876-F65ACC98CC25}"/>
          </ac:spMkLst>
        </pc:spChg>
        <pc:spChg chg="add mod">
          <ac:chgData name="Quốc Bảo Nguyễn" userId="cb2ddf5374861cca" providerId="LiveId" clId="{BD5C0CD0-41DD-4006-85B5-92BBE602DCFC}" dt="2019-06-12T16:16:22.637" v="451" actId="1076"/>
          <ac:spMkLst>
            <pc:docMk/>
            <pc:sldMk cId="589206541" sldId="308"/>
            <ac:spMk id="2070" creationId="{43DC9F45-4306-4AF7-8A2E-EBD03591FFDD}"/>
          </ac:spMkLst>
        </pc:spChg>
        <pc:picChg chg="add del mod">
          <ac:chgData name="Quốc Bảo Nguyễn" userId="cb2ddf5374861cca" providerId="LiveId" clId="{BD5C0CD0-41DD-4006-85B5-92BBE602DCFC}" dt="2019-06-12T15:43:37.358" v="316" actId="478"/>
          <ac:picMkLst>
            <pc:docMk/>
            <pc:sldMk cId="589206541" sldId="308"/>
            <ac:picMk id="8" creationId="{7B310A3E-45F8-404D-AFCB-56BF0FAC18DC}"/>
          </ac:picMkLst>
        </pc:picChg>
        <pc:picChg chg="add mod">
          <ac:chgData name="Quốc Bảo Nguyễn" userId="cb2ddf5374861cca" providerId="LiveId" clId="{BD5C0CD0-41DD-4006-85B5-92BBE602DCFC}" dt="2019-06-12T16:07:33.942" v="409" actId="1076"/>
          <ac:picMkLst>
            <pc:docMk/>
            <pc:sldMk cId="589206541" sldId="308"/>
            <ac:picMk id="10" creationId="{CE96357C-D920-40DA-AC5E-E39BED89C022}"/>
          </ac:picMkLst>
        </pc:picChg>
        <pc:picChg chg="add mod">
          <ac:chgData name="Quốc Bảo Nguyễn" userId="cb2ddf5374861cca" providerId="LiveId" clId="{BD5C0CD0-41DD-4006-85B5-92BBE602DCFC}" dt="2019-06-12T16:07:33.942" v="409" actId="1076"/>
          <ac:picMkLst>
            <pc:docMk/>
            <pc:sldMk cId="589206541" sldId="308"/>
            <ac:picMk id="12" creationId="{40E65549-C5E0-4446-8133-C5455494CE54}"/>
          </ac:picMkLst>
        </pc:picChg>
        <pc:picChg chg="add mod">
          <ac:chgData name="Quốc Bảo Nguyễn" userId="cb2ddf5374861cca" providerId="LiveId" clId="{BD5C0CD0-41DD-4006-85B5-92BBE602DCFC}" dt="2019-06-12T16:07:33.942" v="409" actId="1076"/>
          <ac:picMkLst>
            <pc:docMk/>
            <pc:sldMk cId="589206541" sldId="308"/>
            <ac:picMk id="13" creationId="{39F37133-AB51-422D-B63B-5199C9BF1CE2}"/>
          </ac:picMkLst>
        </pc:picChg>
        <pc:picChg chg="add del mod">
          <ac:chgData name="Quốc Bảo Nguyễn" userId="cb2ddf5374861cca" providerId="LiveId" clId="{BD5C0CD0-41DD-4006-85B5-92BBE602DCFC}" dt="2019-06-12T15:53:31.710" v="353" actId="478"/>
          <ac:picMkLst>
            <pc:docMk/>
            <pc:sldMk cId="589206541" sldId="308"/>
            <ac:picMk id="29" creationId="{35C1344F-9FF9-4365-B635-E74ECCC1E083}"/>
          </ac:picMkLst>
        </pc:picChg>
        <pc:picChg chg="add del mod">
          <ac:chgData name="Quốc Bảo Nguyễn" userId="cb2ddf5374861cca" providerId="LiveId" clId="{BD5C0CD0-41DD-4006-85B5-92BBE602DCFC}" dt="2019-06-12T15:54:14.206" v="355" actId="478"/>
          <ac:picMkLst>
            <pc:docMk/>
            <pc:sldMk cId="589206541" sldId="308"/>
            <ac:picMk id="31" creationId="{B97BEC9A-A6F7-49D3-A210-5E2772B8D84A}"/>
          </ac:picMkLst>
        </pc:picChg>
        <pc:picChg chg="add del mod">
          <ac:chgData name="Quốc Bảo Nguyễn" userId="cb2ddf5374861cca" providerId="LiveId" clId="{BD5C0CD0-41DD-4006-85B5-92BBE602DCFC}" dt="2019-06-12T15:56:20.423" v="357" actId="478"/>
          <ac:picMkLst>
            <pc:docMk/>
            <pc:sldMk cId="589206541" sldId="308"/>
            <ac:picMk id="2049" creationId="{6DEAE14C-6A5F-4AE3-A4A0-C30A6EA2541D}"/>
          </ac:picMkLst>
        </pc:picChg>
        <pc:picChg chg="del mod">
          <ac:chgData name="Quốc Bảo Nguyễn" userId="cb2ddf5374861cca" providerId="LiveId" clId="{BD5C0CD0-41DD-4006-85B5-92BBE602DCFC}" dt="2019-06-12T14:28:17.539" v="236" actId="478"/>
          <ac:picMkLst>
            <pc:docMk/>
            <pc:sldMk cId="589206541" sldId="308"/>
            <ac:picMk id="2050" creationId="{00000000-0000-0000-0000-000000000000}"/>
          </ac:picMkLst>
        </pc:picChg>
        <pc:picChg chg="add del mod">
          <ac:chgData name="Quốc Bảo Nguyễn" userId="cb2ddf5374861cca" providerId="LiveId" clId="{BD5C0CD0-41DD-4006-85B5-92BBE602DCFC}" dt="2019-06-12T15:56:42.095" v="359" actId="478"/>
          <ac:picMkLst>
            <pc:docMk/>
            <pc:sldMk cId="589206541" sldId="308"/>
            <ac:picMk id="2052" creationId="{649354E8-5C53-4B50-B4A1-6906C0CE105B}"/>
          </ac:picMkLst>
        </pc:picChg>
        <pc:picChg chg="add mod">
          <ac:chgData name="Quốc Bảo Nguyễn" userId="cb2ddf5374861cca" providerId="LiveId" clId="{BD5C0CD0-41DD-4006-85B5-92BBE602DCFC}" dt="2019-06-12T16:07:33.942" v="409" actId="1076"/>
          <ac:picMkLst>
            <pc:docMk/>
            <pc:sldMk cId="589206541" sldId="308"/>
            <ac:picMk id="2054" creationId="{8520D52C-9706-4CC0-8C38-B6B11FAC2F32}"/>
          </ac:picMkLst>
        </pc:picChg>
        <pc:picChg chg="add mod">
          <ac:chgData name="Quốc Bảo Nguyễn" userId="cb2ddf5374861cca" providerId="LiveId" clId="{BD5C0CD0-41DD-4006-85B5-92BBE602DCFC}" dt="2019-06-12T16:07:33.942" v="409" actId="1076"/>
          <ac:picMkLst>
            <pc:docMk/>
            <pc:sldMk cId="589206541" sldId="308"/>
            <ac:picMk id="2056" creationId="{55B2B568-87F8-48F3-8C25-34AB119A25C4}"/>
          </ac:picMkLst>
        </pc:picChg>
        <pc:picChg chg="add mod">
          <ac:chgData name="Quốc Bảo Nguyễn" userId="cb2ddf5374861cca" providerId="LiveId" clId="{BD5C0CD0-41DD-4006-85B5-92BBE602DCFC}" dt="2019-06-12T16:07:33.942" v="409" actId="1076"/>
          <ac:picMkLst>
            <pc:docMk/>
            <pc:sldMk cId="589206541" sldId="308"/>
            <ac:picMk id="2058" creationId="{D54382D3-FD50-4AD5-8C7F-0EF2E2B168B8}"/>
          </ac:picMkLst>
        </pc:picChg>
        <pc:picChg chg="add mod">
          <ac:chgData name="Quốc Bảo Nguyễn" userId="cb2ddf5374861cca" providerId="LiveId" clId="{BD5C0CD0-41DD-4006-85B5-92BBE602DCFC}" dt="2019-06-12T16:07:33.942" v="409" actId="1076"/>
          <ac:picMkLst>
            <pc:docMk/>
            <pc:sldMk cId="589206541" sldId="308"/>
            <ac:picMk id="2060" creationId="{AA0CA63F-7F09-4253-9CF4-2B11D5557861}"/>
          </ac:picMkLst>
        </pc:picChg>
        <pc:picChg chg="add mod">
          <ac:chgData name="Quốc Bảo Nguyễn" userId="cb2ddf5374861cca" providerId="LiveId" clId="{BD5C0CD0-41DD-4006-85B5-92BBE602DCFC}" dt="2019-06-12T16:10:39.698" v="421" actId="14100"/>
          <ac:picMkLst>
            <pc:docMk/>
            <pc:sldMk cId="589206541" sldId="308"/>
            <ac:picMk id="2062" creationId="{71960369-E4C7-481A-BD04-80A20B502405}"/>
          </ac:picMkLst>
        </pc:picChg>
        <pc:picChg chg="add del mod">
          <ac:chgData name="Quốc Bảo Nguyễn" userId="cb2ddf5374861cca" providerId="LiveId" clId="{BD5C0CD0-41DD-4006-85B5-92BBE602DCFC}" dt="2019-06-12T16:10:06.239" v="412" actId="478"/>
          <ac:picMkLst>
            <pc:docMk/>
            <pc:sldMk cId="589206541" sldId="308"/>
            <ac:picMk id="2064" creationId="{AB019988-5E50-4A97-80BB-7830CEE55D71}"/>
          </ac:picMkLst>
        </pc:picChg>
        <pc:picChg chg="add mod">
          <ac:chgData name="Quốc Bảo Nguyễn" userId="cb2ddf5374861cca" providerId="LiveId" clId="{BD5C0CD0-41DD-4006-85B5-92BBE602DCFC}" dt="2019-06-12T16:10:41.938" v="422" actId="1076"/>
          <ac:picMkLst>
            <pc:docMk/>
            <pc:sldMk cId="589206541" sldId="308"/>
            <ac:picMk id="2066" creationId="{898B710B-1C1A-499B-B47E-AB45F4A204B7}"/>
          </ac:picMkLst>
        </pc:picChg>
        <pc:picChg chg="add mod">
          <ac:chgData name="Quốc Bảo Nguyễn" userId="cb2ddf5374861cca" providerId="LiveId" clId="{BD5C0CD0-41DD-4006-85B5-92BBE602DCFC}" dt="2019-06-12T16:16:22.637" v="451" actId="1076"/>
          <ac:picMkLst>
            <pc:docMk/>
            <pc:sldMk cId="589206541" sldId="308"/>
            <ac:picMk id="2069" creationId="{1105006E-F8FD-4616-A29F-3317084D7B77}"/>
          </ac:picMkLst>
        </pc:picChg>
        <pc:picChg chg="add mod">
          <ac:chgData name="Quốc Bảo Nguyễn" userId="cb2ddf5374861cca" providerId="LiveId" clId="{BD5C0CD0-41DD-4006-85B5-92BBE602DCFC}" dt="2019-06-12T16:18:04.433" v="459" actId="1076"/>
          <ac:picMkLst>
            <pc:docMk/>
            <pc:sldMk cId="589206541" sldId="308"/>
            <ac:picMk id="2072" creationId="{4FA8F031-0705-4FCB-8524-213943C68B48}"/>
          </ac:picMkLst>
        </pc:picChg>
        <pc:picChg chg="add mod">
          <ac:chgData name="Quốc Bảo Nguyễn" userId="cb2ddf5374861cca" providerId="LiveId" clId="{BD5C0CD0-41DD-4006-85B5-92BBE602DCFC}" dt="2019-06-12T16:18:14.635" v="460" actId="196"/>
          <ac:picMkLst>
            <pc:docMk/>
            <pc:sldMk cId="589206541" sldId="308"/>
            <ac:picMk id="2074" creationId="{0298A3D3-CA60-4CB6-86E2-8ABB7C765018}"/>
          </ac:picMkLst>
        </pc:picChg>
        <pc:picChg chg="add mod">
          <ac:chgData name="Quốc Bảo Nguyễn" userId="cb2ddf5374861cca" providerId="LiveId" clId="{BD5C0CD0-41DD-4006-85B5-92BBE602DCFC}" dt="2019-06-12T16:19:45.082" v="466" actId="1076"/>
          <ac:picMkLst>
            <pc:docMk/>
            <pc:sldMk cId="589206541" sldId="308"/>
            <ac:picMk id="2076" creationId="{14E51D19-CA6F-4753-85D7-825AE5F76C81}"/>
          </ac:picMkLst>
        </pc:picChg>
        <pc:picChg chg="add mod">
          <ac:chgData name="Quốc Bảo Nguyễn" userId="cb2ddf5374861cca" providerId="LiveId" clId="{BD5C0CD0-41DD-4006-85B5-92BBE602DCFC}" dt="2019-06-12T16:22:36.606" v="488" actId="1076"/>
          <ac:picMkLst>
            <pc:docMk/>
            <pc:sldMk cId="589206541" sldId="308"/>
            <ac:picMk id="2078" creationId="{BED7FDA1-3C28-4417-9BA9-BEF26E4AB47F}"/>
          </ac:picMkLst>
        </pc:picChg>
        <pc:cxnChg chg="add mod">
          <ac:chgData name="Quốc Bảo Nguyễn" userId="cb2ddf5374861cca" providerId="LiveId" clId="{BD5C0CD0-41DD-4006-85B5-92BBE602DCFC}" dt="2019-06-12T16:07:33.942" v="409" actId="1076"/>
          <ac:cxnSpMkLst>
            <pc:docMk/>
            <pc:sldMk cId="589206541" sldId="308"/>
            <ac:cxnSpMk id="14" creationId="{C985F3DA-A40B-40D0-92CF-2A0627369B74}"/>
          </ac:cxnSpMkLst>
        </pc:cxnChg>
        <pc:cxnChg chg="add mod">
          <ac:chgData name="Quốc Bảo Nguyễn" userId="cb2ddf5374861cca" providerId="LiveId" clId="{BD5C0CD0-41DD-4006-85B5-92BBE602DCFC}" dt="2019-06-12T16:07:33.942" v="409" actId="1076"/>
          <ac:cxnSpMkLst>
            <pc:docMk/>
            <pc:sldMk cId="589206541" sldId="308"/>
            <ac:cxnSpMk id="16" creationId="{CA9F2A31-1FA1-4F96-B89E-DA861399BE09}"/>
          </ac:cxnSpMkLst>
        </pc:cxnChg>
        <pc:cxnChg chg="add mod">
          <ac:chgData name="Quốc Bảo Nguyễn" userId="cb2ddf5374861cca" providerId="LiveId" clId="{BD5C0CD0-41DD-4006-85B5-92BBE602DCFC}" dt="2019-06-12T16:07:33.942" v="409" actId="1076"/>
          <ac:cxnSpMkLst>
            <pc:docMk/>
            <pc:sldMk cId="589206541" sldId="308"/>
            <ac:cxnSpMk id="18" creationId="{77C0311E-03AD-4B4F-8460-B1D738EE12BB}"/>
          </ac:cxnSpMkLst>
        </pc:cxnChg>
        <pc:cxnChg chg="add mod">
          <ac:chgData name="Quốc Bảo Nguyễn" userId="cb2ddf5374861cca" providerId="LiveId" clId="{BD5C0CD0-41DD-4006-85B5-92BBE602DCFC}" dt="2019-06-12T16:07:33.942" v="409" actId="1076"/>
          <ac:cxnSpMkLst>
            <pc:docMk/>
            <pc:sldMk cId="589206541" sldId="308"/>
            <ac:cxnSpMk id="21" creationId="{B595BCAD-E447-4349-A5C6-8D3EB082E4E3}"/>
          </ac:cxnSpMkLst>
        </pc:cxnChg>
        <pc:cxnChg chg="add del mod">
          <ac:chgData name="Quốc Bảo Nguyễn" userId="cb2ddf5374861cca" providerId="LiveId" clId="{BD5C0CD0-41DD-4006-85B5-92BBE602DCFC}" dt="2019-06-12T15:52:01.323" v="348" actId="478"/>
          <ac:cxnSpMkLst>
            <pc:docMk/>
            <pc:sldMk cId="589206541" sldId="308"/>
            <ac:cxnSpMk id="23" creationId="{0EDCCECB-5E67-429D-BD3D-9FFB3D686860}"/>
          </ac:cxnSpMkLst>
        </pc:cxnChg>
        <pc:cxnChg chg="add mod">
          <ac:chgData name="Quốc Bảo Nguyễn" userId="cb2ddf5374861cca" providerId="LiveId" clId="{BD5C0CD0-41DD-4006-85B5-92BBE602DCFC}" dt="2019-06-12T16:07:33.942" v="409" actId="1076"/>
          <ac:cxnSpMkLst>
            <pc:docMk/>
            <pc:sldMk cId="589206541" sldId="308"/>
            <ac:cxnSpMk id="27" creationId="{FB7C5C55-C4F8-4556-BBCD-4B58C2D89E37}"/>
          </ac:cxnSpMkLst>
        </pc:cxnChg>
        <pc:cxnChg chg="add del mod">
          <ac:chgData name="Quốc Bảo Nguyễn" userId="cb2ddf5374861cca" providerId="LiveId" clId="{BD5C0CD0-41DD-4006-85B5-92BBE602DCFC}" dt="2019-06-12T16:21:24.985" v="476" actId="478"/>
          <ac:cxnSpMkLst>
            <pc:docMk/>
            <pc:sldMk cId="589206541" sldId="308"/>
            <ac:cxnSpMk id="32" creationId="{6DA9EC41-5A7E-4F90-A74A-FCCC2CB30046}"/>
          </ac:cxnSpMkLst>
        </pc:cxnChg>
        <pc:cxnChg chg="add mod">
          <ac:chgData name="Quốc Bảo Nguyễn" userId="cb2ddf5374861cca" providerId="LiveId" clId="{BD5C0CD0-41DD-4006-85B5-92BBE602DCFC}" dt="2019-06-12T16:21:37.500" v="478" actId="208"/>
          <ac:cxnSpMkLst>
            <pc:docMk/>
            <pc:sldMk cId="589206541" sldId="308"/>
            <ac:cxnSpMk id="34" creationId="{5E0F6799-5B17-4E43-8556-E932F34916D2}"/>
          </ac:cxnSpMkLst>
        </pc:cxnChg>
        <pc:cxnChg chg="add del mod">
          <ac:chgData name="Quốc Bảo Nguyễn" userId="cb2ddf5374861cca" providerId="LiveId" clId="{BD5C0CD0-41DD-4006-85B5-92BBE602DCFC}" dt="2019-06-12T16:21:46.828" v="480" actId="11529"/>
          <ac:cxnSpMkLst>
            <pc:docMk/>
            <pc:sldMk cId="589206541" sldId="308"/>
            <ac:cxnSpMk id="36" creationId="{3362E5FF-0061-4C25-A967-D26AD16C298B}"/>
          </ac:cxnSpMkLst>
        </pc:cxnChg>
        <pc:cxnChg chg="add mod">
          <ac:chgData name="Quốc Bảo Nguyễn" userId="cb2ddf5374861cca" providerId="LiveId" clId="{BD5C0CD0-41DD-4006-85B5-92BBE602DCFC}" dt="2019-06-12T16:22:31.029" v="487" actId="14100"/>
          <ac:cxnSpMkLst>
            <pc:docMk/>
            <pc:sldMk cId="589206541" sldId="308"/>
            <ac:cxnSpMk id="38" creationId="{1CDEACFD-793B-4D0B-B1B0-25F2C97238EA}"/>
          </ac:cxnSpMkLst>
        </pc:cxnChg>
        <pc:cxnChg chg="add del">
          <ac:chgData name="Quốc Bảo Nguyễn" userId="cb2ddf5374861cca" providerId="LiveId" clId="{BD5C0CD0-41DD-4006-85B5-92BBE602DCFC}" dt="2019-06-12T16:01:59.224" v="374"/>
          <ac:cxnSpMkLst>
            <pc:docMk/>
            <pc:sldMk cId="589206541" sldId="308"/>
            <ac:cxnSpMk id="39" creationId="{89F7240C-C494-4A77-B775-278F4FBBBD4C}"/>
          </ac:cxnSpMkLst>
        </pc:cxnChg>
        <pc:cxnChg chg="add del mod">
          <ac:chgData name="Quốc Bảo Nguyễn" userId="cb2ddf5374861cca" providerId="LiveId" clId="{BD5C0CD0-41DD-4006-85B5-92BBE602DCFC}" dt="2019-06-12T16:22:51.513" v="490" actId="478"/>
          <ac:cxnSpMkLst>
            <pc:docMk/>
            <pc:sldMk cId="589206541" sldId="308"/>
            <ac:cxnSpMk id="45" creationId="{0A83F864-D0D9-41B5-B9F8-7D06DEDF9284}"/>
          </ac:cxnSpMkLst>
        </pc:cxnChg>
        <pc:cxnChg chg="add mod">
          <ac:chgData name="Quốc Bảo Nguyễn" userId="cb2ddf5374861cca" providerId="LiveId" clId="{BD5C0CD0-41DD-4006-85B5-92BBE602DCFC}" dt="2019-06-12T16:23:04.403" v="492" actId="208"/>
          <ac:cxnSpMkLst>
            <pc:docMk/>
            <pc:sldMk cId="589206541" sldId="308"/>
            <ac:cxnSpMk id="47" creationId="{40F5D64B-7BAE-4D6D-9AC4-413CFA4C34F0}"/>
          </ac:cxnSpMkLst>
        </pc:cxnChg>
        <pc:cxnChg chg="add del mod">
          <ac:chgData name="Quốc Bảo Nguyễn" userId="cb2ddf5374861cca" providerId="LiveId" clId="{BD5C0CD0-41DD-4006-85B5-92BBE602DCFC}" dt="2019-06-12T16:24:03.351" v="501" actId="478"/>
          <ac:cxnSpMkLst>
            <pc:docMk/>
            <pc:sldMk cId="589206541" sldId="308"/>
            <ac:cxnSpMk id="49" creationId="{F1D2C6EC-958F-4F33-83F2-8830E78D375D}"/>
          </ac:cxnSpMkLst>
        </pc:cxnChg>
        <pc:cxnChg chg="add del mod">
          <ac:chgData name="Quốc Bảo Nguyễn" userId="cb2ddf5374861cca" providerId="LiveId" clId="{BD5C0CD0-41DD-4006-85B5-92BBE602DCFC}" dt="2019-06-12T16:23:41.229" v="496" actId="11529"/>
          <ac:cxnSpMkLst>
            <pc:docMk/>
            <pc:sldMk cId="589206541" sldId="308"/>
            <ac:cxnSpMk id="52" creationId="{1660DEDF-A4CF-4F82-8E97-F0C496466E2A}"/>
          </ac:cxnSpMkLst>
        </pc:cxnChg>
        <pc:cxnChg chg="add mod">
          <ac:chgData name="Quốc Bảo Nguyễn" userId="cb2ddf5374861cca" providerId="LiveId" clId="{BD5C0CD0-41DD-4006-85B5-92BBE602DCFC}" dt="2019-06-12T16:23:58.080" v="500" actId="208"/>
          <ac:cxnSpMkLst>
            <pc:docMk/>
            <pc:sldMk cId="589206541" sldId="308"/>
            <ac:cxnSpMk id="54" creationId="{13B6E9C2-FB3A-4710-9DEC-7C775D3828B0}"/>
          </ac:cxnSpMkLst>
        </pc:cxnChg>
        <pc:cxnChg chg="add mod">
          <ac:chgData name="Quốc Bảo Nguyễn" userId="cb2ddf5374861cca" providerId="LiveId" clId="{BD5C0CD0-41DD-4006-85B5-92BBE602DCFC}" dt="2019-06-12T16:24:18.556" v="504" actId="208"/>
          <ac:cxnSpMkLst>
            <pc:docMk/>
            <pc:sldMk cId="589206541" sldId="308"/>
            <ac:cxnSpMk id="56" creationId="{0A00B0E0-E32D-45AC-BFFB-37C9C3A46454}"/>
          </ac:cxnSpMkLst>
        </pc:cxnChg>
      </pc:sldChg>
      <pc:sldChg chg="modSp">
        <pc:chgData name="Quốc Bảo Nguyễn" userId="cb2ddf5374861cca" providerId="LiveId" clId="{BD5C0CD0-41DD-4006-85B5-92BBE602DCFC}" dt="2019-06-12T17:40:02.496" v="2900" actId="1076"/>
        <pc:sldMkLst>
          <pc:docMk/>
          <pc:sldMk cId="3448656053" sldId="310"/>
        </pc:sldMkLst>
        <pc:spChg chg="mod">
          <ac:chgData name="Quốc Bảo Nguyễn" userId="cb2ddf5374861cca" providerId="LiveId" clId="{BD5C0CD0-41DD-4006-85B5-92BBE602DCFC}" dt="2019-06-12T17:40:02.496" v="2900" actId="1076"/>
          <ac:spMkLst>
            <pc:docMk/>
            <pc:sldMk cId="3448656053" sldId="310"/>
            <ac:spMk id="2" creationId="{00000000-0000-0000-0000-000000000000}"/>
          </ac:spMkLst>
        </pc:spChg>
      </pc:sldChg>
      <pc:sldChg chg="delSp modSp">
        <pc:chgData name="Quốc Bảo Nguyễn" userId="cb2ddf5374861cca" providerId="LiveId" clId="{BD5C0CD0-41DD-4006-85B5-92BBE602DCFC}" dt="2019-06-12T16:36:30.691" v="1052" actId="1076"/>
        <pc:sldMkLst>
          <pc:docMk/>
          <pc:sldMk cId="4241565576" sldId="311"/>
        </pc:sldMkLst>
        <pc:spChg chg="mod">
          <ac:chgData name="Quốc Bảo Nguyễn" userId="cb2ddf5374861cca" providerId="LiveId" clId="{BD5C0CD0-41DD-4006-85B5-92BBE602DCFC}" dt="2019-06-12T16:36:23.402" v="1050" actId="1076"/>
          <ac:spMkLst>
            <pc:docMk/>
            <pc:sldMk cId="4241565576" sldId="311"/>
            <ac:spMk id="2" creationId="{00000000-0000-0000-0000-000000000000}"/>
          </ac:spMkLst>
        </pc:spChg>
        <pc:spChg chg="del">
          <ac:chgData name="Quốc Bảo Nguyễn" userId="cb2ddf5374861cca" providerId="LiveId" clId="{BD5C0CD0-41DD-4006-85B5-92BBE602DCFC}" dt="2019-06-12T16:30:03.883" v="1045" actId="478"/>
          <ac:spMkLst>
            <pc:docMk/>
            <pc:sldMk cId="4241565576" sldId="311"/>
            <ac:spMk id="3" creationId="{00000000-0000-0000-0000-000000000000}"/>
          </ac:spMkLst>
        </pc:spChg>
        <pc:picChg chg="mod">
          <ac:chgData name="Quốc Bảo Nguyễn" userId="cb2ddf5374861cca" providerId="LiveId" clId="{BD5C0CD0-41DD-4006-85B5-92BBE602DCFC}" dt="2019-06-12T16:36:30.691" v="1052" actId="1076"/>
          <ac:picMkLst>
            <pc:docMk/>
            <pc:sldMk cId="4241565576" sldId="311"/>
            <ac:picMk id="5" creationId="{00000000-0000-0000-0000-000000000000}"/>
          </ac:picMkLst>
        </pc:picChg>
      </pc:sldChg>
      <pc:sldChg chg="delSp modSp">
        <pc:chgData name="Quốc Bảo Nguyễn" userId="cb2ddf5374861cca" providerId="LiveId" clId="{BD5C0CD0-41DD-4006-85B5-92BBE602DCFC}" dt="2019-06-12T16:37:05.480" v="1061" actId="1076"/>
        <pc:sldMkLst>
          <pc:docMk/>
          <pc:sldMk cId="3704489636" sldId="312"/>
        </pc:sldMkLst>
        <pc:spChg chg="mod">
          <ac:chgData name="Quốc Bảo Nguyễn" userId="cb2ddf5374861cca" providerId="LiveId" clId="{BD5C0CD0-41DD-4006-85B5-92BBE602DCFC}" dt="2019-06-12T16:36:56.837" v="1059" actId="1076"/>
          <ac:spMkLst>
            <pc:docMk/>
            <pc:sldMk cId="3704489636" sldId="312"/>
            <ac:spMk id="2" creationId="{00000000-0000-0000-0000-000000000000}"/>
          </ac:spMkLst>
        </pc:spChg>
        <pc:spChg chg="del">
          <ac:chgData name="Quốc Bảo Nguyễn" userId="cb2ddf5374861cca" providerId="LiveId" clId="{BD5C0CD0-41DD-4006-85B5-92BBE602DCFC}" dt="2019-06-12T16:36:42.933" v="1053" actId="478"/>
          <ac:spMkLst>
            <pc:docMk/>
            <pc:sldMk cId="3704489636" sldId="312"/>
            <ac:spMk id="3" creationId="{00000000-0000-0000-0000-000000000000}"/>
          </ac:spMkLst>
        </pc:spChg>
        <pc:picChg chg="mod">
          <ac:chgData name="Quốc Bảo Nguyễn" userId="cb2ddf5374861cca" providerId="LiveId" clId="{BD5C0CD0-41DD-4006-85B5-92BBE602DCFC}" dt="2019-06-12T16:37:05.480" v="1061" actId="1076"/>
          <ac:picMkLst>
            <pc:docMk/>
            <pc:sldMk cId="3704489636" sldId="312"/>
            <ac:picMk id="5" creationId="{00000000-0000-0000-0000-000000000000}"/>
          </ac:picMkLst>
        </pc:picChg>
      </pc:sldChg>
      <pc:sldChg chg="delSp modSp">
        <pc:chgData name="Quốc Bảo Nguyễn" userId="cb2ddf5374861cca" providerId="LiveId" clId="{BD5C0CD0-41DD-4006-85B5-92BBE602DCFC}" dt="2019-06-12T16:41:05.518" v="1070" actId="1076"/>
        <pc:sldMkLst>
          <pc:docMk/>
          <pc:sldMk cId="1713160347" sldId="313"/>
        </pc:sldMkLst>
        <pc:spChg chg="mod">
          <ac:chgData name="Quốc Bảo Nguyễn" userId="cb2ddf5374861cca" providerId="LiveId" clId="{BD5C0CD0-41DD-4006-85B5-92BBE602DCFC}" dt="2019-06-12T16:40:04.154" v="1063" actId="1076"/>
          <ac:spMkLst>
            <pc:docMk/>
            <pc:sldMk cId="1713160347" sldId="313"/>
            <ac:spMk id="2" creationId="{00000000-0000-0000-0000-000000000000}"/>
          </ac:spMkLst>
        </pc:spChg>
        <pc:spChg chg="del">
          <ac:chgData name="Quốc Bảo Nguyễn" userId="cb2ddf5374861cca" providerId="LiveId" clId="{BD5C0CD0-41DD-4006-85B5-92BBE602DCFC}" dt="2019-06-12T16:40:50.362" v="1065" actId="478"/>
          <ac:spMkLst>
            <pc:docMk/>
            <pc:sldMk cId="1713160347" sldId="313"/>
            <ac:spMk id="3" creationId="{00000000-0000-0000-0000-000000000000}"/>
          </ac:spMkLst>
        </pc:spChg>
        <pc:picChg chg="mod">
          <ac:chgData name="Quốc Bảo Nguyễn" userId="cb2ddf5374861cca" providerId="LiveId" clId="{BD5C0CD0-41DD-4006-85B5-92BBE602DCFC}" dt="2019-06-12T16:40:55.194" v="1067" actId="14100"/>
          <ac:picMkLst>
            <pc:docMk/>
            <pc:sldMk cId="1713160347" sldId="313"/>
            <ac:picMk id="5" creationId="{00000000-0000-0000-0000-000000000000}"/>
          </ac:picMkLst>
        </pc:picChg>
        <pc:picChg chg="mod">
          <ac:chgData name="Quốc Bảo Nguyễn" userId="cb2ddf5374861cca" providerId="LiveId" clId="{BD5C0CD0-41DD-4006-85B5-92BBE602DCFC}" dt="2019-06-12T16:41:05.518" v="1070" actId="1076"/>
          <ac:picMkLst>
            <pc:docMk/>
            <pc:sldMk cId="1713160347" sldId="313"/>
            <ac:picMk id="6" creationId="{00000000-0000-0000-0000-000000000000}"/>
          </ac:picMkLst>
        </pc:picChg>
      </pc:sldChg>
      <pc:sldChg chg="delSp modSp">
        <pc:chgData name="Quốc Bảo Nguyễn" userId="cb2ddf5374861cca" providerId="LiveId" clId="{BD5C0CD0-41DD-4006-85B5-92BBE602DCFC}" dt="2019-06-12T16:41:44.579" v="1077" actId="1076"/>
        <pc:sldMkLst>
          <pc:docMk/>
          <pc:sldMk cId="1055132758" sldId="314"/>
        </pc:sldMkLst>
        <pc:spChg chg="mod">
          <ac:chgData name="Quốc Bảo Nguyễn" userId="cb2ddf5374861cca" providerId="LiveId" clId="{BD5C0CD0-41DD-4006-85B5-92BBE602DCFC}" dt="2019-06-12T16:41:23.368" v="1072" actId="1076"/>
          <ac:spMkLst>
            <pc:docMk/>
            <pc:sldMk cId="1055132758" sldId="314"/>
            <ac:spMk id="2" creationId="{00000000-0000-0000-0000-000000000000}"/>
          </ac:spMkLst>
        </pc:spChg>
        <pc:spChg chg="del">
          <ac:chgData name="Quốc Bảo Nguyễn" userId="cb2ddf5374861cca" providerId="LiveId" clId="{BD5C0CD0-41DD-4006-85B5-92BBE602DCFC}" dt="2019-06-12T16:41:28.159" v="1073" actId="478"/>
          <ac:spMkLst>
            <pc:docMk/>
            <pc:sldMk cId="1055132758" sldId="314"/>
            <ac:spMk id="3" creationId="{00000000-0000-0000-0000-000000000000}"/>
          </ac:spMkLst>
        </pc:spChg>
        <pc:picChg chg="mod">
          <ac:chgData name="Quốc Bảo Nguyễn" userId="cb2ddf5374861cca" providerId="LiveId" clId="{BD5C0CD0-41DD-4006-85B5-92BBE602DCFC}" dt="2019-06-12T16:41:44.579" v="1077" actId="1076"/>
          <ac:picMkLst>
            <pc:docMk/>
            <pc:sldMk cId="1055132758" sldId="314"/>
            <ac:picMk id="5" creationId="{00000000-0000-0000-0000-000000000000}"/>
          </ac:picMkLst>
        </pc:picChg>
      </pc:sldChg>
      <pc:sldChg chg="modSp">
        <pc:chgData name="Quốc Bảo Nguyễn" userId="cb2ddf5374861cca" providerId="LiveId" clId="{BD5C0CD0-41DD-4006-85B5-92BBE602DCFC}" dt="2019-06-12T16:42:40.259" v="1111" actId="20577"/>
        <pc:sldMkLst>
          <pc:docMk/>
          <pc:sldMk cId="1215004903" sldId="315"/>
        </pc:sldMkLst>
        <pc:spChg chg="mod">
          <ac:chgData name="Quốc Bảo Nguyễn" userId="cb2ddf5374861cca" providerId="LiveId" clId="{BD5C0CD0-41DD-4006-85B5-92BBE602DCFC}" dt="2019-06-12T16:42:40.259" v="1111" actId="20577"/>
          <ac:spMkLst>
            <pc:docMk/>
            <pc:sldMk cId="1215004903" sldId="315"/>
            <ac:spMk id="2" creationId="{00000000-0000-0000-0000-000000000000}"/>
          </ac:spMkLst>
        </pc:spChg>
        <pc:picChg chg="mod">
          <ac:chgData name="Quốc Bảo Nguyễn" userId="cb2ddf5374861cca" providerId="LiveId" clId="{BD5C0CD0-41DD-4006-85B5-92BBE602DCFC}" dt="2019-06-12T16:42:14.189" v="1106" actId="1076"/>
          <ac:picMkLst>
            <pc:docMk/>
            <pc:sldMk cId="1215004903" sldId="315"/>
            <ac:picMk id="6" creationId="{00000000-0000-0000-0000-000000000000}"/>
          </ac:picMkLst>
        </pc:picChg>
      </pc:sldChg>
      <pc:sldChg chg="delSp modSp del">
        <pc:chgData name="Quốc Bảo Nguyễn" userId="cb2ddf5374861cca" providerId="LiveId" clId="{BD5C0CD0-41DD-4006-85B5-92BBE602DCFC}" dt="2019-06-12T16:42:58.546" v="1113" actId="2696"/>
        <pc:sldMkLst>
          <pc:docMk/>
          <pc:sldMk cId="2145572606" sldId="316"/>
        </pc:sldMkLst>
        <pc:spChg chg="mod">
          <ac:chgData name="Quốc Bảo Nguyễn" userId="cb2ddf5374861cca" providerId="LiveId" clId="{BD5C0CD0-41DD-4006-85B5-92BBE602DCFC}" dt="2019-06-12T14:21:07.209" v="209"/>
          <ac:spMkLst>
            <pc:docMk/>
            <pc:sldMk cId="2145572606" sldId="316"/>
            <ac:spMk id="2" creationId="{00000000-0000-0000-0000-000000000000}"/>
          </ac:spMkLst>
        </pc:spChg>
        <pc:picChg chg="del mod">
          <ac:chgData name="Quốc Bảo Nguyễn" userId="cb2ddf5374861cca" providerId="LiveId" clId="{BD5C0CD0-41DD-4006-85B5-92BBE602DCFC}" dt="2019-06-12T16:42:55.993" v="1112" actId="478"/>
          <ac:picMkLst>
            <pc:docMk/>
            <pc:sldMk cId="2145572606" sldId="316"/>
            <ac:picMk id="5" creationId="{00000000-0000-0000-0000-000000000000}"/>
          </ac:picMkLst>
        </pc:picChg>
      </pc:sldChg>
      <pc:sldChg chg="addSp delSp modSp">
        <pc:chgData name="Quốc Bảo Nguyễn" userId="cb2ddf5374861cca" providerId="LiveId" clId="{BD5C0CD0-41DD-4006-85B5-92BBE602DCFC}" dt="2019-06-12T17:09:47.360" v="1659" actId="1076"/>
        <pc:sldMkLst>
          <pc:docMk/>
          <pc:sldMk cId="2865521719" sldId="317"/>
        </pc:sldMkLst>
        <pc:spChg chg="mod">
          <ac:chgData name="Quốc Bảo Nguyễn" userId="cb2ddf5374861cca" providerId="LiveId" clId="{BD5C0CD0-41DD-4006-85B5-92BBE602DCFC}" dt="2019-06-12T17:08:33.492" v="1650" actId="20577"/>
          <ac:spMkLst>
            <pc:docMk/>
            <pc:sldMk cId="2865521719" sldId="317"/>
            <ac:spMk id="2" creationId="{00000000-0000-0000-0000-000000000000}"/>
          </ac:spMkLst>
        </pc:spChg>
        <pc:spChg chg="mod">
          <ac:chgData name="Quốc Bảo Nguyễn" userId="cb2ddf5374861cca" providerId="LiveId" clId="{BD5C0CD0-41DD-4006-85B5-92BBE602DCFC}" dt="2019-06-12T17:09:47.360" v="1659" actId="1076"/>
          <ac:spMkLst>
            <pc:docMk/>
            <pc:sldMk cId="2865521719" sldId="317"/>
            <ac:spMk id="3" creationId="{00000000-0000-0000-0000-000000000000}"/>
          </ac:spMkLst>
        </pc:spChg>
        <pc:spChg chg="add mod">
          <ac:chgData name="Quốc Bảo Nguyễn" userId="cb2ddf5374861cca" providerId="LiveId" clId="{BD5C0CD0-41DD-4006-85B5-92BBE602DCFC}" dt="2019-06-12T17:09:40.260" v="1658"/>
          <ac:spMkLst>
            <pc:docMk/>
            <pc:sldMk cId="2865521719" sldId="317"/>
            <ac:spMk id="8" creationId="{3ADEDD85-FDD7-4173-9D96-0382D76E54A6}"/>
          </ac:spMkLst>
        </pc:spChg>
        <pc:picChg chg="del mod">
          <ac:chgData name="Quốc Bảo Nguyễn" userId="cb2ddf5374861cca" providerId="LiveId" clId="{BD5C0CD0-41DD-4006-85B5-92BBE602DCFC}" dt="2019-06-12T17:08:37.770" v="1651" actId="478"/>
          <ac:picMkLst>
            <pc:docMk/>
            <pc:sldMk cId="2865521719" sldId="317"/>
            <ac:picMk id="5" creationId="{00000000-0000-0000-0000-000000000000}"/>
          </ac:picMkLst>
        </pc:picChg>
        <pc:picChg chg="add mod">
          <ac:chgData name="Quốc Bảo Nguyễn" userId="cb2ddf5374861cca" providerId="LiveId" clId="{BD5C0CD0-41DD-4006-85B5-92BBE602DCFC}" dt="2019-06-12T17:09:19.601" v="1653" actId="1076"/>
          <ac:picMkLst>
            <pc:docMk/>
            <pc:sldMk cId="2865521719" sldId="317"/>
            <ac:picMk id="7" creationId="{0E41D029-1375-4F88-A6E6-37C0FCEFFD9F}"/>
          </ac:picMkLst>
        </pc:picChg>
      </pc:sldChg>
      <pc:sldChg chg="addSp modSp">
        <pc:chgData name="Quốc Bảo Nguyễn" userId="cb2ddf5374861cca" providerId="LiveId" clId="{BD5C0CD0-41DD-4006-85B5-92BBE602DCFC}" dt="2019-06-12T17:12:08.814" v="1673" actId="1076"/>
        <pc:sldMkLst>
          <pc:docMk/>
          <pc:sldMk cId="755700816" sldId="318"/>
        </pc:sldMkLst>
        <pc:spChg chg="mod">
          <ac:chgData name="Quốc Bảo Nguyễn" userId="cb2ddf5374861cca" providerId="LiveId" clId="{BD5C0CD0-41DD-4006-85B5-92BBE602DCFC}" dt="2019-06-12T14:21:07.209" v="209"/>
          <ac:spMkLst>
            <pc:docMk/>
            <pc:sldMk cId="755700816" sldId="318"/>
            <ac:spMk id="2" creationId="{00000000-0000-0000-0000-000000000000}"/>
          </ac:spMkLst>
        </pc:spChg>
        <pc:spChg chg="mod">
          <ac:chgData name="Quốc Bảo Nguyễn" userId="cb2ddf5374861cca" providerId="LiveId" clId="{BD5C0CD0-41DD-4006-85B5-92BBE602DCFC}" dt="2019-06-12T14:21:07.209" v="209"/>
          <ac:spMkLst>
            <pc:docMk/>
            <pc:sldMk cId="755700816" sldId="318"/>
            <ac:spMk id="3" creationId="{00000000-0000-0000-0000-000000000000}"/>
          </ac:spMkLst>
        </pc:spChg>
        <pc:spChg chg="add mod">
          <ac:chgData name="Quốc Bảo Nguyễn" userId="cb2ddf5374861cca" providerId="LiveId" clId="{BD5C0CD0-41DD-4006-85B5-92BBE602DCFC}" dt="2019-06-12T17:12:08.814" v="1673" actId="1076"/>
          <ac:spMkLst>
            <pc:docMk/>
            <pc:sldMk cId="755700816" sldId="318"/>
            <ac:spMk id="8" creationId="{BCB3AE04-7752-439F-A8DD-E3ACC0E5EED9}"/>
          </ac:spMkLst>
        </pc:spChg>
        <pc:picChg chg="mod">
          <ac:chgData name="Quốc Bảo Nguyễn" userId="cb2ddf5374861cca" providerId="LiveId" clId="{BD5C0CD0-41DD-4006-85B5-92BBE602DCFC}" dt="2019-06-12T17:11:43.285" v="1668" actId="1076"/>
          <ac:picMkLst>
            <pc:docMk/>
            <pc:sldMk cId="755700816" sldId="318"/>
            <ac:picMk id="6" creationId="{00000000-0000-0000-0000-000000000000}"/>
          </ac:picMkLst>
        </pc:picChg>
        <pc:picChg chg="mod">
          <ac:chgData name="Quốc Bảo Nguyễn" userId="cb2ddf5374861cca" providerId="LiveId" clId="{BD5C0CD0-41DD-4006-85B5-92BBE602DCFC}" dt="2019-06-12T17:11:46.224" v="1669" actId="1076"/>
          <ac:picMkLst>
            <pc:docMk/>
            <pc:sldMk cId="755700816" sldId="318"/>
            <ac:picMk id="7" creationId="{00000000-0000-0000-0000-000000000000}"/>
          </ac:picMkLst>
        </pc:picChg>
      </pc:sldChg>
      <pc:sldChg chg="addSp modSp">
        <pc:chgData name="Quốc Bảo Nguyễn" userId="cb2ddf5374861cca" providerId="LiveId" clId="{BD5C0CD0-41DD-4006-85B5-92BBE602DCFC}" dt="2019-06-12T17:13:02.740" v="1681" actId="1076"/>
        <pc:sldMkLst>
          <pc:docMk/>
          <pc:sldMk cId="2543578078" sldId="319"/>
        </pc:sldMkLst>
        <pc:spChg chg="mod">
          <ac:chgData name="Quốc Bảo Nguyễn" userId="cb2ddf5374861cca" providerId="LiveId" clId="{BD5C0CD0-41DD-4006-85B5-92BBE602DCFC}" dt="2019-06-12T14:21:07.209" v="209"/>
          <ac:spMkLst>
            <pc:docMk/>
            <pc:sldMk cId="2543578078" sldId="319"/>
            <ac:spMk id="2" creationId="{00000000-0000-0000-0000-000000000000}"/>
          </ac:spMkLst>
        </pc:spChg>
        <pc:spChg chg="mod">
          <ac:chgData name="Quốc Bảo Nguyễn" userId="cb2ddf5374861cca" providerId="LiveId" clId="{BD5C0CD0-41DD-4006-85B5-92BBE602DCFC}" dt="2019-06-12T14:21:07.209" v="209"/>
          <ac:spMkLst>
            <pc:docMk/>
            <pc:sldMk cId="2543578078" sldId="319"/>
            <ac:spMk id="3" creationId="{00000000-0000-0000-0000-000000000000}"/>
          </ac:spMkLst>
        </pc:spChg>
        <pc:spChg chg="add mod">
          <ac:chgData name="Quốc Bảo Nguyễn" userId="cb2ddf5374861cca" providerId="LiveId" clId="{BD5C0CD0-41DD-4006-85B5-92BBE602DCFC}" dt="2019-06-12T17:13:02.740" v="1681" actId="1076"/>
          <ac:spMkLst>
            <pc:docMk/>
            <pc:sldMk cId="2543578078" sldId="319"/>
            <ac:spMk id="6" creationId="{4DC941FE-D99B-406F-B0EB-31CDAE072371}"/>
          </ac:spMkLst>
        </pc:spChg>
        <pc:picChg chg="mod">
          <ac:chgData name="Quốc Bảo Nguyễn" userId="cb2ddf5374861cca" providerId="LiveId" clId="{BD5C0CD0-41DD-4006-85B5-92BBE602DCFC}" dt="2019-06-12T14:21:07.209" v="209"/>
          <ac:picMkLst>
            <pc:docMk/>
            <pc:sldMk cId="2543578078" sldId="319"/>
            <ac:picMk id="5" creationId="{00000000-0000-0000-0000-000000000000}"/>
          </ac:picMkLst>
        </pc:picChg>
      </pc:sldChg>
      <pc:sldChg chg="add del">
        <pc:chgData name="Quốc Bảo Nguyễn" userId="cb2ddf5374861cca" providerId="LiveId" clId="{BD5C0CD0-41DD-4006-85B5-92BBE602DCFC}" dt="2019-06-12T13:57:01.677" v="1" actId="2696"/>
        <pc:sldMkLst>
          <pc:docMk/>
          <pc:sldMk cId="294591802" sldId="320"/>
        </pc:sldMkLst>
      </pc:sldChg>
      <pc:sldChg chg="addSp delSp modSp add">
        <pc:chgData name="Quốc Bảo Nguyễn" userId="cb2ddf5374861cca" providerId="LiveId" clId="{BD5C0CD0-41DD-4006-85B5-92BBE602DCFC}" dt="2019-06-12T17:34:30.749" v="2163" actId="478"/>
        <pc:sldMkLst>
          <pc:docMk/>
          <pc:sldMk cId="3226826903" sldId="320"/>
        </pc:sldMkLst>
        <pc:spChg chg="mod">
          <ac:chgData name="Quốc Bảo Nguyễn" userId="cb2ddf5374861cca" providerId="LiveId" clId="{BD5C0CD0-41DD-4006-85B5-92BBE602DCFC}" dt="2019-06-12T16:29:20.199" v="1001" actId="20577"/>
          <ac:spMkLst>
            <pc:docMk/>
            <pc:sldMk cId="3226826903" sldId="320"/>
            <ac:spMk id="2" creationId="{00000000-0000-0000-0000-000000000000}"/>
          </ac:spMkLst>
        </pc:spChg>
        <pc:picChg chg="add del">
          <ac:chgData name="Quốc Bảo Nguyễn" userId="cb2ddf5374861cca" providerId="LiveId" clId="{BD5C0CD0-41DD-4006-85B5-92BBE602DCFC}" dt="2019-06-12T17:34:30.749" v="2163" actId="478"/>
          <ac:picMkLst>
            <pc:docMk/>
            <pc:sldMk cId="3226826903" sldId="320"/>
            <ac:picMk id="3" creationId="{CAAC5121-DB66-4F4F-AFA3-EB26CE7E436D}"/>
          </ac:picMkLst>
        </pc:picChg>
      </pc:sldChg>
      <pc:sldChg chg="modSp add">
        <pc:chgData name="Quốc Bảo Nguyễn" userId="cb2ddf5374861cca" providerId="LiveId" clId="{BD5C0CD0-41DD-4006-85B5-92BBE602DCFC}" dt="2019-06-12T16:44:17.406" v="1134" actId="20577"/>
        <pc:sldMkLst>
          <pc:docMk/>
          <pc:sldMk cId="2254630705" sldId="321"/>
        </pc:sldMkLst>
        <pc:spChg chg="mod">
          <ac:chgData name="Quốc Bảo Nguyễn" userId="cb2ddf5374861cca" providerId="LiveId" clId="{BD5C0CD0-41DD-4006-85B5-92BBE602DCFC}" dt="2019-06-12T16:44:17.406" v="1134" actId="20577"/>
          <ac:spMkLst>
            <pc:docMk/>
            <pc:sldMk cId="2254630705" sldId="321"/>
            <ac:spMk id="2" creationId="{00000000-0000-0000-0000-000000000000}"/>
          </ac:spMkLst>
        </pc:spChg>
      </pc:sldChg>
      <pc:sldChg chg="addSp delSp modSp add">
        <pc:chgData name="Quốc Bảo Nguyễn" userId="cb2ddf5374861cca" providerId="LiveId" clId="{BD5C0CD0-41DD-4006-85B5-92BBE602DCFC}" dt="2019-06-12T16:53:56.058" v="1210" actId="1076"/>
        <pc:sldMkLst>
          <pc:docMk/>
          <pc:sldMk cId="821302692" sldId="322"/>
        </pc:sldMkLst>
        <pc:spChg chg="del">
          <ac:chgData name="Quốc Bảo Nguyễn" userId="cb2ddf5374861cca" providerId="LiveId" clId="{BD5C0CD0-41DD-4006-85B5-92BBE602DCFC}" dt="2019-06-12T16:44:55.834" v="1137" actId="478"/>
          <ac:spMkLst>
            <pc:docMk/>
            <pc:sldMk cId="821302692" sldId="322"/>
            <ac:spMk id="2" creationId="{951D1778-6492-4820-ABF1-CC10DE0FD3F8}"/>
          </ac:spMkLst>
        </pc:spChg>
        <pc:spChg chg="del">
          <ac:chgData name="Quốc Bảo Nguyễn" userId="cb2ddf5374861cca" providerId="LiveId" clId="{BD5C0CD0-41DD-4006-85B5-92BBE602DCFC}" dt="2019-06-12T16:44:58.595" v="1138" actId="478"/>
          <ac:spMkLst>
            <pc:docMk/>
            <pc:sldMk cId="821302692" sldId="322"/>
            <ac:spMk id="3" creationId="{DE35E724-B15E-4950-8191-68DF6D5E99C7}"/>
          </ac:spMkLst>
        </pc:spChg>
        <pc:spChg chg="add mod">
          <ac:chgData name="Quốc Bảo Nguyễn" userId="cb2ddf5374861cca" providerId="LiveId" clId="{BD5C0CD0-41DD-4006-85B5-92BBE602DCFC}" dt="2019-06-12T16:53:43.128" v="1205" actId="27636"/>
          <ac:spMkLst>
            <pc:docMk/>
            <pc:sldMk cId="821302692" sldId="322"/>
            <ac:spMk id="4" creationId="{C102B767-BCB1-4440-8192-8BDAE4D9EB62}"/>
          </ac:spMkLst>
        </pc:spChg>
        <pc:picChg chg="add mod">
          <ac:chgData name="Quốc Bảo Nguyễn" userId="cb2ddf5374861cca" providerId="LiveId" clId="{BD5C0CD0-41DD-4006-85B5-92BBE602DCFC}" dt="2019-06-12T16:53:56.058" v="1210" actId="1076"/>
          <ac:picMkLst>
            <pc:docMk/>
            <pc:sldMk cId="821302692" sldId="322"/>
            <ac:picMk id="5" creationId="{D94062E3-6DEC-4249-9BDE-58ECBCD1E63D}"/>
          </ac:picMkLst>
        </pc:picChg>
      </pc:sldChg>
      <pc:sldChg chg="addSp delSp modSp add">
        <pc:chgData name="Quốc Bảo Nguyễn" userId="cb2ddf5374861cca" providerId="LiveId" clId="{BD5C0CD0-41DD-4006-85B5-92BBE602DCFC}" dt="2019-06-12T16:57:28.448" v="1569" actId="113"/>
        <pc:sldMkLst>
          <pc:docMk/>
          <pc:sldMk cId="2504550515" sldId="323"/>
        </pc:sldMkLst>
        <pc:spChg chg="del">
          <ac:chgData name="Quốc Bảo Nguyễn" userId="cb2ddf5374861cca" providerId="LiveId" clId="{BD5C0CD0-41DD-4006-85B5-92BBE602DCFC}" dt="2019-06-12T16:55:53.026" v="1366" actId="478"/>
          <ac:spMkLst>
            <pc:docMk/>
            <pc:sldMk cId="2504550515" sldId="323"/>
            <ac:spMk id="2" creationId="{5B418ABD-BE01-4D2C-85C6-9FDB4337C2F1}"/>
          </ac:spMkLst>
        </pc:spChg>
        <pc:spChg chg="del">
          <ac:chgData name="Quốc Bảo Nguyễn" userId="cb2ddf5374861cca" providerId="LiveId" clId="{BD5C0CD0-41DD-4006-85B5-92BBE602DCFC}" dt="2019-06-12T16:55:55.634" v="1367" actId="478"/>
          <ac:spMkLst>
            <pc:docMk/>
            <pc:sldMk cId="2504550515" sldId="323"/>
            <ac:spMk id="3" creationId="{413577EB-67DD-4914-AC76-F0992D66DCAD}"/>
          </ac:spMkLst>
        </pc:spChg>
        <pc:spChg chg="add mod">
          <ac:chgData name="Quốc Bảo Nguyễn" userId="cb2ddf5374861cca" providerId="LiveId" clId="{BD5C0CD0-41DD-4006-85B5-92BBE602DCFC}" dt="2019-06-12T16:56:05.054" v="1370" actId="1076"/>
          <ac:spMkLst>
            <pc:docMk/>
            <pc:sldMk cId="2504550515" sldId="323"/>
            <ac:spMk id="4" creationId="{D08A405C-AA8E-41E6-8A7C-15B9732531FE}"/>
          </ac:spMkLst>
        </pc:spChg>
        <pc:spChg chg="add mod">
          <ac:chgData name="Quốc Bảo Nguyễn" userId="cb2ddf5374861cca" providerId="LiveId" clId="{BD5C0CD0-41DD-4006-85B5-92BBE602DCFC}" dt="2019-06-12T16:57:25.959" v="1568" actId="113"/>
          <ac:spMkLst>
            <pc:docMk/>
            <pc:sldMk cId="2504550515" sldId="323"/>
            <ac:spMk id="7" creationId="{3268978F-54D7-4F25-A672-E8A6871CB4CA}"/>
          </ac:spMkLst>
        </pc:spChg>
        <pc:spChg chg="add mod">
          <ac:chgData name="Quốc Bảo Nguyễn" userId="cb2ddf5374861cca" providerId="LiveId" clId="{BD5C0CD0-41DD-4006-85B5-92BBE602DCFC}" dt="2019-06-12T16:57:28.448" v="1569" actId="113"/>
          <ac:spMkLst>
            <pc:docMk/>
            <pc:sldMk cId="2504550515" sldId="323"/>
            <ac:spMk id="8" creationId="{D2132215-EA74-4DAB-BB5B-F983BC7C52BA}"/>
          </ac:spMkLst>
        </pc:spChg>
        <pc:picChg chg="add mod">
          <ac:chgData name="Quốc Bảo Nguyễn" userId="cb2ddf5374861cca" providerId="LiveId" clId="{BD5C0CD0-41DD-4006-85B5-92BBE602DCFC}" dt="2019-06-12T16:56:33.510" v="1378" actId="1076"/>
          <ac:picMkLst>
            <pc:docMk/>
            <pc:sldMk cId="2504550515" sldId="323"/>
            <ac:picMk id="5" creationId="{954A9634-A423-44BA-9B91-8EF81E32953C}"/>
          </ac:picMkLst>
        </pc:picChg>
        <pc:picChg chg="add mod">
          <ac:chgData name="Quốc Bảo Nguyễn" userId="cb2ddf5374861cca" providerId="LiveId" clId="{BD5C0CD0-41DD-4006-85B5-92BBE602DCFC}" dt="2019-06-12T16:56:31.334" v="1377" actId="1076"/>
          <ac:picMkLst>
            <pc:docMk/>
            <pc:sldMk cId="2504550515" sldId="323"/>
            <ac:picMk id="6" creationId="{BC719271-4625-41D5-93BB-D1209DAB069D}"/>
          </ac:picMkLst>
        </pc:picChg>
      </pc:sldChg>
      <pc:sldChg chg="addSp delSp modSp add">
        <pc:chgData name="Quốc Bảo Nguyễn" userId="cb2ddf5374861cca" providerId="LiveId" clId="{BD5C0CD0-41DD-4006-85B5-92BBE602DCFC}" dt="2019-06-12T17:18:24.351" v="1700" actId="1076"/>
        <pc:sldMkLst>
          <pc:docMk/>
          <pc:sldMk cId="808421529" sldId="324"/>
        </pc:sldMkLst>
        <pc:spChg chg="del">
          <ac:chgData name="Quốc Bảo Nguyễn" userId="cb2ddf5374861cca" providerId="LiveId" clId="{BD5C0CD0-41DD-4006-85B5-92BBE602DCFC}" dt="2019-06-12T17:02:42.514" v="1635" actId="478"/>
          <ac:spMkLst>
            <pc:docMk/>
            <pc:sldMk cId="808421529" sldId="324"/>
            <ac:spMk id="2" creationId="{F7E0B65F-2EA3-4762-A2AD-CEBEAE2ACF68}"/>
          </ac:spMkLst>
        </pc:spChg>
        <pc:spChg chg="del">
          <ac:chgData name="Quốc Bảo Nguyễn" userId="cb2ddf5374861cca" providerId="LiveId" clId="{BD5C0CD0-41DD-4006-85B5-92BBE602DCFC}" dt="2019-06-12T17:02:46.764" v="1636" actId="478"/>
          <ac:spMkLst>
            <pc:docMk/>
            <pc:sldMk cId="808421529" sldId="324"/>
            <ac:spMk id="3" creationId="{0401A329-A60A-4380-A4CB-CC9E8E77EE9D}"/>
          </ac:spMkLst>
        </pc:spChg>
        <pc:spChg chg="add mod">
          <ac:chgData name="Quốc Bảo Nguyễn" userId="cb2ddf5374861cca" providerId="LiveId" clId="{BD5C0CD0-41DD-4006-85B5-92BBE602DCFC}" dt="2019-06-12T17:17:21.250" v="1689" actId="1076"/>
          <ac:spMkLst>
            <pc:docMk/>
            <pc:sldMk cId="808421529" sldId="324"/>
            <ac:spMk id="4" creationId="{172F0A8F-5765-498A-9BD6-B0248B44DD9E}"/>
          </ac:spMkLst>
        </pc:spChg>
        <pc:spChg chg="add mod">
          <ac:chgData name="Quốc Bảo Nguyễn" userId="cb2ddf5374861cca" providerId="LiveId" clId="{BD5C0CD0-41DD-4006-85B5-92BBE602DCFC}" dt="2019-06-12T17:18:24.351" v="1700" actId="1076"/>
          <ac:spMkLst>
            <pc:docMk/>
            <pc:sldMk cId="808421529" sldId="324"/>
            <ac:spMk id="7" creationId="{4FD139CD-DA5F-41B1-A591-52E2C41DAD6B}"/>
          </ac:spMkLst>
        </pc:spChg>
        <pc:picChg chg="add mod">
          <ac:chgData name="Quốc Bảo Nguyễn" userId="cb2ddf5374861cca" providerId="LiveId" clId="{BD5C0CD0-41DD-4006-85B5-92BBE602DCFC}" dt="2019-06-12T17:18:08.672" v="1694" actId="1076"/>
          <ac:picMkLst>
            <pc:docMk/>
            <pc:sldMk cId="808421529" sldId="324"/>
            <ac:picMk id="6" creationId="{726A714E-E634-4F24-892D-01790F64EBB4}"/>
          </ac:picMkLst>
        </pc:picChg>
      </pc:sldChg>
      <pc:sldChg chg="addSp delSp modSp add">
        <pc:chgData name="Quốc Bảo Nguyễn" userId="cb2ddf5374861cca" providerId="LiveId" clId="{BD5C0CD0-41DD-4006-85B5-92BBE602DCFC}" dt="2019-06-12T17:41:33.856" v="2919" actId="478"/>
        <pc:sldMkLst>
          <pc:docMk/>
          <pc:sldMk cId="3239740261" sldId="325"/>
        </pc:sldMkLst>
        <pc:grpChg chg="del">
          <ac:chgData name="Quốc Bảo Nguyễn" userId="cb2ddf5374861cca" providerId="LiveId" clId="{BD5C0CD0-41DD-4006-85B5-92BBE602DCFC}" dt="2019-06-12T17:41:33.856" v="2919" actId="478"/>
          <ac:grpSpMkLst>
            <pc:docMk/>
            <pc:sldMk cId="3239740261" sldId="325"/>
            <ac:grpSpMk id="104" creationId="{00000000-0000-0000-0000-000000000000}"/>
          </ac:grpSpMkLst>
        </pc:grpChg>
        <pc:picChg chg="add mod">
          <ac:chgData name="Quốc Bảo Nguyễn" userId="cb2ddf5374861cca" providerId="LiveId" clId="{BD5C0CD0-41DD-4006-85B5-92BBE602DCFC}" dt="2019-06-12T17:00:29.939" v="1585" actId="1076"/>
          <ac:picMkLst>
            <pc:docMk/>
            <pc:sldMk cId="3239740261" sldId="325"/>
            <ac:picMk id="3" creationId="{9FF27E75-03D0-4521-986F-52326670BB06}"/>
          </ac:picMkLst>
        </pc:picChg>
        <pc:picChg chg="del">
          <ac:chgData name="Quốc Bảo Nguyễn" userId="cb2ddf5374861cca" providerId="LiveId" clId="{BD5C0CD0-41DD-4006-85B5-92BBE602DCFC}" dt="2019-06-12T17:00:05.491" v="1578" actId="478"/>
          <ac:picMkLst>
            <pc:docMk/>
            <pc:sldMk cId="3239740261" sldId="325"/>
            <ac:picMk id="5" creationId="{F3F15100-A9E3-439F-AC1F-9D82AF80430E}"/>
          </ac:picMkLst>
        </pc:picChg>
      </pc:sldChg>
      <pc:sldChg chg="modSp add">
        <pc:chgData name="Quốc Bảo Nguyễn" userId="cb2ddf5374861cca" providerId="LiveId" clId="{BD5C0CD0-41DD-4006-85B5-92BBE602DCFC}" dt="2019-06-12T17:02:04.402" v="1614" actId="20577"/>
        <pc:sldMkLst>
          <pc:docMk/>
          <pc:sldMk cId="4197821914" sldId="326"/>
        </pc:sldMkLst>
        <pc:spChg chg="mod">
          <ac:chgData name="Quốc Bảo Nguyễn" userId="cb2ddf5374861cca" providerId="LiveId" clId="{BD5C0CD0-41DD-4006-85B5-92BBE602DCFC}" dt="2019-06-12T17:02:04.402" v="1614" actId="20577"/>
          <ac:spMkLst>
            <pc:docMk/>
            <pc:sldMk cId="4197821914" sldId="326"/>
            <ac:spMk id="2" creationId="{00000000-0000-0000-0000-000000000000}"/>
          </ac:spMkLst>
        </pc:spChg>
      </pc:sldChg>
      <pc:sldChg chg="addSp delSp modSp add">
        <pc:chgData name="Quốc Bảo Nguyễn" userId="cb2ddf5374861cca" providerId="LiveId" clId="{BD5C0CD0-41DD-4006-85B5-92BBE602DCFC}" dt="2019-06-12T17:27:22.509" v="2040" actId="5793"/>
        <pc:sldMkLst>
          <pc:docMk/>
          <pc:sldMk cId="1913242890" sldId="327"/>
        </pc:sldMkLst>
        <pc:spChg chg="del">
          <ac:chgData name="Quốc Bảo Nguyễn" userId="cb2ddf5374861cca" providerId="LiveId" clId="{BD5C0CD0-41DD-4006-85B5-92BBE602DCFC}" dt="2019-06-12T17:19:15.716" v="1705" actId="478"/>
          <ac:spMkLst>
            <pc:docMk/>
            <pc:sldMk cId="1913242890" sldId="327"/>
            <ac:spMk id="2" creationId="{08F1AD40-52A4-4AC7-BFDD-7A0B0D4CD024}"/>
          </ac:spMkLst>
        </pc:spChg>
        <pc:spChg chg="del">
          <ac:chgData name="Quốc Bảo Nguyễn" userId="cb2ddf5374861cca" providerId="LiveId" clId="{BD5C0CD0-41DD-4006-85B5-92BBE602DCFC}" dt="2019-06-12T17:19:17.994" v="1706" actId="478"/>
          <ac:spMkLst>
            <pc:docMk/>
            <pc:sldMk cId="1913242890" sldId="327"/>
            <ac:spMk id="3" creationId="{966E4DB9-C3C6-40DB-8D95-834415CFAD5B}"/>
          </ac:spMkLst>
        </pc:spChg>
        <pc:spChg chg="add mod">
          <ac:chgData name="Quốc Bảo Nguyễn" userId="cb2ddf5374861cca" providerId="LiveId" clId="{BD5C0CD0-41DD-4006-85B5-92BBE602DCFC}" dt="2019-06-12T17:20:00.932" v="1772" actId="27636"/>
          <ac:spMkLst>
            <pc:docMk/>
            <pc:sldMk cId="1913242890" sldId="327"/>
            <ac:spMk id="4" creationId="{17A3A509-0831-46D3-90C2-B5E233D9F3B7}"/>
          </ac:spMkLst>
        </pc:spChg>
        <pc:spChg chg="add mod">
          <ac:chgData name="Quốc Bảo Nguyễn" userId="cb2ddf5374861cca" providerId="LiveId" clId="{BD5C0CD0-41DD-4006-85B5-92BBE602DCFC}" dt="2019-06-12T17:27:22.509" v="2040" actId="5793"/>
          <ac:spMkLst>
            <pc:docMk/>
            <pc:sldMk cId="1913242890" sldId="327"/>
            <ac:spMk id="5" creationId="{FFA2CA47-7B5B-4BAE-9495-F189D34E99C2}"/>
          </ac:spMkLst>
        </pc:spChg>
      </pc:sldChg>
      <pc:sldChg chg="addSp delSp modSp add">
        <pc:chgData name="Quốc Bảo Nguyễn" userId="cb2ddf5374861cca" providerId="LiveId" clId="{BD5C0CD0-41DD-4006-85B5-92BBE602DCFC}" dt="2019-06-12T17:29:03.833" v="2091" actId="1076"/>
        <pc:sldMkLst>
          <pc:docMk/>
          <pc:sldMk cId="3057093144" sldId="328"/>
        </pc:sldMkLst>
        <pc:spChg chg="del">
          <ac:chgData name="Quốc Bảo Nguyễn" userId="cb2ddf5374861cca" providerId="LiveId" clId="{BD5C0CD0-41DD-4006-85B5-92BBE602DCFC}" dt="2019-06-12T17:28:47.092" v="2086" actId="478"/>
          <ac:spMkLst>
            <pc:docMk/>
            <pc:sldMk cId="3057093144" sldId="328"/>
            <ac:spMk id="2" creationId="{9C683F38-190C-4EE1-A453-FCC543C39725}"/>
          </ac:spMkLst>
        </pc:spChg>
        <pc:spChg chg="del">
          <ac:chgData name="Quốc Bảo Nguyễn" userId="cb2ddf5374861cca" providerId="LiveId" clId="{BD5C0CD0-41DD-4006-85B5-92BBE602DCFC}" dt="2019-06-12T17:28:49.931" v="2087" actId="478"/>
          <ac:spMkLst>
            <pc:docMk/>
            <pc:sldMk cId="3057093144" sldId="328"/>
            <ac:spMk id="3" creationId="{3EA57300-B445-4AF9-BD25-CAEBAC0AD80E}"/>
          </ac:spMkLst>
        </pc:spChg>
        <pc:spChg chg="add del">
          <ac:chgData name="Quốc Bảo Nguyễn" userId="cb2ddf5374861cca" providerId="LiveId" clId="{BD5C0CD0-41DD-4006-85B5-92BBE602DCFC}" dt="2019-06-12T17:28:26.586" v="2042"/>
          <ac:spMkLst>
            <pc:docMk/>
            <pc:sldMk cId="3057093144" sldId="328"/>
            <ac:spMk id="4" creationId="{7BB54B64-A69C-45BE-BAFE-C53F4761060B}"/>
          </ac:spMkLst>
        </pc:spChg>
        <pc:spChg chg="add mod">
          <ac:chgData name="Quốc Bảo Nguyễn" userId="cb2ddf5374861cca" providerId="LiveId" clId="{BD5C0CD0-41DD-4006-85B5-92BBE602DCFC}" dt="2019-06-12T17:28:41.880" v="2085" actId="20577"/>
          <ac:spMkLst>
            <pc:docMk/>
            <pc:sldMk cId="3057093144" sldId="328"/>
            <ac:spMk id="5" creationId="{59BA1781-0BEE-4A31-936A-5443DF079BD2}"/>
          </ac:spMkLst>
        </pc:spChg>
        <pc:picChg chg="add mod">
          <ac:chgData name="Quốc Bảo Nguyễn" userId="cb2ddf5374861cca" providerId="LiveId" clId="{BD5C0CD0-41DD-4006-85B5-92BBE602DCFC}" dt="2019-06-12T17:29:03.833" v="2091" actId="1076"/>
          <ac:picMkLst>
            <pc:docMk/>
            <pc:sldMk cId="3057093144" sldId="328"/>
            <ac:picMk id="6" creationId="{3BE9CBFF-F0F9-4D0C-8151-8CB647967F16}"/>
          </ac:picMkLst>
        </pc:picChg>
      </pc:sldChg>
      <pc:sldChg chg="addSp delSp modSp add">
        <pc:chgData name="Quốc Bảo Nguyễn" userId="cb2ddf5374861cca" providerId="LiveId" clId="{BD5C0CD0-41DD-4006-85B5-92BBE602DCFC}" dt="2019-06-12T17:31:00.552" v="2138" actId="1076"/>
        <pc:sldMkLst>
          <pc:docMk/>
          <pc:sldMk cId="2585975149" sldId="329"/>
        </pc:sldMkLst>
        <pc:spChg chg="del">
          <ac:chgData name="Quốc Bảo Nguyễn" userId="cb2ddf5374861cca" providerId="LiveId" clId="{BD5C0CD0-41DD-4006-85B5-92BBE602DCFC}" dt="2019-06-12T17:29:31.018" v="2118" actId="478"/>
          <ac:spMkLst>
            <pc:docMk/>
            <pc:sldMk cId="2585975149" sldId="329"/>
            <ac:spMk id="2" creationId="{AB694DAE-2801-4C00-83DD-260FDF31895F}"/>
          </ac:spMkLst>
        </pc:spChg>
        <pc:spChg chg="del">
          <ac:chgData name="Quốc Bảo Nguyễn" userId="cb2ddf5374861cca" providerId="LiveId" clId="{BD5C0CD0-41DD-4006-85B5-92BBE602DCFC}" dt="2019-06-12T17:29:32.999" v="2119" actId="478"/>
          <ac:spMkLst>
            <pc:docMk/>
            <pc:sldMk cId="2585975149" sldId="329"/>
            <ac:spMk id="3" creationId="{AAB00D4D-C685-405C-B4AC-B6C7DC32BD39}"/>
          </ac:spMkLst>
        </pc:spChg>
        <pc:spChg chg="add mod">
          <ac:chgData name="Quốc Bảo Nguyễn" userId="cb2ddf5374861cca" providerId="LiveId" clId="{BD5C0CD0-41DD-4006-85B5-92BBE602DCFC}" dt="2019-06-12T17:30:11.470" v="2127" actId="1076"/>
          <ac:spMkLst>
            <pc:docMk/>
            <pc:sldMk cId="2585975149" sldId="329"/>
            <ac:spMk id="4" creationId="{55FB5773-9E95-4616-A9B3-BFFC5F1D9C03}"/>
          </ac:spMkLst>
        </pc:spChg>
        <pc:picChg chg="add del mod">
          <ac:chgData name="Quốc Bảo Nguyễn" userId="cb2ddf5374861cca" providerId="LiveId" clId="{BD5C0CD0-41DD-4006-85B5-92BBE602DCFC}" dt="2019-06-12T17:29:59.692" v="2126" actId="478"/>
          <ac:picMkLst>
            <pc:docMk/>
            <pc:sldMk cId="2585975149" sldId="329"/>
            <ac:picMk id="5" creationId="{17C3EFCE-C980-4567-80AC-A23884C9ACC4}"/>
          </ac:picMkLst>
        </pc:picChg>
        <pc:picChg chg="add mod">
          <ac:chgData name="Quốc Bảo Nguyễn" userId="cb2ddf5374861cca" providerId="LiveId" clId="{BD5C0CD0-41DD-4006-85B5-92BBE602DCFC}" dt="2019-06-12T17:30:39.135" v="2135" actId="14100"/>
          <ac:picMkLst>
            <pc:docMk/>
            <pc:sldMk cId="2585975149" sldId="329"/>
            <ac:picMk id="6" creationId="{F20E2D2B-C6D3-48BF-864D-A6F06E77ED51}"/>
          </ac:picMkLst>
        </pc:picChg>
        <pc:picChg chg="add mod">
          <ac:chgData name="Quốc Bảo Nguyễn" userId="cb2ddf5374861cca" providerId="LiveId" clId="{BD5C0CD0-41DD-4006-85B5-92BBE602DCFC}" dt="2019-06-12T17:31:00.552" v="2138" actId="1076"/>
          <ac:picMkLst>
            <pc:docMk/>
            <pc:sldMk cId="2585975149" sldId="329"/>
            <ac:picMk id="7" creationId="{5259A1F0-C1EE-47C8-9499-3721508F7BC5}"/>
          </ac:picMkLst>
        </pc:picChg>
      </pc:sldChg>
      <pc:sldChg chg="addSp delSp modSp add">
        <pc:chgData name="Quốc Bảo Nguyễn" userId="cb2ddf5374861cca" providerId="LiveId" clId="{BD5C0CD0-41DD-4006-85B5-92BBE602DCFC}" dt="2019-06-12T17:34:17.601" v="2160" actId="1076"/>
        <pc:sldMkLst>
          <pc:docMk/>
          <pc:sldMk cId="787487420" sldId="330"/>
        </pc:sldMkLst>
        <pc:spChg chg="del">
          <ac:chgData name="Quốc Bảo Nguyễn" userId="cb2ddf5374861cca" providerId="LiveId" clId="{BD5C0CD0-41DD-4006-85B5-92BBE602DCFC}" dt="2019-06-12T17:33:42.225" v="2141" actId="478"/>
          <ac:spMkLst>
            <pc:docMk/>
            <pc:sldMk cId="787487420" sldId="330"/>
            <ac:spMk id="2" creationId="{EF00ED54-B89E-47B5-B79A-3B64F260A7BA}"/>
          </ac:spMkLst>
        </pc:spChg>
        <pc:spChg chg="del">
          <ac:chgData name="Quốc Bảo Nguyễn" userId="cb2ddf5374861cca" providerId="LiveId" clId="{BD5C0CD0-41DD-4006-85B5-92BBE602DCFC}" dt="2019-06-12T17:33:43.956" v="2142" actId="478"/>
          <ac:spMkLst>
            <pc:docMk/>
            <pc:sldMk cId="787487420" sldId="330"/>
            <ac:spMk id="3" creationId="{96BC6992-FEB0-4172-A4E3-64B65B008DF1}"/>
          </ac:spMkLst>
        </pc:spChg>
        <pc:spChg chg="add mod">
          <ac:chgData name="Quốc Bảo Nguyễn" userId="cb2ddf5374861cca" providerId="LiveId" clId="{BD5C0CD0-41DD-4006-85B5-92BBE602DCFC}" dt="2019-06-12T17:34:13.559" v="2159" actId="14100"/>
          <ac:spMkLst>
            <pc:docMk/>
            <pc:sldMk cId="787487420" sldId="330"/>
            <ac:spMk id="4" creationId="{2BF93038-787E-44A5-AAC5-16A8215520FE}"/>
          </ac:spMkLst>
        </pc:spChg>
        <pc:spChg chg="add del">
          <ac:chgData name="Quốc Bảo Nguyễn" userId="cb2ddf5374861cca" providerId="LiveId" clId="{BD5C0CD0-41DD-4006-85B5-92BBE602DCFC}" dt="2019-06-12T17:33:46.604" v="2144"/>
          <ac:spMkLst>
            <pc:docMk/>
            <pc:sldMk cId="787487420" sldId="330"/>
            <ac:spMk id="5" creationId="{AEB37A3A-FEB8-43EA-90ED-3108D0C1A788}"/>
          </ac:spMkLst>
        </pc:spChg>
        <pc:picChg chg="add mod">
          <ac:chgData name="Quốc Bảo Nguyễn" userId="cb2ddf5374861cca" providerId="LiveId" clId="{BD5C0CD0-41DD-4006-85B5-92BBE602DCFC}" dt="2019-06-12T17:34:17.601" v="2160" actId="1076"/>
          <ac:picMkLst>
            <pc:docMk/>
            <pc:sldMk cId="787487420" sldId="330"/>
            <ac:picMk id="6" creationId="{D3D34061-5B61-453C-A66C-303A750EB80F}"/>
          </ac:picMkLst>
        </pc:picChg>
      </pc:sldChg>
      <pc:sldChg chg="addSp delSp modSp add ord">
        <pc:chgData name="Quốc Bảo Nguyễn" userId="cb2ddf5374861cca" providerId="LiveId" clId="{BD5C0CD0-41DD-4006-85B5-92BBE602DCFC}" dt="2019-06-12T17:40:23.609" v="2902"/>
        <pc:sldMkLst>
          <pc:docMk/>
          <pc:sldMk cId="1773458977" sldId="331"/>
        </pc:sldMkLst>
        <pc:spChg chg="del">
          <ac:chgData name="Quốc Bảo Nguyễn" userId="cb2ddf5374861cca" providerId="LiveId" clId="{BD5C0CD0-41DD-4006-85B5-92BBE602DCFC}" dt="2019-06-12T17:39:10.466" v="2792" actId="478"/>
          <ac:spMkLst>
            <pc:docMk/>
            <pc:sldMk cId="1773458977" sldId="331"/>
            <ac:spMk id="2" creationId="{2D42EADF-9B5E-4549-9103-17782B4EF719}"/>
          </ac:spMkLst>
        </pc:spChg>
        <pc:spChg chg="del">
          <ac:chgData name="Quốc Bảo Nguyễn" userId="cb2ddf5374861cca" providerId="LiveId" clId="{BD5C0CD0-41DD-4006-85B5-92BBE602DCFC}" dt="2019-06-12T17:39:12.549" v="2793" actId="478"/>
          <ac:spMkLst>
            <pc:docMk/>
            <pc:sldMk cId="1773458977" sldId="331"/>
            <ac:spMk id="3" creationId="{46906408-3D57-46B8-AB1C-6DF12997224C}"/>
          </ac:spMkLst>
        </pc:spChg>
        <pc:spChg chg="add mod">
          <ac:chgData name="Quốc Bảo Nguyễn" userId="cb2ddf5374861cca" providerId="LiveId" clId="{BD5C0CD0-41DD-4006-85B5-92BBE602DCFC}" dt="2019-06-12T17:40:11.235" v="2901" actId="1076"/>
          <ac:spMkLst>
            <pc:docMk/>
            <pc:sldMk cId="1773458977" sldId="331"/>
            <ac:spMk id="4" creationId="{1C9146F6-6342-4A5D-A5D1-29764E1BB655}"/>
          </ac:spMkLst>
        </pc:spChg>
      </pc:sldChg>
      <pc:sldChg chg="addSp modSp add">
        <pc:chgData name="Quốc Bảo Nguyễn" userId="cb2ddf5374861cca" providerId="LiveId" clId="{BD5C0CD0-41DD-4006-85B5-92BBE602DCFC}" dt="2019-06-12T17:38:30.176" v="2693" actId="20577"/>
        <pc:sldMkLst>
          <pc:docMk/>
          <pc:sldMk cId="2044321871" sldId="332"/>
        </pc:sldMkLst>
        <pc:spChg chg="mod">
          <ac:chgData name="Quốc Bảo Nguyễn" userId="cb2ddf5374861cca" providerId="LiveId" clId="{BD5C0CD0-41DD-4006-85B5-92BBE602DCFC}" dt="2019-06-12T17:35:17.007" v="2220" actId="1076"/>
          <ac:spMkLst>
            <pc:docMk/>
            <pc:sldMk cId="2044321871" sldId="332"/>
            <ac:spMk id="2" creationId="{00000000-0000-0000-0000-000000000000}"/>
          </ac:spMkLst>
        </pc:spChg>
        <pc:spChg chg="add mod">
          <ac:chgData name="Quốc Bảo Nguyễn" userId="cb2ddf5374861cca" providerId="LiveId" clId="{BD5C0CD0-41DD-4006-85B5-92BBE602DCFC}" dt="2019-06-12T17:38:30.176" v="2693" actId="20577"/>
          <ac:spMkLst>
            <pc:docMk/>
            <pc:sldMk cId="2044321871" sldId="332"/>
            <ac:spMk id="3" creationId="{A6450EF8-484E-4730-8C52-5712682323F7}"/>
          </ac:spMkLst>
        </pc:spChg>
      </pc:sldChg>
      <pc:sldChg chg="modSp add">
        <pc:chgData name="Quốc Bảo Nguyễn" userId="cb2ddf5374861cca" providerId="LiveId" clId="{BD5C0CD0-41DD-4006-85B5-92BBE602DCFC}" dt="2019-06-12T17:42:41.091" v="2924" actId="20577"/>
        <pc:sldMkLst>
          <pc:docMk/>
          <pc:sldMk cId="2814745393" sldId="333"/>
        </pc:sldMkLst>
        <pc:spChg chg="mod">
          <ac:chgData name="Quốc Bảo Nguyễn" userId="cb2ddf5374861cca" providerId="LiveId" clId="{BD5C0CD0-41DD-4006-85B5-92BBE602DCFC}" dt="2019-06-12T17:37:36.304" v="2482" actId="20577"/>
          <ac:spMkLst>
            <pc:docMk/>
            <pc:sldMk cId="2814745393" sldId="333"/>
            <ac:spMk id="2" creationId="{00000000-0000-0000-0000-000000000000}"/>
          </ac:spMkLst>
        </pc:spChg>
        <pc:spChg chg="mod">
          <ac:chgData name="Quốc Bảo Nguyễn" userId="cb2ddf5374861cca" providerId="LiveId" clId="{BD5C0CD0-41DD-4006-85B5-92BBE602DCFC}" dt="2019-06-12T17:42:41.091" v="2924" actId="20577"/>
          <ac:spMkLst>
            <pc:docMk/>
            <pc:sldMk cId="2814745393" sldId="333"/>
            <ac:spMk id="3" creationId="{A6450EF8-484E-4730-8C52-5712682323F7}"/>
          </ac:spMkLst>
        </pc:spChg>
      </pc:sldChg>
      <pc:sldMasterChg chg="modSp modSldLayout">
        <pc:chgData name="Quốc Bảo Nguyễn" userId="cb2ddf5374861cca" providerId="LiveId" clId="{BD5C0CD0-41DD-4006-85B5-92BBE602DCFC}" dt="2019-06-12T14:21:07.209" v="209"/>
        <pc:sldMasterMkLst>
          <pc:docMk/>
          <pc:sldMasterMk cId="2760157447" sldId="2147483680"/>
        </pc:sldMasterMkLst>
        <pc:spChg chg="mod">
          <ac:chgData name="Quốc Bảo Nguyễn" userId="cb2ddf5374861cca" providerId="LiveId" clId="{BD5C0CD0-41DD-4006-85B5-92BBE602DCFC}" dt="2019-06-12T14:21:07.209" v="209"/>
          <ac:spMkLst>
            <pc:docMk/>
            <pc:sldMasterMk cId="2760157447" sldId="2147483680"/>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ac:spMk id="4" creationId="{00000000-0000-0000-0000-000000000000}"/>
          </ac:spMkLst>
        </pc:spChg>
        <pc:spChg chg="mod">
          <ac:chgData name="Quốc Bảo Nguyễn" userId="cb2ddf5374861cca" providerId="LiveId" clId="{BD5C0CD0-41DD-4006-85B5-92BBE602DCFC}" dt="2019-06-12T14:21:07.209" v="209"/>
          <ac:spMkLst>
            <pc:docMk/>
            <pc:sldMasterMk cId="2760157447" sldId="2147483680"/>
            <ac:spMk id="5" creationId="{00000000-0000-0000-0000-000000000000}"/>
          </ac:spMkLst>
        </pc:spChg>
        <pc:spChg chg="mod">
          <ac:chgData name="Quốc Bảo Nguyễn" userId="cb2ddf5374861cca" providerId="LiveId" clId="{BD5C0CD0-41DD-4006-85B5-92BBE602DCFC}" dt="2019-06-12T14:21:07.209" v="209"/>
          <ac:spMkLst>
            <pc:docMk/>
            <pc:sldMasterMk cId="2760157447" sldId="2147483680"/>
            <ac:spMk id="6" creationId="{00000000-0000-0000-0000-000000000000}"/>
          </ac:spMkLst>
        </pc:spChg>
        <pc:grpChg chg="mod">
          <ac:chgData name="Quốc Bảo Nguyễn" userId="cb2ddf5374861cca" providerId="LiveId" clId="{BD5C0CD0-41DD-4006-85B5-92BBE602DCFC}" dt="2019-06-12T14:21:07.209" v="209"/>
          <ac:grpSpMkLst>
            <pc:docMk/>
            <pc:sldMasterMk cId="2760157447" sldId="2147483680"/>
            <ac:grpSpMk id="7" creationId="{00000000-0000-0000-0000-000000000000}"/>
          </ac:grpSpMkLst>
        </pc:grpChg>
        <pc:sldLayoutChg chg="modSp">
          <pc:chgData name="Quốc Bảo Nguyễn" userId="cb2ddf5374861cca" providerId="LiveId" clId="{BD5C0CD0-41DD-4006-85B5-92BBE602DCFC}" dt="2019-06-12T14:21:07.209" v="209"/>
          <pc:sldLayoutMkLst>
            <pc:docMk/>
            <pc:sldMasterMk cId="2760157447" sldId="2147483680"/>
            <pc:sldLayoutMk cId="2173389279" sldId="2147483681"/>
          </pc:sldLayoutMkLst>
          <pc:spChg chg="mod">
            <ac:chgData name="Quốc Bảo Nguyễn" userId="cb2ddf5374861cca" providerId="LiveId" clId="{BD5C0CD0-41DD-4006-85B5-92BBE602DCFC}" dt="2019-06-12T14:21:07.209" v="209"/>
            <ac:spMkLst>
              <pc:docMk/>
              <pc:sldMasterMk cId="2760157447" sldId="2147483680"/>
              <pc:sldLayoutMk cId="2173389279" sldId="2147483681"/>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173389279" sldId="2147483681"/>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173389279" sldId="2147483681"/>
              <ac:spMk id="5" creationId="{00000000-0000-0000-0000-000000000000}"/>
            </ac:spMkLst>
          </pc:spChg>
          <pc:grpChg chg="mod">
            <ac:chgData name="Quốc Bảo Nguyễn" userId="cb2ddf5374861cca" providerId="LiveId" clId="{BD5C0CD0-41DD-4006-85B5-92BBE602DCFC}" dt="2019-06-12T14:21:07.209" v="209"/>
            <ac:grpSpMkLst>
              <pc:docMk/>
              <pc:sldMasterMk cId="2760157447" sldId="2147483680"/>
              <pc:sldLayoutMk cId="2173389279" sldId="2147483681"/>
              <ac:grpSpMk id="19" creationId="{00000000-0000-0000-0000-000000000000}"/>
            </ac:grpSpMkLst>
          </pc:grpChg>
        </pc:sldLayoutChg>
        <pc:sldLayoutChg chg="modSp">
          <pc:chgData name="Quốc Bảo Nguyễn" userId="cb2ddf5374861cca" providerId="LiveId" clId="{BD5C0CD0-41DD-4006-85B5-92BBE602DCFC}" dt="2019-06-12T14:21:07.209" v="209"/>
          <pc:sldLayoutMkLst>
            <pc:docMk/>
            <pc:sldMasterMk cId="2760157447" sldId="2147483680"/>
            <pc:sldLayoutMk cId="668432403" sldId="2147483682"/>
          </pc:sldLayoutMkLst>
          <pc:spChg chg="mod">
            <ac:chgData name="Quốc Bảo Nguyễn" userId="cb2ddf5374861cca" providerId="LiveId" clId="{BD5C0CD0-41DD-4006-85B5-92BBE602DCFC}" dt="2019-06-12T14:21:07.209" v="209"/>
            <ac:spMkLst>
              <pc:docMk/>
              <pc:sldMasterMk cId="2760157447" sldId="2147483680"/>
              <pc:sldLayoutMk cId="668432403" sldId="2147483682"/>
              <ac:spMk id="6"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2104930847" sldId="2147483683"/>
          </pc:sldLayoutMkLst>
          <pc:spChg chg="mod">
            <ac:chgData name="Quốc Bảo Nguyễn" userId="cb2ddf5374861cca" providerId="LiveId" clId="{BD5C0CD0-41DD-4006-85B5-92BBE602DCFC}" dt="2019-06-12T14:21:07.209" v="209"/>
            <ac:spMkLst>
              <pc:docMk/>
              <pc:sldMasterMk cId="2760157447" sldId="2147483680"/>
              <pc:sldLayoutMk cId="2104930847" sldId="2147483683"/>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104930847" sldId="2147483683"/>
              <ac:spMk id="3"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1176452315" sldId="2147483684"/>
          </pc:sldLayoutMkLst>
          <pc:spChg chg="mod">
            <ac:chgData name="Quốc Bảo Nguyễn" userId="cb2ddf5374861cca" providerId="LiveId" clId="{BD5C0CD0-41DD-4006-85B5-92BBE602DCFC}" dt="2019-06-12T14:21:07.209" v="209"/>
            <ac:spMkLst>
              <pc:docMk/>
              <pc:sldMasterMk cId="2760157447" sldId="2147483680"/>
              <pc:sldLayoutMk cId="1176452315" sldId="2147483684"/>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176452315" sldId="2147483684"/>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176452315" sldId="2147483684"/>
              <ac:spMk id="4"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1428751077" sldId="2147483685"/>
          </pc:sldLayoutMkLst>
          <pc:spChg chg="mod">
            <ac:chgData name="Quốc Bảo Nguyễn" userId="cb2ddf5374861cca" providerId="LiveId" clId="{BD5C0CD0-41DD-4006-85B5-92BBE602DCFC}" dt="2019-06-12T14:21:07.209" v="209"/>
            <ac:spMkLst>
              <pc:docMk/>
              <pc:sldMasterMk cId="2760157447" sldId="2147483680"/>
              <pc:sldLayoutMk cId="1428751077" sldId="2147483685"/>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428751077" sldId="2147483685"/>
              <ac:spMk id="4"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428751077" sldId="2147483685"/>
              <ac:spMk id="5"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428751077" sldId="2147483685"/>
              <ac:spMk id="6"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1545638663" sldId="2147483688"/>
          </pc:sldLayoutMkLst>
          <pc:spChg chg="mod">
            <ac:chgData name="Quốc Bảo Nguyễn" userId="cb2ddf5374861cca" providerId="LiveId" clId="{BD5C0CD0-41DD-4006-85B5-92BBE602DCFC}" dt="2019-06-12T14:21:07.209" v="209"/>
            <ac:spMkLst>
              <pc:docMk/>
              <pc:sldMasterMk cId="2760157447" sldId="2147483680"/>
              <pc:sldLayoutMk cId="1545638663" sldId="2147483688"/>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545638663" sldId="2147483688"/>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545638663" sldId="2147483688"/>
              <ac:spMk id="4"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4210371860" sldId="2147483689"/>
          </pc:sldLayoutMkLst>
          <pc:spChg chg="mod">
            <ac:chgData name="Quốc Bảo Nguyễn" userId="cb2ddf5374861cca" providerId="LiveId" clId="{BD5C0CD0-41DD-4006-85B5-92BBE602DCFC}" dt="2019-06-12T14:21:07.209" v="209"/>
            <ac:spMkLst>
              <pc:docMk/>
              <pc:sldMasterMk cId="2760157447" sldId="2147483680"/>
              <pc:sldLayoutMk cId="4210371860" sldId="2147483689"/>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4210371860" sldId="2147483689"/>
              <ac:spMk id="4"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4210371860" sldId="2147483689"/>
              <ac:spMk id="14"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1737337332" sldId="2147483690"/>
          </pc:sldLayoutMkLst>
          <pc:spChg chg="mod">
            <ac:chgData name="Quốc Bảo Nguyễn" userId="cb2ddf5374861cca" providerId="LiveId" clId="{BD5C0CD0-41DD-4006-85B5-92BBE602DCFC}" dt="2019-06-12T14:21:07.209" v="209"/>
            <ac:spMkLst>
              <pc:docMk/>
              <pc:sldMasterMk cId="2760157447" sldId="2147483680"/>
              <pc:sldLayoutMk cId="1737337332" sldId="2147483690"/>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737337332" sldId="2147483690"/>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737337332" sldId="2147483690"/>
              <ac:spMk id="4"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4235938587" sldId="2147483691"/>
          </pc:sldLayoutMkLst>
          <pc:spChg chg="mod">
            <ac:chgData name="Quốc Bảo Nguyễn" userId="cb2ddf5374861cca" providerId="LiveId" clId="{BD5C0CD0-41DD-4006-85B5-92BBE602DCFC}" dt="2019-06-12T14:21:07.209" v="209"/>
            <ac:spMkLst>
              <pc:docMk/>
              <pc:sldMasterMk cId="2760157447" sldId="2147483680"/>
              <pc:sldLayoutMk cId="4235938587" sldId="2147483691"/>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4235938587" sldId="2147483691"/>
              <ac:spMk id="3"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2887324467" sldId="2147483692"/>
          </pc:sldLayoutMkLst>
          <pc:spChg chg="mod">
            <ac:chgData name="Quốc Bảo Nguyễn" userId="cb2ddf5374861cca" providerId="LiveId" clId="{BD5C0CD0-41DD-4006-85B5-92BBE602DCFC}" dt="2019-06-12T14:21:07.209" v="209"/>
            <ac:spMkLst>
              <pc:docMk/>
              <pc:sldMasterMk cId="2760157447" sldId="2147483680"/>
              <pc:sldLayoutMk cId="2887324467" sldId="2147483692"/>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887324467" sldId="2147483692"/>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887324467" sldId="2147483692"/>
              <ac:spMk id="10"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887324467" sldId="2147483692"/>
              <ac:spMk id="14"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887324467" sldId="2147483692"/>
              <ac:spMk id="15"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1064104798" sldId="2147483693"/>
          </pc:sldLayoutMkLst>
          <pc:spChg chg="mod">
            <ac:chgData name="Quốc Bảo Nguyễn" userId="cb2ddf5374861cca" providerId="LiveId" clId="{BD5C0CD0-41DD-4006-85B5-92BBE602DCFC}" dt="2019-06-12T14:21:07.209" v="209"/>
            <ac:spMkLst>
              <pc:docMk/>
              <pc:sldMasterMk cId="2760157447" sldId="2147483680"/>
              <pc:sldLayoutMk cId="1064104798" sldId="2147483693"/>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1064104798" sldId="2147483693"/>
              <ac:spMk id="3"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2044252291" sldId="2147483694"/>
          </pc:sldLayoutMkLst>
          <pc:spChg chg="mod">
            <ac:chgData name="Quốc Bảo Nguyễn" userId="cb2ddf5374861cca" providerId="LiveId" clId="{BD5C0CD0-41DD-4006-85B5-92BBE602DCFC}" dt="2019-06-12T14:21:07.209" v="209"/>
            <ac:spMkLst>
              <pc:docMk/>
              <pc:sldMasterMk cId="2760157447" sldId="2147483680"/>
              <pc:sldLayoutMk cId="2044252291" sldId="2147483694"/>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044252291" sldId="2147483694"/>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044252291" sldId="2147483694"/>
              <ac:spMk id="10"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044252291" sldId="2147483694"/>
              <ac:spMk id="14"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044252291" sldId="2147483694"/>
              <ac:spMk id="15"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2654408549" sldId="2147483695"/>
          </pc:sldLayoutMkLst>
          <pc:spChg chg="mod">
            <ac:chgData name="Quốc Bảo Nguyễn" userId="cb2ddf5374861cca" providerId="LiveId" clId="{BD5C0CD0-41DD-4006-85B5-92BBE602DCFC}" dt="2019-06-12T14:21:07.209" v="209"/>
            <ac:spMkLst>
              <pc:docMk/>
              <pc:sldMasterMk cId="2760157447" sldId="2147483680"/>
              <pc:sldLayoutMk cId="2654408549" sldId="2147483695"/>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654408549" sldId="2147483695"/>
              <ac:spMk id="3"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654408549" sldId="2147483695"/>
              <ac:spMk id="10"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3785314057" sldId="2147483697"/>
          </pc:sldLayoutMkLst>
          <pc:spChg chg="mod">
            <ac:chgData name="Quốc Bảo Nguyễn" userId="cb2ddf5374861cca" providerId="LiveId" clId="{BD5C0CD0-41DD-4006-85B5-92BBE602DCFC}" dt="2019-06-12T14:21:07.209" v="209"/>
            <ac:spMkLst>
              <pc:docMk/>
              <pc:sldMasterMk cId="2760157447" sldId="2147483680"/>
              <pc:sldLayoutMk cId="3785314057" sldId="2147483697"/>
              <ac:spMk id="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3785314057" sldId="2147483697"/>
              <ac:spMk id="3"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1462333118" sldId="2147483698"/>
          </pc:sldLayoutMkLst>
          <pc:spChg chg="mod">
            <ac:chgData name="Quốc Bảo Nguyễn" userId="cb2ddf5374861cca" providerId="LiveId" clId="{BD5C0CD0-41DD-4006-85B5-92BBE602DCFC}" dt="2019-06-12T14:21:07.209" v="209"/>
            <ac:spMkLst>
              <pc:docMk/>
              <pc:sldMasterMk cId="2760157447" sldId="2147483680"/>
              <pc:sldLayoutMk cId="1462333118" sldId="2147483698"/>
              <ac:spMk id="13"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2108123557" sldId="2147483699"/>
          </pc:sldLayoutMkLst>
          <pc:spChg chg="mod">
            <ac:chgData name="Quốc Bảo Nguyễn" userId="cb2ddf5374861cca" providerId="LiveId" clId="{BD5C0CD0-41DD-4006-85B5-92BBE602DCFC}" dt="2019-06-12T14:21:07.209" v="209"/>
            <ac:spMkLst>
              <pc:docMk/>
              <pc:sldMasterMk cId="2760157447" sldId="2147483680"/>
              <pc:sldLayoutMk cId="2108123557" sldId="2147483699"/>
              <ac:spMk id="18"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2108123557" sldId="2147483699"/>
              <ac:spMk id="19" creationId="{00000000-0000-0000-0000-000000000000}"/>
            </ac:spMkLst>
          </pc:spChg>
        </pc:sldLayoutChg>
        <pc:sldLayoutChg chg="modSp">
          <pc:chgData name="Quốc Bảo Nguyễn" userId="cb2ddf5374861cca" providerId="LiveId" clId="{BD5C0CD0-41DD-4006-85B5-92BBE602DCFC}" dt="2019-06-12T14:21:07.209" v="209"/>
          <pc:sldLayoutMkLst>
            <pc:docMk/>
            <pc:sldMasterMk cId="2760157447" sldId="2147483680"/>
            <pc:sldLayoutMk cId="3495837405" sldId="2147483700"/>
          </pc:sldLayoutMkLst>
          <pc:spChg chg="mod">
            <ac:chgData name="Quốc Bảo Nguyễn" userId="cb2ddf5374861cca" providerId="LiveId" clId="{BD5C0CD0-41DD-4006-85B5-92BBE602DCFC}" dt="2019-06-12T14:21:07.209" v="209"/>
            <ac:spMkLst>
              <pc:docMk/>
              <pc:sldMasterMk cId="2760157447" sldId="2147483680"/>
              <pc:sldLayoutMk cId="3495837405" sldId="2147483700"/>
              <ac:spMk id="31"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3495837405" sldId="2147483700"/>
              <ac:spMk id="32" creationId="{00000000-0000-0000-0000-000000000000}"/>
            </ac:spMkLst>
          </pc:spChg>
          <pc:spChg chg="mod">
            <ac:chgData name="Quốc Bảo Nguyễn" userId="cb2ddf5374861cca" providerId="LiveId" clId="{BD5C0CD0-41DD-4006-85B5-92BBE602DCFC}" dt="2019-06-12T14:21:07.209" v="209"/>
            <ac:spMkLst>
              <pc:docMk/>
              <pc:sldMasterMk cId="2760157447" sldId="2147483680"/>
              <pc:sldLayoutMk cId="3495837405" sldId="2147483700"/>
              <ac:spMk id="33"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CCCE8-D88F-4A6F-9C49-9D0A5C8B5AD9}"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56EC0080-590B-4BBB-A1D7-8403218FA036}">
      <dgm:prSet phldrT="[Text]" custT="1"/>
      <dgm:spPr/>
      <dgm:t>
        <a:bodyPr/>
        <a:lstStyle/>
        <a:p>
          <a:r>
            <a:rPr lang="en-US" sz="2400" b="0">
              <a:latin typeface="Times New Roman" panose="02020603050405020304" pitchFamily="18" charset="0"/>
              <a:ea typeface="Microsoft Sans Serif" panose="020B0604020202020204" pitchFamily="34" charset="0"/>
              <a:cs typeface="Times New Roman" panose="02020603050405020304" pitchFamily="18" charset="0"/>
            </a:rPr>
            <a:t>Nguyễn Thanh </a:t>
          </a:r>
          <a:r>
            <a:rPr lang="en-US" sz="2400" b="0" err="1">
              <a:latin typeface="Times New Roman" panose="02020603050405020304" pitchFamily="18" charset="0"/>
              <a:ea typeface="Microsoft Sans Serif" panose="020B0604020202020204" pitchFamily="34" charset="0"/>
              <a:cs typeface="Times New Roman" panose="02020603050405020304" pitchFamily="18" charset="0"/>
            </a:rPr>
            <a:t>Tâm</a:t>
          </a:r>
          <a:r>
            <a:rPr lang="en-US" sz="2400" b="0">
              <a:latin typeface="Times New Roman" panose="02020603050405020304" pitchFamily="18" charset="0"/>
              <a:ea typeface="Microsoft Sans Serif" panose="020B0604020202020204" pitchFamily="34" charset="0"/>
              <a:cs typeface="Times New Roman" panose="02020603050405020304" pitchFamily="18" charset="0"/>
            </a:rPr>
            <a:t> – 1613058</a:t>
          </a:r>
        </a:p>
      </dgm:t>
    </dgm:pt>
    <dgm:pt modelId="{92FD2CB1-D267-4615-AFD2-E3FBC798BC40}" type="parTrans" cxnId="{C4E2518D-7E7E-47B3-872C-598136AFD323}">
      <dgm:prSet/>
      <dgm:spPr/>
      <dgm:t>
        <a:bodyPr/>
        <a:lstStyle/>
        <a:p>
          <a:endParaRPr lang="en-US"/>
        </a:p>
      </dgm:t>
    </dgm:pt>
    <dgm:pt modelId="{9684B34C-8DA1-4F6F-9592-E830E7BC62F0}" type="sibTrans" cxnId="{C4E2518D-7E7E-47B3-872C-598136AFD323}">
      <dgm:prSet/>
      <dgm:spPr/>
      <dgm:t>
        <a:bodyPr/>
        <a:lstStyle/>
        <a:p>
          <a:endParaRPr lang="en-US"/>
        </a:p>
      </dgm:t>
    </dgm:pt>
    <dgm:pt modelId="{C6F03815-7CB8-4A3A-9D08-DA8E55C1CF7D}">
      <dgm:prSet phldrT="[Text]" custT="1"/>
      <dgm:spPr/>
      <dgm:t>
        <a:bodyPr/>
        <a:lstStyle/>
        <a:p>
          <a:r>
            <a:rPr lang="en-US" sz="2400" b="0">
              <a:latin typeface="Times New Roman" panose="02020603050405020304" pitchFamily="18" charset="0"/>
              <a:ea typeface="Microsoft Sans Serif" panose="020B0604020202020204" pitchFamily="34" charset="0"/>
              <a:cs typeface="Times New Roman" panose="02020603050405020304" pitchFamily="18" charset="0"/>
            </a:rPr>
            <a:t>Đỗ Thanh </a:t>
          </a:r>
          <a:r>
            <a:rPr lang="en-US" sz="2400" b="0" err="1">
              <a:latin typeface="Times New Roman" panose="02020603050405020304" pitchFamily="18" charset="0"/>
              <a:ea typeface="Microsoft Sans Serif" panose="020B0604020202020204" pitchFamily="34" charset="0"/>
              <a:cs typeface="Times New Roman" panose="02020603050405020304" pitchFamily="18" charset="0"/>
            </a:rPr>
            <a:t>Tân</a:t>
          </a:r>
          <a:r>
            <a:rPr lang="en-US" sz="2400" b="0">
              <a:latin typeface="Times New Roman" panose="02020603050405020304" pitchFamily="18" charset="0"/>
              <a:ea typeface="Microsoft Sans Serif" panose="020B0604020202020204" pitchFamily="34" charset="0"/>
              <a:cs typeface="Times New Roman" panose="02020603050405020304" pitchFamily="18" charset="0"/>
            </a:rPr>
            <a:t> – 1613077</a:t>
          </a:r>
        </a:p>
      </dgm:t>
    </dgm:pt>
    <dgm:pt modelId="{E8EFAD6C-F39A-46DA-A9EF-A7FB43AD1645}" type="parTrans" cxnId="{EB1310F6-8401-48CC-B98A-78031DF8D0F3}">
      <dgm:prSet/>
      <dgm:spPr/>
      <dgm:t>
        <a:bodyPr/>
        <a:lstStyle/>
        <a:p>
          <a:endParaRPr lang="en-US"/>
        </a:p>
      </dgm:t>
    </dgm:pt>
    <dgm:pt modelId="{7BE5D8A1-13DD-4996-83E7-D1AFFF56D5E2}" type="sibTrans" cxnId="{EB1310F6-8401-48CC-B98A-78031DF8D0F3}">
      <dgm:prSet/>
      <dgm:spPr/>
      <dgm:t>
        <a:bodyPr/>
        <a:lstStyle/>
        <a:p>
          <a:endParaRPr lang="en-US"/>
        </a:p>
      </dgm:t>
    </dgm:pt>
    <dgm:pt modelId="{E0FB7535-3ED6-4D15-AFDD-DE3CD87B79BB}">
      <dgm:prSet phldrT="[Text]" custT="1"/>
      <dgm:spPr/>
      <dgm:t>
        <a:bodyPr/>
        <a:lstStyle/>
        <a:p>
          <a:r>
            <a:rPr lang="en-US" sz="2400" b="0">
              <a:latin typeface="Times New Roman" panose="02020603050405020304" pitchFamily="18" charset="0"/>
              <a:ea typeface="Microsoft Sans Serif" panose="020B0604020202020204" pitchFamily="34" charset="0"/>
              <a:cs typeface="Times New Roman" panose="02020603050405020304" pitchFamily="18" charset="0"/>
            </a:rPr>
            <a:t>Nguyễn Quốc Bảo – 1610186</a:t>
          </a:r>
        </a:p>
      </dgm:t>
    </dgm:pt>
    <dgm:pt modelId="{03F79553-1AB4-479B-95C4-58CAFB8B486F}" type="sibTrans" cxnId="{34AF67F4-EA81-48CF-8692-C94229B0DF0F}">
      <dgm:prSet/>
      <dgm:spPr/>
      <dgm:t>
        <a:bodyPr/>
        <a:lstStyle/>
        <a:p>
          <a:endParaRPr lang="en-US"/>
        </a:p>
      </dgm:t>
    </dgm:pt>
    <dgm:pt modelId="{D610A750-4D28-43A9-837B-71D081EA0CB8}" type="parTrans" cxnId="{34AF67F4-EA81-48CF-8692-C94229B0DF0F}">
      <dgm:prSet/>
      <dgm:spPr/>
      <dgm:t>
        <a:bodyPr/>
        <a:lstStyle/>
        <a:p>
          <a:endParaRPr lang="en-US"/>
        </a:p>
      </dgm:t>
    </dgm:pt>
    <dgm:pt modelId="{E4035392-AA6E-4EFC-A351-6BBACAB59113}" type="pres">
      <dgm:prSet presAssocID="{611CCCE8-D88F-4A6F-9C49-9D0A5C8B5AD9}" presName="linear" presStyleCnt="0">
        <dgm:presLayoutVars>
          <dgm:dir/>
          <dgm:animLvl val="lvl"/>
          <dgm:resizeHandles val="exact"/>
        </dgm:presLayoutVars>
      </dgm:prSet>
      <dgm:spPr/>
    </dgm:pt>
    <dgm:pt modelId="{6508AF9E-2953-4465-AFDF-A0C20C2D6C46}" type="pres">
      <dgm:prSet presAssocID="{56EC0080-590B-4BBB-A1D7-8403218FA036}" presName="parentLin" presStyleCnt="0"/>
      <dgm:spPr/>
    </dgm:pt>
    <dgm:pt modelId="{1AEA7367-61A8-43FE-B0A7-2EDCF9AF07A9}" type="pres">
      <dgm:prSet presAssocID="{56EC0080-590B-4BBB-A1D7-8403218FA036}" presName="parentLeftMargin" presStyleLbl="node1" presStyleIdx="0" presStyleCnt="3"/>
      <dgm:spPr/>
    </dgm:pt>
    <dgm:pt modelId="{E00DB3C8-71CB-4AEF-A1C3-36E5BE857474}" type="pres">
      <dgm:prSet presAssocID="{56EC0080-590B-4BBB-A1D7-8403218FA036}" presName="parentText" presStyleLbl="node1" presStyleIdx="0" presStyleCnt="3" custScaleX="87862">
        <dgm:presLayoutVars>
          <dgm:chMax val="0"/>
          <dgm:bulletEnabled val="1"/>
        </dgm:presLayoutVars>
      </dgm:prSet>
      <dgm:spPr/>
    </dgm:pt>
    <dgm:pt modelId="{BD13F216-95A1-473D-B5D6-83441EC08430}" type="pres">
      <dgm:prSet presAssocID="{56EC0080-590B-4BBB-A1D7-8403218FA036}" presName="negativeSpace" presStyleCnt="0"/>
      <dgm:spPr/>
    </dgm:pt>
    <dgm:pt modelId="{B47EA840-6EEA-420D-82DA-C09206F14F9C}" type="pres">
      <dgm:prSet presAssocID="{56EC0080-590B-4BBB-A1D7-8403218FA036}" presName="childText" presStyleLbl="conFgAcc1" presStyleIdx="0" presStyleCnt="3">
        <dgm:presLayoutVars>
          <dgm:bulletEnabled val="1"/>
        </dgm:presLayoutVars>
      </dgm:prSet>
      <dgm:spPr/>
    </dgm:pt>
    <dgm:pt modelId="{3D69BEA1-9723-4A8C-B1A0-D6FA61E5D960}" type="pres">
      <dgm:prSet presAssocID="{9684B34C-8DA1-4F6F-9592-E830E7BC62F0}" presName="spaceBetweenRectangles" presStyleCnt="0"/>
      <dgm:spPr/>
    </dgm:pt>
    <dgm:pt modelId="{02C66A17-114B-46FD-9183-C9389A77F140}" type="pres">
      <dgm:prSet presAssocID="{E0FB7535-3ED6-4D15-AFDD-DE3CD87B79BB}" presName="parentLin" presStyleCnt="0"/>
      <dgm:spPr/>
    </dgm:pt>
    <dgm:pt modelId="{2F98CDD7-9C78-41A8-8FEA-08A0ABF80BE6}" type="pres">
      <dgm:prSet presAssocID="{E0FB7535-3ED6-4D15-AFDD-DE3CD87B79BB}" presName="parentLeftMargin" presStyleLbl="node1" presStyleIdx="0" presStyleCnt="3"/>
      <dgm:spPr/>
    </dgm:pt>
    <dgm:pt modelId="{76A92ED6-F2A4-46C0-9B78-5A05E1FAE07A}" type="pres">
      <dgm:prSet presAssocID="{E0FB7535-3ED6-4D15-AFDD-DE3CD87B79BB}" presName="parentText" presStyleLbl="node1" presStyleIdx="1" presStyleCnt="3" custScaleX="88617">
        <dgm:presLayoutVars>
          <dgm:chMax val="0"/>
          <dgm:bulletEnabled val="1"/>
        </dgm:presLayoutVars>
      </dgm:prSet>
      <dgm:spPr/>
    </dgm:pt>
    <dgm:pt modelId="{9212EE60-CA01-48C3-AE11-02AC3AC60638}" type="pres">
      <dgm:prSet presAssocID="{E0FB7535-3ED6-4D15-AFDD-DE3CD87B79BB}" presName="negativeSpace" presStyleCnt="0"/>
      <dgm:spPr/>
    </dgm:pt>
    <dgm:pt modelId="{A2E6EF8C-B5ED-4ED5-8E45-DC833F647B9A}" type="pres">
      <dgm:prSet presAssocID="{E0FB7535-3ED6-4D15-AFDD-DE3CD87B79BB}" presName="childText" presStyleLbl="conFgAcc1" presStyleIdx="1" presStyleCnt="3">
        <dgm:presLayoutVars>
          <dgm:bulletEnabled val="1"/>
        </dgm:presLayoutVars>
      </dgm:prSet>
      <dgm:spPr/>
    </dgm:pt>
    <dgm:pt modelId="{A30BF35D-568F-4FEA-8163-C3E64B5C079F}" type="pres">
      <dgm:prSet presAssocID="{03F79553-1AB4-479B-95C4-58CAFB8B486F}" presName="spaceBetweenRectangles" presStyleCnt="0"/>
      <dgm:spPr/>
    </dgm:pt>
    <dgm:pt modelId="{80BB364F-4F0D-48EF-A8D8-6919C316E9BA}" type="pres">
      <dgm:prSet presAssocID="{C6F03815-7CB8-4A3A-9D08-DA8E55C1CF7D}" presName="parentLin" presStyleCnt="0"/>
      <dgm:spPr/>
    </dgm:pt>
    <dgm:pt modelId="{B4BE99E1-7B96-45FE-AE0C-17363625F9B3}" type="pres">
      <dgm:prSet presAssocID="{C6F03815-7CB8-4A3A-9D08-DA8E55C1CF7D}" presName="parentLeftMargin" presStyleLbl="node1" presStyleIdx="1" presStyleCnt="3"/>
      <dgm:spPr/>
    </dgm:pt>
    <dgm:pt modelId="{BA693D87-22F1-4F1B-A6F9-ADDB46B21693}" type="pres">
      <dgm:prSet presAssocID="{C6F03815-7CB8-4A3A-9D08-DA8E55C1CF7D}" presName="parentText" presStyleLbl="node1" presStyleIdx="2" presStyleCnt="3" custScaleX="88376">
        <dgm:presLayoutVars>
          <dgm:chMax val="0"/>
          <dgm:bulletEnabled val="1"/>
        </dgm:presLayoutVars>
      </dgm:prSet>
      <dgm:spPr/>
    </dgm:pt>
    <dgm:pt modelId="{8435F356-981B-4E34-BB67-8DA0530CD4CD}" type="pres">
      <dgm:prSet presAssocID="{C6F03815-7CB8-4A3A-9D08-DA8E55C1CF7D}" presName="negativeSpace" presStyleCnt="0"/>
      <dgm:spPr/>
    </dgm:pt>
    <dgm:pt modelId="{2B8B09A2-5A75-4B5E-8039-94D50DB3AA43}" type="pres">
      <dgm:prSet presAssocID="{C6F03815-7CB8-4A3A-9D08-DA8E55C1CF7D}" presName="childText" presStyleLbl="conFgAcc1" presStyleIdx="2" presStyleCnt="3">
        <dgm:presLayoutVars>
          <dgm:bulletEnabled val="1"/>
        </dgm:presLayoutVars>
      </dgm:prSet>
      <dgm:spPr/>
    </dgm:pt>
  </dgm:ptLst>
  <dgm:cxnLst>
    <dgm:cxn modelId="{FEC7BA14-FD16-4FA3-9105-B831CF8A1A8A}" type="presOf" srcId="{C6F03815-7CB8-4A3A-9D08-DA8E55C1CF7D}" destId="{BA693D87-22F1-4F1B-A6F9-ADDB46B21693}" srcOrd="1" destOrd="0" presId="urn:microsoft.com/office/officeart/2005/8/layout/list1"/>
    <dgm:cxn modelId="{01F90317-8707-4C6C-9646-E88776A03E43}" type="presOf" srcId="{611CCCE8-D88F-4A6F-9C49-9D0A5C8B5AD9}" destId="{E4035392-AA6E-4EFC-A351-6BBACAB59113}" srcOrd="0" destOrd="0" presId="urn:microsoft.com/office/officeart/2005/8/layout/list1"/>
    <dgm:cxn modelId="{359CBF2B-AD17-4640-A3F8-77B92393F4F2}" type="presOf" srcId="{E0FB7535-3ED6-4D15-AFDD-DE3CD87B79BB}" destId="{2F98CDD7-9C78-41A8-8FEA-08A0ABF80BE6}" srcOrd="0" destOrd="0" presId="urn:microsoft.com/office/officeart/2005/8/layout/list1"/>
    <dgm:cxn modelId="{CABFAF7F-BABE-47DB-B278-D168F69730ED}" type="presOf" srcId="{C6F03815-7CB8-4A3A-9D08-DA8E55C1CF7D}" destId="{B4BE99E1-7B96-45FE-AE0C-17363625F9B3}" srcOrd="0" destOrd="0" presId="urn:microsoft.com/office/officeart/2005/8/layout/list1"/>
    <dgm:cxn modelId="{C4E2518D-7E7E-47B3-872C-598136AFD323}" srcId="{611CCCE8-D88F-4A6F-9C49-9D0A5C8B5AD9}" destId="{56EC0080-590B-4BBB-A1D7-8403218FA036}" srcOrd="0" destOrd="0" parTransId="{92FD2CB1-D267-4615-AFD2-E3FBC798BC40}" sibTransId="{9684B34C-8DA1-4F6F-9592-E830E7BC62F0}"/>
    <dgm:cxn modelId="{665331A4-834C-4B8B-A151-D0CAC7EA7F5B}" type="presOf" srcId="{56EC0080-590B-4BBB-A1D7-8403218FA036}" destId="{E00DB3C8-71CB-4AEF-A1C3-36E5BE857474}" srcOrd="1" destOrd="0" presId="urn:microsoft.com/office/officeart/2005/8/layout/list1"/>
    <dgm:cxn modelId="{2580EDB3-2C6F-4152-8F51-889E60B20A92}" type="presOf" srcId="{E0FB7535-3ED6-4D15-AFDD-DE3CD87B79BB}" destId="{76A92ED6-F2A4-46C0-9B78-5A05E1FAE07A}" srcOrd="1" destOrd="0" presId="urn:microsoft.com/office/officeart/2005/8/layout/list1"/>
    <dgm:cxn modelId="{C1D192C4-1EB1-4143-9FA4-CC7B94ED02F3}" type="presOf" srcId="{56EC0080-590B-4BBB-A1D7-8403218FA036}" destId="{1AEA7367-61A8-43FE-B0A7-2EDCF9AF07A9}" srcOrd="0" destOrd="0" presId="urn:microsoft.com/office/officeart/2005/8/layout/list1"/>
    <dgm:cxn modelId="{34AF67F4-EA81-48CF-8692-C94229B0DF0F}" srcId="{611CCCE8-D88F-4A6F-9C49-9D0A5C8B5AD9}" destId="{E0FB7535-3ED6-4D15-AFDD-DE3CD87B79BB}" srcOrd="1" destOrd="0" parTransId="{D610A750-4D28-43A9-837B-71D081EA0CB8}" sibTransId="{03F79553-1AB4-479B-95C4-58CAFB8B486F}"/>
    <dgm:cxn modelId="{EB1310F6-8401-48CC-B98A-78031DF8D0F3}" srcId="{611CCCE8-D88F-4A6F-9C49-9D0A5C8B5AD9}" destId="{C6F03815-7CB8-4A3A-9D08-DA8E55C1CF7D}" srcOrd="2" destOrd="0" parTransId="{E8EFAD6C-F39A-46DA-A9EF-A7FB43AD1645}" sibTransId="{7BE5D8A1-13DD-4996-83E7-D1AFFF56D5E2}"/>
    <dgm:cxn modelId="{2AD94E17-448F-4495-82F8-6DDCB2C2669C}" type="presParOf" srcId="{E4035392-AA6E-4EFC-A351-6BBACAB59113}" destId="{6508AF9E-2953-4465-AFDF-A0C20C2D6C46}" srcOrd="0" destOrd="0" presId="urn:microsoft.com/office/officeart/2005/8/layout/list1"/>
    <dgm:cxn modelId="{E366507A-4885-4DBF-BD8C-C09994CF9D48}" type="presParOf" srcId="{6508AF9E-2953-4465-AFDF-A0C20C2D6C46}" destId="{1AEA7367-61A8-43FE-B0A7-2EDCF9AF07A9}" srcOrd="0" destOrd="0" presId="urn:microsoft.com/office/officeart/2005/8/layout/list1"/>
    <dgm:cxn modelId="{EEC73DB3-3E53-4C2C-A220-E15F3A8895EC}" type="presParOf" srcId="{6508AF9E-2953-4465-AFDF-A0C20C2D6C46}" destId="{E00DB3C8-71CB-4AEF-A1C3-36E5BE857474}" srcOrd="1" destOrd="0" presId="urn:microsoft.com/office/officeart/2005/8/layout/list1"/>
    <dgm:cxn modelId="{EAEAD29D-37F0-44B2-8DE3-E70D8B660B03}" type="presParOf" srcId="{E4035392-AA6E-4EFC-A351-6BBACAB59113}" destId="{BD13F216-95A1-473D-B5D6-83441EC08430}" srcOrd="1" destOrd="0" presId="urn:microsoft.com/office/officeart/2005/8/layout/list1"/>
    <dgm:cxn modelId="{8F2B50B1-FE24-4369-B3A9-0A15150EFCFC}" type="presParOf" srcId="{E4035392-AA6E-4EFC-A351-6BBACAB59113}" destId="{B47EA840-6EEA-420D-82DA-C09206F14F9C}" srcOrd="2" destOrd="0" presId="urn:microsoft.com/office/officeart/2005/8/layout/list1"/>
    <dgm:cxn modelId="{6350B87B-D803-4C3F-A020-B8C223079D4F}" type="presParOf" srcId="{E4035392-AA6E-4EFC-A351-6BBACAB59113}" destId="{3D69BEA1-9723-4A8C-B1A0-D6FA61E5D960}" srcOrd="3" destOrd="0" presId="urn:microsoft.com/office/officeart/2005/8/layout/list1"/>
    <dgm:cxn modelId="{9F1A4657-537D-48A9-8B39-E1B46D18960A}" type="presParOf" srcId="{E4035392-AA6E-4EFC-A351-6BBACAB59113}" destId="{02C66A17-114B-46FD-9183-C9389A77F140}" srcOrd="4" destOrd="0" presId="urn:microsoft.com/office/officeart/2005/8/layout/list1"/>
    <dgm:cxn modelId="{F7F34F7D-5FFE-479F-816D-352B9A19DE52}" type="presParOf" srcId="{02C66A17-114B-46FD-9183-C9389A77F140}" destId="{2F98CDD7-9C78-41A8-8FEA-08A0ABF80BE6}" srcOrd="0" destOrd="0" presId="urn:microsoft.com/office/officeart/2005/8/layout/list1"/>
    <dgm:cxn modelId="{56848E7B-D618-4EF1-87D1-747E9F5C6AB0}" type="presParOf" srcId="{02C66A17-114B-46FD-9183-C9389A77F140}" destId="{76A92ED6-F2A4-46C0-9B78-5A05E1FAE07A}" srcOrd="1" destOrd="0" presId="urn:microsoft.com/office/officeart/2005/8/layout/list1"/>
    <dgm:cxn modelId="{3BA6E568-3A28-4F99-84BC-6D5181105832}" type="presParOf" srcId="{E4035392-AA6E-4EFC-A351-6BBACAB59113}" destId="{9212EE60-CA01-48C3-AE11-02AC3AC60638}" srcOrd="5" destOrd="0" presId="urn:microsoft.com/office/officeart/2005/8/layout/list1"/>
    <dgm:cxn modelId="{42574604-2FCE-4347-9239-F6B16DB91451}" type="presParOf" srcId="{E4035392-AA6E-4EFC-A351-6BBACAB59113}" destId="{A2E6EF8C-B5ED-4ED5-8E45-DC833F647B9A}" srcOrd="6" destOrd="0" presId="urn:microsoft.com/office/officeart/2005/8/layout/list1"/>
    <dgm:cxn modelId="{7ED8701B-F8E6-4050-A075-6E250BC7BF0E}" type="presParOf" srcId="{E4035392-AA6E-4EFC-A351-6BBACAB59113}" destId="{A30BF35D-568F-4FEA-8163-C3E64B5C079F}" srcOrd="7" destOrd="0" presId="urn:microsoft.com/office/officeart/2005/8/layout/list1"/>
    <dgm:cxn modelId="{05107684-D978-4607-A3C6-90D3E050EABE}" type="presParOf" srcId="{E4035392-AA6E-4EFC-A351-6BBACAB59113}" destId="{80BB364F-4F0D-48EF-A8D8-6919C316E9BA}" srcOrd="8" destOrd="0" presId="urn:microsoft.com/office/officeart/2005/8/layout/list1"/>
    <dgm:cxn modelId="{276CD4B3-C669-4FB4-890E-F09B5B7F9BF3}" type="presParOf" srcId="{80BB364F-4F0D-48EF-A8D8-6919C316E9BA}" destId="{B4BE99E1-7B96-45FE-AE0C-17363625F9B3}" srcOrd="0" destOrd="0" presId="urn:microsoft.com/office/officeart/2005/8/layout/list1"/>
    <dgm:cxn modelId="{05024DD3-219F-4F63-9B23-8247596EEC06}" type="presParOf" srcId="{80BB364F-4F0D-48EF-A8D8-6919C316E9BA}" destId="{BA693D87-22F1-4F1B-A6F9-ADDB46B21693}" srcOrd="1" destOrd="0" presId="urn:microsoft.com/office/officeart/2005/8/layout/list1"/>
    <dgm:cxn modelId="{5C002E0D-5B35-43D9-84FF-6E816D92E750}" type="presParOf" srcId="{E4035392-AA6E-4EFC-A351-6BBACAB59113}" destId="{8435F356-981B-4E34-BB67-8DA0530CD4CD}" srcOrd="9" destOrd="0" presId="urn:microsoft.com/office/officeart/2005/8/layout/list1"/>
    <dgm:cxn modelId="{28CAAE23-57A5-459F-875E-A77C65B8DED6}" type="presParOf" srcId="{E4035392-AA6E-4EFC-A351-6BBACAB59113}" destId="{2B8B09A2-5A75-4B5E-8039-94D50DB3AA4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EA840-6EEA-420D-82DA-C09206F14F9C}">
      <dsp:nvSpPr>
        <dsp:cNvPr id="0" name=""/>
        <dsp:cNvSpPr/>
      </dsp:nvSpPr>
      <dsp:spPr>
        <a:xfrm>
          <a:off x="0" y="352358"/>
          <a:ext cx="6954983" cy="554400"/>
        </a:xfrm>
        <a:prstGeom prst="rect">
          <a:avLst/>
        </a:prstGeom>
        <a:solidFill>
          <a:schemeClr val="dk1">
            <a:alpha val="90000"/>
            <a:tint val="40000"/>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DB3C8-71CB-4AEF-A1C3-36E5BE857474}">
      <dsp:nvSpPr>
        <dsp:cNvPr id="0" name=""/>
        <dsp:cNvSpPr/>
      </dsp:nvSpPr>
      <dsp:spPr>
        <a:xfrm>
          <a:off x="347749" y="27638"/>
          <a:ext cx="4277551" cy="649440"/>
        </a:xfrm>
        <a:prstGeom prst="round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017" tIns="0" rIns="184017" bIns="0" numCol="1" spcCol="1270" anchor="ctr" anchorCtr="0">
          <a:noAutofit/>
        </a:bodyPr>
        <a:lstStyle/>
        <a:p>
          <a:pPr marL="0" lvl="0" indent="0" algn="l" defTabSz="1066800">
            <a:lnSpc>
              <a:spcPct val="90000"/>
            </a:lnSpc>
            <a:spcBef>
              <a:spcPct val="0"/>
            </a:spcBef>
            <a:spcAft>
              <a:spcPct val="35000"/>
            </a:spcAft>
            <a:buNone/>
          </a:pPr>
          <a:r>
            <a:rPr lang="en-US" sz="2400" b="0" kern="1200">
              <a:latin typeface="Times New Roman" panose="02020603050405020304" pitchFamily="18" charset="0"/>
              <a:ea typeface="Microsoft Sans Serif" panose="020B0604020202020204" pitchFamily="34" charset="0"/>
              <a:cs typeface="Times New Roman" panose="02020603050405020304" pitchFamily="18" charset="0"/>
            </a:rPr>
            <a:t>Nguyễn Thanh </a:t>
          </a:r>
          <a:r>
            <a:rPr lang="en-US" sz="2400" b="0" kern="1200" err="1">
              <a:latin typeface="Times New Roman" panose="02020603050405020304" pitchFamily="18" charset="0"/>
              <a:ea typeface="Microsoft Sans Serif" panose="020B0604020202020204" pitchFamily="34" charset="0"/>
              <a:cs typeface="Times New Roman" panose="02020603050405020304" pitchFamily="18" charset="0"/>
            </a:rPr>
            <a:t>Tâm</a:t>
          </a:r>
          <a:r>
            <a:rPr lang="en-US" sz="2400" b="0" kern="1200">
              <a:latin typeface="Times New Roman" panose="02020603050405020304" pitchFamily="18" charset="0"/>
              <a:ea typeface="Microsoft Sans Serif" panose="020B0604020202020204" pitchFamily="34" charset="0"/>
              <a:cs typeface="Times New Roman" panose="02020603050405020304" pitchFamily="18" charset="0"/>
            </a:rPr>
            <a:t> – 1613058</a:t>
          </a:r>
        </a:p>
      </dsp:txBody>
      <dsp:txXfrm>
        <a:off x="379452" y="59341"/>
        <a:ext cx="4214145" cy="586034"/>
      </dsp:txXfrm>
    </dsp:sp>
    <dsp:sp modelId="{A2E6EF8C-B5ED-4ED5-8E45-DC833F647B9A}">
      <dsp:nvSpPr>
        <dsp:cNvPr id="0" name=""/>
        <dsp:cNvSpPr/>
      </dsp:nvSpPr>
      <dsp:spPr>
        <a:xfrm>
          <a:off x="0" y="1350278"/>
          <a:ext cx="6954983" cy="554400"/>
        </a:xfrm>
        <a:prstGeom prst="rect">
          <a:avLst/>
        </a:prstGeom>
        <a:solidFill>
          <a:schemeClr val="dk1">
            <a:alpha val="90000"/>
            <a:tint val="40000"/>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A92ED6-F2A4-46C0-9B78-5A05E1FAE07A}">
      <dsp:nvSpPr>
        <dsp:cNvPr id="0" name=""/>
        <dsp:cNvSpPr/>
      </dsp:nvSpPr>
      <dsp:spPr>
        <a:xfrm>
          <a:off x="347749" y="1025558"/>
          <a:ext cx="4314308" cy="649440"/>
        </a:xfrm>
        <a:prstGeom prst="round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017" tIns="0" rIns="184017" bIns="0" numCol="1" spcCol="1270" anchor="ctr" anchorCtr="0">
          <a:noAutofit/>
        </a:bodyPr>
        <a:lstStyle/>
        <a:p>
          <a:pPr marL="0" lvl="0" indent="0" algn="l" defTabSz="1066800">
            <a:lnSpc>
              <a:spcPct val="90000"/>
            </a:lnSpc>
            <a:spcBef>
              <a:spcPct val="0"/>
            </a:spcBef>
            <a:spcAft>
              <a:spcPct val="35000"/>
            </a:spcAft>
            <a:buNone/>
          </a:pPr>
          <a:r>
            <a:rPr lang="en-US" sz="2400" b="0" kern="1200">
              <a:latin typeface="Times New Roman" panose="02020603050405020304" pitchFamily="18" charset="0"/>
              <a:ea typeface="Microsoft Sans Serif" panose="020B0604020202020204" pitchFamily="34" charset="0"/>
              <a:cs typeface="Times New Roman" panose="02020603050405020304" pitchFamily="18" charset="0"/>
            </a:rPr>
            <a:t>Nguyễn Quốc Bảo – 1610186</a:t>
          </a:r>
        </a:p>
      </dsp:txBody>
      <dsp:txXfrm>
        <a:off x="379452" y="1057261"/>
        <a:ext cx="4250902" cy="586034"/>
      </dsp:txXfrm>
    </dsp:sp>
    <dsp:sp modelId="{2B8B09A2-5A75-4B5E-8039-94D50DB3AA43}">
      <dsp:nvSpPr>
        <dsp:cNvPr id="0" name=""/>
        <dsp:cNvSpPr/>
      </dsp:nvSpPr>
      <dsp:spPr>
        <a:xfrm>
          <a:off x="0" y="2348198"/>
          <a:ext cx="6954983" cy="554400"/>
        </a:xfrm>
        <a:prstGeom prst="rect">
          <a:avLst/>
        </a:prstGeom>
        <a:solidFill>
          <a:schemeClr val="dk1">
            <a:alpha val="90000"/>
            <a:tint val="40000"/>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693D87-22F1-4F1B-A6F9-ADDB46B21693}">
      <dsp:nvSpPr>
        <dsp:cNvPr id="0" name=""/>
        <dsp:cNvSpPr/>
      </dsp:nvSpPr>
      <dsp:spPr>
        <a:xfrm>
          <a:off x="347749" y="2023478"/>
          <a:ext cx="4302575" cy="649440"/>
        </a:xfrm>
        <a:prstGeom prst="roundRect">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017" tIns="0" rIns="184017" bIns="0" numCol="1" spcCol="1270" anchor="ctr" anchorCtr="0">
          <a:noAutofit/>
        </a:bodyPr>
        <a:lstStyle/>
        <a:p>
          <a:pPr marL="0" lvl="0" indent="0" algn="l" defTabSz="1066800">
            <a:lnSpc>
              <a:spcPct val="90000"/>
            </a:lnSpc>
            <a:spcBef>
              <a:spcPct val="0"/>
            </a:spcBef>
            <a:spcAft>
              <a:spcPct val="35000"/>
            </a:spcAft>
            <a:buNone/>
          </a:pPr>
          <a:r>
            <a:rPr lang="en-US" sz="2400" b="0" kern="1200">
              <a:latin typeface="Times New Roman" panose="02020603050405020304" pitchFamily="18" charset="0"/>
              <a:ea typeface="Microsoft Sans Serif" panose="020B0604020202020204" pitchFamily="34" charset="0"/>
              <a:cs typeface="Times New Roman" panose="02020603050405020304" pitchFamily="18" charset="0"/>
            </a:rPr>
            <a:t>Đỗ Thanh </a:t>
          </a:r>
          <a:r>
            <a:rPr lang="en-US" sz="2400" b="0" kern="1200" err="1">
              <a:latin typeface="Times New Roman" panose="02020603050405020304" pitchFamily="18" charset="0"/>
              <a:ea typeface="Microsoft Sans Serif" panose="020B0604020202020204" pitchFamily="34" charset="0"/>
              <a:cs typeface="Times New Roman" panose="02020603050405020304" pitchFamily="18" charset="0"/>
            </a:rPr>
            <a:t>Tân</a:t>
          </a:r>
          <a:r>
            <a:rPr lang="en-US" sz="2400" b="0" kern="1200">
              <a:latin typeface="Times New Roman" panose="02020603050405020304" pitchFamily="18" charset="0"/>
              <a:ea typeface="Microsoft Sans Serif" panose="020B0604020202020204" pitchFamily="34" charset="0"/>
              <a:cs typeface="Times New Roman" panose="02020603050405020304" pitchFamily="18" charset="0"/>
            </a:rPr>
            <a:t> – 1613077</a:t>
          </a:r>
        </a:p>
      </dsp:txBody>
      <dsp:txXfrm>
        <a:off x="379452" y="2055181"/>
        <a:ext cx="4239169"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latin typeface="Times New Roman" panose="02020603050405020304" pitchFamily="18" charset="0"/>
                <a:cs typeface="Times New Roman" panose="02020603050405020304" pitchFamily="18" charset="0"/>
              </a:rPr>
              <a:t>-Xin</a:t>
            </a:r>
            <a:r>
              <a:rPr lang="en-US" baseline="0">
                <a:latin typeface="Times New Roman" panose="02020603050405020304" pitchFamily="18" charset="0"/>
                <a:cs typeface="Times New Roman" panose="02020603050405020304" pitchFamily="18" charset="0"/>
              </a:rPr>
              <a:t> chào thầy và các bạn, hôm nay nhóm em xin trình bày về đề tài bài tập lớn môn Thiết kế Hệ thống Nhúng</a:t>
            </a:r>
            <a:endParaRPr>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a:solidFill>
                  <a:schemeClr val="tx1"/>
                </a:solidFill>
                <a:effectLst/>
                <a:latin typeface="+mn-lt"/>
                <a:ea typeface="+mn-ea"/>
                <a:cs typeface="+mn-cs"/>
              </a:rPr>
              <a:t>Cảm biến độ ẩm đất V1.2 có thiết kế đơn giản, dễ sử dụng, ngõ ra Analog, thích hợp với các dự án tự động, vườn thông minh</a:t>
            </a:r>
            <a:endParaRPr lang="en-US"/>
          </a:p>
        </p:txBody>
      </p:sp>
    </p:spTree>
    <p:extLst>
      <p:ext uri="{BB962C8B-B14F-4D97-AF65-F5344CB8AC3E}">
        <p14:creationId xmlns:p14="http://schemas.microsoft.com/office/powerpoint/2010/main" val="372600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686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kern="1200">
                <a:solidFill>
                  <a:schemeClr val="tx1"/>
                </a:solidFill>
                <a:effectLst/>
                <a:latin typeface="+mn-lt"/>
                <a:ea typeface="+mn-ea"/>
                <a:cs typeface="+mn-cs"/>
              </a:rPr>
              <a:t>Các thành phần của board bao gồm khối nguồn cung cấp, module vi điều khiển và các cảm biến, LCD và Relay</a:t>
            </a:r>
          </a:p>
          <a:p>
            <a:pPr lvl="0">
              <a:spcBef>
                <a:spcPts val="0"/>
              </a:spcBef>
              <a:buNone/>
            </a:pPr>
            <a:r>
              <a:rPr lang="en-US" sz="1100" kern="1200">
                <a:solidFill>
                  <a:schemeClr val="tx1"/>
                </a:solidFill>
                <a:effectLst/>
                <a:latin typeface="+mn-lt"/>
                <a:ea typeface="+mn-ea"/>
                <a:cs typeface="+mn-cs"/>
              </a:rPr>
              <a:t>Các</a:t>
            </a:r>
            <a:r>
              <a:rPr lang="en-US" sz="1100" kern="1200" baseline="0">
                <a:solidFill>
                  <a:schemeClr val="tx1"/>
                </a:solidFill>
                <a:effectLst/>
                <a:latin typeface="+mn-lt"/>
                <a:ea typeface="+mn-ea"/>
                <a:cs typeface="+mn-cs"/>
              </a:rPr>
              <a:t> tín hiệu đọc về từ cảm biến ánh sáng và độ ẩm đất là tín hiệu ADC</a:t>
            </a:r>
            <a:endParaRPr lang="en-US" sz="1100" kern="1200">
              <a:solidFill>
                <a:schemeClr val="tx1"/>
              </a:solidFill>
              <a:effectLst/>
              <a:latin typeface="+mn-lt"/>
              <a:ea typeface="+mn-ea"/>
              <a:cs typeface="+mn-cs"/>
            </a:endParaRPr>
          </a:p>
          <a:p>
            <a:pPr lvl="0">
              <a:spcBef>
                <a:spcPts val="0"/>
              </a:spcBef>
              <a:buNone/>
            </a:pPr>
            <a:r>
              <a:rPr lang="en-US" sz="1100" kern="1200">
                <a:solidFill>
                  <a:schemeClr val="tx1"/>
                </a:solidFill>
                <a:effectLst/>
                <a:latin typeface="+mn-lt"/>
                <a:ea typeface="+mn-ea"/>
                <a:cs typeface="+mn-cs"/>
              </a:rPr>
              <a:t>Do ESP8266 chỉ có 1 chân ADC in nên phải dùng IC mux tính hiệu analog (74HC4051) để có thể lái nhiều kênh ADC đọc vào 1 cách độc lập</a:t>
            </a:r>
          </a:p>
          <a:p>
            <a:pPr lvl="0">
              <a:spcBef>
                <a:spcPts val="0"/>
              </a:spcBef>
              <a:buNone/>
            </a:pPr>
            <a:r>
              <a:rPr lang="en-US" sz="1100" kern="1200">
                <a:solidFill>
                  <a:schemeClr val="tx1"/>
                </a:solidFill>
                <a:effectLst/>
                <a:latin typeface="+mn-lt"/>
                <a:ea typeface="+mn-ea"/>
                <a:cs typeface="+mn-cs"/>
              </a:rPr>
              <a:t>Cảm</a:t>
            </a:r>
            <a:r>
              <a:rPr lang="en-US" sz="1100" kern="1200" baseline="0">
                <a:solidFill>
                  <a:schemeClr val="tx1"/>
                </a:solidFill>
                <a:effectLst/>
                <a:latin typeface="+mn-lt"/>
                <a:ea typeface="+mn-ea"/>
                <a:cs typeface="+mn-cs"/>
              </a:rPr>
              <a:t> biến nhiệt độ và độ ẩm không khí giao tiếp với MCU qua giao tiếp one-wire. </a:t>
            </a:r>
            <a:endParaRPr/>
          </a:p>
        </p:txBody>
      </p:sp>
    </p:spTree>
    <p:extLst>
      <p:ext uri="{BB962C8B-B14F-4D97-AF65-F5344CB8AC3E}">
        <p14:creationId xmlns:p14="http://schemas.microsoft.com/office/powerpoint/2010/main" val="372379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a:solidFill>
                  <a:schemeClr val="tx1"/>
                </a:solidFill>
                <a:effectLst/>
                <a:latin typeface="+mn-lt"/>
                <a:ea typeface="+mn-ea"/>
                <a:cs typeface="+mn-cs"/>
              </a:rPr>
              <a:t>Phần nguồn được cung cấp từ Adapter (12V) sau đó được hiệu chỉnh thành các điện áp phù hợp cho từng module</a:t>
            </a:r>
            <a:endParaRPr lang="en-US"/>
          </a:p>
        </p:txBody>
      </p:sp>
    </p:spTree>
    <p:extLst>
      <p:ext uri="{BB962C8B-B14F-4D97-AF65-F5344CB8AC3E}">
        <p14:creationId xmlns:p14="http://schemas.microsoft.com/office/powerpoint/2010/main" val="2182892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a:solidFill>
                  <a:schemeClr val="tx1"/>
                </a:solidFill>
                <a:effectLst/>
                <a:latin typeface="+mn-lt"/>
                <a:ea typeface="+mn-ea"/>
                <a:cs typeface="+mn-cs"/>
              </a:rPr>
              <a:t>Thành phần quan trọng nhất trong board là vi điều khiển. Ở đây, mạch được thiết kế đề phù hợp với board ESP8266 NodeMCU</a:t>
            </a:r>
            <a:endParaRPr lang="en-US"/>
          </a:p>
        </p:txBody>
      </p:sp>
    </p:spTree>
    <p:extLst>
      <p:ext uri="{BB962C8B-B14F-4D97-AF65-F5344CB8AC3E}">
        <p14:creationId xmlns:p14="http://schemas.microsoft.com/office/powerpoint/2010/main" val="4271595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latin typeface="+mn-lt"/>
                <a:ea typeface="+mn-ea"/>
                <a:cs typeface="+mn-cs"/>
              </a:rPr>
              <a:t>Do các</a:t>
            </a:r>
            <a:r>
              <a:rPr lang="en-US" sz="1100" kern="1200" baseline="0">
                <a:solidFill>
                  <a:schemeClr val="tx1"/>
                </a:solidFill>
                <a:effectLst/>
                <a:latin typeface="+mn-lt"/>
                <a:ea typeface="+mn-ea"/>
                <a:cs typeface="+mn-cs"/>
              </a:rPr>
              <a:t> cảm biến </a:t>
            </a:r>
            <a:r>
              <a:rPr lang="en-US" sz="1100" kern="1200">
                <a:solidFill>
                  <a:schemeClr val="tx1"/>
                </a:solidFill>
                <a:effectLst/>
                <a:latin typeface="+mn-lt"/>
                <a:ea typeface="+mn-ea"/>
                <a:cs typeface="+mn-cs"/>
              </a:rPr>
              <a:t>chủ yếu sử dụng dưới</a:t>
            </a:r>
            <a:r>
              <a:rPr lang="en-US" sz="1100" kern="1200" baseline="0">
                <a:solidFill>
                  <a:schemeClr val="tx1"/>
                </a:solidFill>
                <a:effectLst/>
                <a:latin typeface="+mn-lt"/>
                <a:ea typeface="+mn-ea"/>
                <a:cs typeface="+mn-cs"/>
              </a:rPr>
              <a:t> dạng</a:t>
            </a:r>
            <a:r>
              <a:rPr lang="en-US" sz="1100" kern="1200">
                <a:solidFill>
                  <a:schemeClr val="tx1"/>
                </a:solidFill>
                <a:effectLst/>
                <a:latin typeface="+mn-lt"/>
                <a:ea typeface="+mn-ea"/>
                <a:cs typeface="+mn-cs"/>
              </a:rPr>
              <a:t> module nên trên board có các header ra chân phù hợp với từng loại</a:t>
            </a:r>
          </a:p>
          <a:p>
            <a:endParaRPr lang="en-US"/>
          </a:p>
        </p:txBody>
      </p:sp>
    </p:spTree>
    <p:extLst>
      <p:ext uri="{BB962C8B-B14F-4D97-AF65-F5344CB8AC3E}">
        <p14:creationId xmlns:p14="http://schemas.microsoft.com/office/powerpoint/2010/main" val="240620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a:solidFill>
                  <a:schemeClr val="tx1"/>
                </a:solidFill>
                <a:effectLst/>
                <a:latin typeface="+mn-lt"/>
                <a:ea typeface="+mn-ea"/>
                <a:cs typeface="+mn-cs"/>
              </a:rPr>
              <a:t>Do ESP8266 chỉ có 1 chân ADC in nên phải dùng IC mux tính hiệu analog (74HC4051) để có thể lái nhiều kênh ADC đọc vào 1 cách độc lập. Ngoài ra mạch còn có nút nhấn để hiệu chỉnh trạng thái của relay</a:t>
            </a:r>
            <a:endParaRPr lang="en-US"/>
          </a:p>
        </p:txBody>
      </p:sp>
    </p:spTree>
    <p:extLst>
      <p:ext uri="{BB962C8B-B14F-4D97-AF65-F5344CB8AC3E}">
        <p14:creationId xmlns:p14="http://schemas.microsoft.com/office/powerpoint/2010/main" val="2181884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83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3622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054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-Nhóm</a:t>
            </a:r>
            <a:r>
              <a:rPr lang="en-US" baseline="0"/>
              <a:t> chúng em gồm 4 thành viên</a:t>
            </a:r>
            <a:endParaRPr lang="en-US"/>
          </a:p>
        </p:txBody>
      </p:sp>
    </p:spTree>
    <p:extLst>
      <p:ext uri="{BB962C8B-B14F-4D97-AF65-F5344CB8AC3E}">
        <p14:creationId xmlns:p14="http://schemas.microsoft.com/office/powerpoint/2010/main" val="3342775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4207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a:t>
            </a:r>
            <a:r>
              <a:rPr lang="en-US">
                <a:latin typeface="Times New Roman" panose="02020603050405020304" pitchFamily="18" charset="0"/>
                <a:cs typeface="Times New Roman" panose="02020603050405020304" pitchFamily="18" charset="0"/>
              </a:rPr>
              <a:t>Phần</a:t>
            </a:r>
            <a:r>
              <a:rPr lang="en-US" baseline="0">
                <a:latin typeface="Times New Roman" panose="02020603050405020304" pitchFamily="18" charset="0"/>
                <a:cs typeface="Times New Roman" panose="02020603050405020304" pitchFamily="18" charset="0"/>
              </a:rPr>
              <a:t> 2: Ở phần này sẽ trình bày sơ đồ khối và cách giao tiếp kết nối giữa các khối với nhau</a:t>
            </a:r>
          </a:p>
          <a:p>
            <a:r>
              <a:rPr lang="en-US" baseline="0">
                <a:latin typeface="Times New Roman" panose="02020603050405020304" pitchFamily="18" charset="0"/>
                <a:cs typeface="Times New Roman" panose="02020603050405020304" pitchFamily="18" charset="0"/>
              </a:rPr>
              <a:t>-Phần 3: Trình bày giải thuật điều khiển</a:t>
            </a:r>
            <a:endParaRPr lang="en-US"/>
          </a:p>
        </p:txBody>
      </p:sp>
    </p:spTree>
    <p:extLst>
      <p:ext uri="{BB962C8B-B14F-4D97-AF65-F5344CB8AC3E}">
        <p14:creationId xmlns:p14="http://schemas.microsoft.com/office/powerpoint/2010/main" val="199124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202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latin typeface="Times New Roman" panose="02020603050405020304" pitchFamily="18" charset="0"/>
                <a:cs typeface="Times New Roman" panose="02020603050405020304" pitchFamily="18" charset="0"/>
              </a:rPr>
              <a:t>Như</a:t>
            </a:r>
            <a:r>
              <a:rPr lang="en-US" baseline="0">
                <a:latin typeface="Times New Roman" panose="02020603050405020304" pitchFamily="18" charset="0"/>
                <a:cs typeface="Times New Roman" panose="02020603050405020304" pitchFamily="18" charset="0"/>
              </a:rPr>
              <a:t> chúng ta đã biết, phương pháp sử dụng nhà kính để sản xuất nông nghiệp đã được các nước tiên tiến trên thế giới áp dụng từ cách đây hàng chục năm về trước. Đặc biệt ở các nước có nguồn tài nguyên hạn chế như Nhật Bản, Israel và hiện nay đã áp dụng rất nhiều trên thế giới. Ưu điểm của phương pháp này là giúp tiết kiệm được nguồn tài nguyên quý giá như nước, ánh sáng, điện, phân bón, giảm sâu bệnh phá hoại, cho năng suất cao</a:t>
            </a:r>
            <a:endParaRPr>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atin typeface="Times New Roman" panose="02020603050405020304" pitchFamily="18" charset="0"/>
                <a:cs typeface="Times New Roman" panose="02020603050405020304" pitchFamily="18" charset="0"/>
              </a:rPr>
              <a:t>Do đó,</a:t>
            </a:r>
            <a:r>
              <a:rPr lang="en-US" baseline="0">
                <a:latin typeface="Times New Roman" panose="02020603050405020304" pitchFamily="18" charset="0"/>
                <a:cs typeface="Times New Roman" panose="02020603050405020304" pitchFamily="18" charset="0"/>
              </a:rPr>
              <a:t> trong phạm vi môn Đồ án môn học, nhóm em đã đi nghiên cứu đề tài Mô hình nhà kính thông minh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90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11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latin typeface="+mn-lt"/>
                <a:ea typeface="+mn-ea"/>
                <a:cs typeface="+mn-cs"/>
              </a:rPr>
              <a:t>Trong đề tài này chúng em sử dụng các cảm biến ánh sáng, nhiệt độ, độ ẩm đất giao tiếp với ESP8266 NodeMCU. Tự động hóa quản lí các thông số môi trường sinh trưởng của cây trong 1 nhà kính, hiển thị lên 1 màn hình LCD,  đồng thời gửi các thông số dữ liệu lên web sever để có thể phân tích và điều khiển từ xa.</a:t>
            </a:r>
          </a:p>
          <a:p>
            <a:pPr lvl="0">
              <a:spcBef>
                <a:spcPts val="0"/>
              </a:spcBef>
              <a:buNone/>
            </a:pPr>
            <a:endParaRPr/>
          </a:p>
        </p:txBody>
      </p:sp>
    </p:spTree>
    <p:extLst>
      <p:ext uri="{BB962C8B-B14F-4D97-AF65-F5344CB8AC3E}">
        <p14:creationId xmlns:p14="http://schemas.microsoft.com/office/powerpoint/2010/main" val="906298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a:solidFill>
                  <a:schemeClr val="tx1"/>
                </a:solidFill>
                <a:effectLst/>
                <a:latin typeface="+mn-lt"/>
                <a:ea typeface="+mn-ea"/>
                <a:cs typeface="+mn-cs"/>
              </a:rPr>
              <a:t>Vi xử</a:t>
            </a:r>
            <a:r>
              <a:rPr lang="en-US" sz="1100" kern="1200" baseline="0">
                <a:solidFill>
                  <a:schemeClr val="tx1"/>
                </a:solidFill>
                <a:effectLst/>
                <a:latin typeface="+mn-lt"/>
                <a:ea typeface="+mn-ea"/>
                <a:cs typeface="+mn-cs"/>
              </a:rPr>
              <a:t> lý nhóm em chọn để thực hiện đồ án này là ESP8266Node MCU</a:t>
            </a:r>
          </a:p>
          <a:p>
            <a:r>
              <a:rPr lang="en-US" sz="1100" kern="1200">
                <a:solidFill>
                  <a:schemeClr val="tx1"/>
                </a:solidFill>
                <a:effectLst/>
                <a:latin typeface="+mn-lt"/>
                <a:ea typeface="+mn-ea"/>
                <a:cs typeface="+mn-cs"/>
              </a:rPr>
              <a:t> ESP8266 là một vi điều khiển có các module ngoại vi thông dụng  như GPIO, SPI, I2C, onewire,… Điểm đặc biệt là ESP8266 có tích hợp thêm module wifi giúp nó có thể dễ dàng kết nối internet. Thế nên ESP8266 rất thích hợp cho các dự án nhúng và IOT cũng như trong đề tài này</a:t>
            </a:r>
            <a:endParaRPr/>
          </a:p>
        </p:txBody>
      </p:sp>
    </p:spTree>
    <p:extLst>
      <p:ext uri="{BB962C8B-B14F-4D97-AF65-F5344CB8AC3E}">
        <p14:creationId xmlns:p14="http://schemas.microsoft.com/office/powerpoint/2010/main" val="206094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2" y="1035053"/>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4" y="2997202"/>
            <a:ext cx="5240735" cy="1041401"/>
          </a:xfrm>
        </p:spPr>
        <p:txBody>
          <a:bodyPr anchor="t">
            <a:normAutofit/>
          </a:bodyPr>
          <a:lstStyle>
            <a:lvl1pPr marL="0" indent="0" algn="r">
              <a:buNone/>
              <a:defRPr sz="1575">
                <a:solidFill>
                  <a:schemeClr val="tx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a:xfrm>
            <a:off x="3999310"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1733892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9"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891" indent="0">
              <a:buNone/>
              <a:defRPr sz="1200"/>
            </a:lvl2pPr>
            <a:lvl3pPr marL="685783" indent="0">
              <a:buNone/>
              <a:defRPr sz="1200"/>
            </a:lvl3pPr>
            <a:lvl4pPr marL="1028674" indent="0">
              <a:buNone/>
              <a:defRPr sz="1200"/>
            </a:lvl4pPr>
            <a:lvl5pPr marL="1371566" indent="0">
              <a:buNone/>
              <a:defRPr sz="1200"/>
            </a:lvl5pPr>
            <a:lvl6pPr marL="1714457" indent="0">
              <a:buNone/>
              <a:defRPr sz="1200"/>
            </a:lvl6pPr>
            <a:lvl7pPr marL="2057349" indent="0">
              <a:buNone/>
              <a:defRPr sz="1200"/>
            </a:lvl7pPr>
            <a:lvl8pPr marL="2400240" indent="0">
              <a:buNone/>
              <a:defRPr sz="1200"/>
            </a:lvl8pPr>
            <a:lvl9pPr marL="2743131" indent="0">
              <a:buNone/>
              <a:defRPr sz="1200"/>
            </a:lvl9pPr>
          </a:lstStyle>
          <a:p>
            <a:r>
              <a:rPr lang="en-US"/>
              <a:t>Click icon to add picture</a:t>
            </a:r>
          </a:p>
        </p:txBody>
      </p:sp>
      <p:sp>
        <p:nvSpPr>
          <p:cNvPr id="4" name="Text Placeholder 3"/>
          <p:cNvSpPr>
            <a:spLocks noGrp="1"/>
          </p:cNvSpPr>
          <p:nvPr>
            <p:ph type="body" sz="half" idx="2"/>
          </p:nvPr>
        </p:nvSpPr>
        <p:spPr>
          <a:xfrm>
            <a:off x="1113236" y="3974702"/>
            <a:ext cx="7514033" cy="370284"/>
          </a:xfrm>
        </p:spPr>
        <p:txBody>
          <a:bodyPr>
            <a:normAutofit/>
          </a:bodyPr>
          <a:lstStyle>
            <a:lvl1pPr marL="0" indent="0" algn="ctr">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7373373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7"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5" y="3257550"/>
            <a:ext cx="7514035" cy="1085850"/>
          </a:xfrm>
        </p:spPr>
        <p:txBody>
          <a:bodyPr anchor="ctr">
            <a:normAutofit/>
          </a:bodyPr>
          <a:lstStyle>
            <a:lvl1pPr marL="0" indent="0" algn="ctr">
              <a:buNone/>
              <a:defRPr sz="1500">
                <a:solidFill>
                  <a:schemeClr val="tx1"/>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423593858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1" rIns="68580" bIns="342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1" rIns="68580" bIns="342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3"/>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1"/>
            </a:lvl1pPr>
            <a:lvl2pPr marL="342891" indent="0">
              <a:buFontTx/>
              <a:buNone/>
              <a:defRPr/>
            </a:lvl2pPr>
            <a:lvl3pPr marL="685783" indent="0">
              <a:buFontTx/>
              <a:buNone/>
              <a:defRPr/>
            </a:lvl3pPr>
            <a:lvl4pPr marL="1028674" indent="0">
              <a:buFontTx/>
              <a:buNone/>
              <a:defRPr/>
            </a:lvl4pPr>
            <a:lvl5pPr marL="1371566" indent="0">
              <a:buFontTx/>
              <a:buNone/>
              <a:defRPr/>
            </a:lvl5pPr>
          </a:lstStyle>
          <a:p>
            <a:pPr lvl="0"/>
            <a:r>
              <a:rPr lang="en-US"/>
              <a:t>Edit Master text styles</a:t>
            </a:r>
          </a:p>
        </p:txBody>
      </p:sp>
      <p:sp>
        <p:nvSpPr>
          <p:cNvPr id="3" name="Text Placeholder 2"/>
          <p:cNvSpPr>
            <a:spLocks noGrp="1"/>
          </p:cNvSpPr>
          <p:nvPr>
            <p:ph type="body" idx="1"/>
          </p:nvPr>
        </p:nvSpPr>
        <p:spPr>
          <a:xfrm>
            <a:off x="1113236" y="3257550"/>
            <a:ext cx="7514033" cy="1085850"/>
          </a:xfrm>
        </p:spPr>
        <p:txBody>
          <a:bodyPr anchor="ctr">
            <a:normAutofit/>
          </a:bodyPr>
          <a:lstStyle>
            <a:lvl1pPr marL="0" indent="0" algn="ctr">
              <a:buNone/>
              <a:defRPr sz="1500">
                <a:solidFill>
                  <a:schemeClr val="tx1"/>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8873244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583036"/>
            <a:ext cx="7514033" cy="645300"/>
          </a:xfrm>
        </p:spPr>
        <p:txBody>
          <a:bodyPr anchor="t">
            <a:normAutofit/>
          </a:bodyPr>
          <a:lstStyle>
            <a:lvl1pPr marL="0" indent="0" algn="r">
              <a:buNone/>
              <a:defRPr sz="1500">
                <a:solidFill>
                  <a:schemeClr val="tx1"/>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0641047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1" rIns="68580" bIns="342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1" rIns="68580" bIns="342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3"/>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7"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236" y="3581400"/>
            <a:ext cx="7514033" cy="762000"/>
          </a:xfrm>
        </p:spPr>
        <p:txBody>
          <a:bodyPr anchor="t">
            <a:normAutofit/>
          </a:bodyPr>
          <a:lstStyle>
            <a:lvl1pPr marL="0" indent="0" algn="r">
              <a:buNone/>
              <a:defRPr sz="1351">
                <a:solidFill>
                  <a:schemeClr val="tx1"/>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0442522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5"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5"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235" y="3257550"/>
            <a:ext cx="7514035" cy="1085850"/>
          </a:xfrm>
        </p:spPr>
        <p:txBody>
          <a:bodyPr anchor="t">
            <a:normAutofit/>
          </a:bodyPr>
          <a:lstStyle>
            <a:lvl1pPr marL="0" indent="0" algn="l">
              <a:buNone/>
              <a:defRPr sz="1351">
                <a:solidFill>
                  <a:schemeClr val="tx1"/>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6544085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69339406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3"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5" y="514350"/>
            <a:ext cx="6014807" cy="382905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78531405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3" name="Shape 13"/>
          <p:cNvSpPr txBox="1">
            <a:spLocks noGrp="1"/>
          </p:cNvSpPr>
          <p:nvPr>
            <p:ph type="ctrTitle"/>
          </p:nvPr>
        </p:nvSpPr>
        <p:spPr>
          <a:xfrm>
            <a:off x="685800" y="1839425"/>
            <a:ext cx="6036600" cy="1159800"/>
          </a:xfrm>
          <a:prstGeom prst="rect">
            <a:avLst/>
          </a:prstGeom>
        </p:spPr>
        <p:txBody>
          <a:bodyPr lIns="91425" tIns="91425" rIns="91425" bIns="91425" anchor="t"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Tree>
    <p:extLst>
      <p:ext uri="{BB962C8B-B14F-4D97-AF65-F5344CB8AC3E}">
        <p14:creationId xmlns:p14="http://schemas.microsoft.com/office/powerpoint/2010/main" val="1462333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8" name="Shape 18"/>
          <p:cNvSpPr txBox="1">
            <a:spLocks noGrp="1"/>
          </p:cNvSpPr>
          <p:nvPr>
            <p:ph type="ctrTitle"/>
          </p:nvPr>
        </p:nvSpPr>
        <p:spPr>
          <a:xfrm>
            <a:off x="685800" y="1811950"/>
            <a:ext cx="4988400" cy="1159800"/>
          </a:xfrm>
          <a:prstGeom prst="rect">
            <a:avLst/>
          </a:prstGeom>
        </p:spPr>
        <p:txBody>
          <a:bodyPr lIns="91425" tIns="91425" rIns="91425" bIns="91425" anchor="t"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9" name="Shape 19"/>
          <p:cNvSpPr txBox="1">
            <a:spLocks noGrp="1"/>
          </p:cNvSpPr>
          <p:nvPr>
            <p:ph type="subTitle" idx="1"/>
          </p:nvPr>
        </p:nvSpPr>
        <p:spPr>
          <a:xfrm>
            <a:off x="685800" y="3068650"/>
            <a:ext cx="4988400" cy="784800"/>
          </a:xfrm>
          <a:prstGeom prst="rect">
            <a:avLst/>
          </a:prstGeom>
        </p:spPr>
        <p:txBody>
          <a:bodyPr lIns="91425" tIns="91425" rIns="91425" bIns="91425" anchor="t" anchorCtr="0"/>
          <a:lstStyle>
            <a:lvl1pPr lvl="0" rtl="0">
              <a:spcBef>
                <a:spcPts val="0"/>
              </a:spcBef>
              <a:buSzPct val="100000"/>
              <a:buNone/>
              <a:defRPr sz="1400"/>
            </a:lvl1pPr>
            <a:lvl2pPr lvl="1" rtl="0">
              <a:spcBef>
                <a:spcPts val="0"/>
              </a:spcBef>
              <a:buSzPct val="100000"/>
              <a:buNone/>
              <a:defRPr sz="1400"/>
            </a:lvl2pPr>
            <a:lvl3pPr lvl="2" rtl="0">
              <a:spcBef>
                <a:spcPts val="0"/>
              </a:spcBef>
              <a:buSzPct val="100000"/>
              <a:buNone/>
              <a:defRPr sz="1400"/>
            </a:lvl3pPr>
            <a:lvl4pPr lvl="3" rtl="0">
              <a:spcBef>
                <a:spcPts val="0"/>
              </a:spcBef>
              <a:buSzPct val="100000"/>
              <a:buNone/>
              <a:defRPr sz="1400"/>
            </a:lvl4pPr>
            <a:lvl5pPr lvl="4" rtl="0">
              <a:spcBef>
                <a:spcPts val="0"/>
              </a:spcBef>
              <a:buSzPct val="100000"/>
              <a:buNone/>
              <a:defRPr sz="1400"/>
            </a:lvl5pPr>
            <a:lvl6pPr lvl="5" rtl="0">
              <a:spcBef>
                <a:spcPts val="0"/>
              </a:spcBef>
              <a:buSzPct val="100000"/>
              <a:buNone/>
              <a:defRPr sz="1400"/>
            </a:lvl6pPr>
            <a:lvl7pPr lvl="6" rtl="0">
              <a:spcBef>
                <a:spcPts val="0"/>
              </a:spcBef>
              <a:buSzPct val="100000"/>
              <a:buNone/>
              <a:defRPr sz="1400"/>
            </a:lvl7pPr>
            <a:lvl8pPr lvl="7" rtl="0">
              <a:spcBef>
                <a:spcPts val="0"/>
              </a:spcBef>
              <a:buSzPct val="100000"/>
              <a:buNone/>
              <a:defRPr sz="1400"/>
            </a:lvl8pPr>
            <a:lvl9pPr lvl="8" rtl="0">
              <a:spcBef>
                <a:spcPts val="0"/>
              </a:spcBef>
              <a:buSzPct val="100000"/>
              <a:buNone/>
              <a:defRPr sz="1400"/>
            </a:lvl9pPr>
          </a:lstStyle>
          <a:p>
            <a:endParaRPr/>
          </a:p>
        </p:txBody>
      </p:sp>
    </p:spTree>
    <p:extLst>
      <p:ext uri="{BB962C8B-B14F-4D97-AF65-F5344CB8AC3E}">
        <p14:creationId xmlns:p14="http://schemas.microsoft.com/office/powerpoint/2010/main" val="210812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4" y="4400349"/>
            <a:ext cx="413375" cy="273844"/>
          </a:xfrm>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66843240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7"/>
        <p:cNvGrpSpPr/>
        <p:nvPr/>
      </p:nvGrpSpPr>
      <p:grpSpPr>
        <a:xfrm>
          <a:off x="0" y="0"/>
          <a:ext cx="0" cy="0"/>
          <a:chOff x="0" y="0"/>
          <a:chExt cx="0" cy="0"/>
        </a:xfrm>
      </p:grpSpPr>
      <p:sp>
        <p:nvSpPr>
          <p:cNvPr id="31" name="Shape 31"/>
          <p:cNvSpPr txBox="1">
            <a:spLocks noGrp="1"/>
          </p:cNvSpPr>
          <p:nvPr>
            <p:ph type="title"/>
          </p:nvPr>
        </p:nvSpPr>
        <p:spPr>
          <a:xfrm>
            <a:off x="457200" y="1146025"/>
            <a:ext cx="2154600" cy="816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2961551" y="1146025"/>
            <a:ext cx="5502900" cy="3547500"/>
          </a:xfrm>
          <a:prstGeom prst="rect">
            <a:avLst/>
          </a:prstGeom>
        </p:spPr>
        <p:txBody>
          <a:bodyPr lIns="91425" tIns="91425" rIns="91425" bIns="91425" anchor="t" anchorCtr="0"/>
          <a:lstStyle>
            <a:lvl1pPr lvl="0">
              <a:spcBef>
                <a:spcPts val="0"/>
              </a:spcBef>
              <a:buFont typeface="Raleway"/>
              <a:defRPr>
                <a:latin typeface="Raleway"/>
                <a:ea typeface="Raleway"/>
                <a:cs typeface="Raleway"/>
                <a:sym typeface="Raleway"/>
              </a:defRPr>
            </a:lvl1pPr>
            <a:lvl2pPr lvl="1">
              <a:spcBef>
                <a:spcPts val="0"/>
              </a:spcBef>
              <a:buFont typeface="Raleway"/>
              <a:defRPr>
                <a:latin typeface="Raleway"/>
                <a:ea typeface="Raleway"/>
                <a:cs typeface="Raleway"/>
                <a:sym typeface="Raleway"/>
              </a:defRPr>
            </a:lvl2pPr>
            <a:lvl3pPr lvl="2">
              <a:spcBef>
                <a:spcPts val="0"/>
              </a:spcBef>
              <a:buFont typeface="Raleway"/>
              <a:defRPr>
                <a:latin typeface="Raleway"/>
                <a:ea typeface="Raleway"/>
                <a:cs typeface="Raleway"/>
                <a:sym typeface="Raleway"/>
              </a:defRPr>
            </a:lvl3pPr>
            <a:lvl4pPr lvl="3">
              <a:spcBef>
                <a:spcPts val="0"/>
              </a:spcBef>
              <a:buFont typeface="Raleway"/>
              <a:defRPr>
                <a:latin typeface="Raleway"/>
                <a:ea typeface="Raleway"/>
                <a:cs typeface="Raleway"/>
                <a:sym typeface="Raleway"/>
              </a:defRPr>
            </a:lvl4pPr>
            <a:lvl5pPr lvl="4">
              <a:spcBef>
                <a:spcPts val="0"/>
              </a:spcBef>
              <a:buFont typeface="Raleway"/>
              <a:defRPr>
                <a:latin typeface="Raleway"/>
                <a:ea typeface="Raleway"/>
                <a:cs typeface="Raleway"/>
                <a:sym typeface="Raleway"/>
              </a:defRPr>
            </a:lvl5pPr>
            <a:lvl6pPr lvl="5">
              <a:spcBef>
                <a:spcPts val="0"/>
              </a:spcBef>
              <a:buFont typeface="Raleway"/>
              <a:defRPr>
                <a:latin typeface="Raleway"/>
                <a:ea typeface="Raleway"/>
                <a:cs typeface="Raleway"/>
                <a:sym typeface="Raleway"/>
              </a:defRPr>
            </a:lvl6pPr>
            <a:lvl7pPr lvl="6">
              <a:spcBef>
                <a:spcPts val="0"/>
              </a:spcBef>
              <a:buFont typeface="Raleway"/>
              <a:defRPr>
                <a:latin typeface="Raleway"/>
                <a:ea typeface="Raleway"/>
                <a:cs typeface="Raleway"/>
                <a:sym typeface="Raleway"/>
              </a:defRPr>
            </a:lvl7pPr>
            <a:lvl8pPr lvl="7">
              <a:spcBef>
                <a:spcPts val="0"/>
              </a:spcBef>
              <a:buFont typeface="Raleway"/>
              <a:defRPr>
                <a:latin typeface="Raleway"/>
                <a:ea typeface="Raleway"/>
                <a:cs typeface="Raleway"/>
                <a:sym typeface="Raleway"/>
              </a:defRPr>
            </a:lvl8pPr>
            <a:lvl9pPr lvl="8">
              <a:spcBef>
                <a:spcPts val="0"/>
              </a:spcBef>
              <a:buFont typeface="Raleway"/>
              <a:defRPr>
                <a:latin typeface="Raleway"/>
                <a:ea typeface="Raleway"/>
                <a:cs typeface="Raleway"/>
                <a:sym typeface="Raleway"/>
              </a:defRPr>
            </a:lvl9pPr>
          </a:lstStyle>
          <a:p>
            <a:endParaRPr/>
          </a:p>
        </p:txBody>
      </p:sp>
      <p:sp>
        <p:nvSpPr>
          <p:cNvPr id="33" name="Shape 33"/>
          <p:cNvSpPr txBox="1">
            <a:spLocks noGrp="1"/>
          </p:cNvSpPr>
          <p:nvPr>
            <p:ph type="sldNum" idx="12"/>
          </p:nvPr>
        </p:nvSpPr>
        <p:spPr>
          <a:xfrm>
            <a:off x="457201" y="4189182"/>
            <a:ext cx="548700" cy="544500"/>
          </a:xfrm>
          <a:prstGeom prst="rect">
            <a:avLst/>
          </a:prstGeom>
        </p:spPr>
        <p:txBody>
          <a:bodyPr lIns="91425" tIns="91425" rIns="91425" bIns="91425" anchor="b" anchorCtr="0">
            <a:noAutofit/>
          </a:bodyPr>
          <a:lstStyle/>
          <a:p>
            <a:fld id="{00000000-1234-1234-1234-123412341234}" type="slidenum">
              <a:rPr lang="en" smtClean="0">
                <a:latin typeface="Raleway"/>
                <a:ea typeface="Raleway"/>
                <a:cs typeface="Raleway"/>
                <a:sym typeface="Raleway"/>
              </a:rPr>
              <a:pPr/>
              <a:t>‹#›</a:t>
            </a:fld>
            <a:endParaRPr lang="en">
              <a:latin typeface="Raleway"/>
              <a:ea typeface="Raleway"/>
              <a:cs typeface="Raleway"/>
              <a:sym typeface="Raleway"/>
            </a:endParaRPr>
          </a:p>
        </p:txBody>
      </p:sp>
    </p:spTree>
    <p:extLst>
      <p:ext uri="{BB962C8B-B14F-4D97-AF65-F5344CB8AC3E}">
        <p14:creationId xmlns:p14="http://schemas.microsoft.com/office/powerpoint/2010/main" val="349583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51"/>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583036"/>
            <a:ext cx="6698061" cy="645300"/>
          </a:xfrm>
        </p:spPr>
        <p:txBody>
          <a:bodyPr anchor="t">
            <a:normAutofit/>
          </a:bodyPr>
          <a:lstStyle>
            <a:lvl1pPr marL="0" indent="0" algn="r">
              <a:buNone/>
              <a:defRPr sz="1500">
                <a:solidFill>
                  <a:schemeClr val="tx1"/>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1049308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3"/>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6" y="2000252"/>
            <a:ext cx="3671291" cy="2343151"/>
          </a:xfrm>
        </p:spPr>
        <p:txBody>
          <a:bodyPr>
            <a:normAutofit/>
          </a:bodyPr>
          <a:lstStyle>
            <a:lvl1pPr>
              <a:defRPr sz="1351"/>
            </a:lvl1pPr>
            <a:lvl2pPr>
              <a:defRPr sz="1200"/>
            </a:lvl2pPr>
            <a:lvl3pPr>
              <a:defRPr sz="1051"/>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1"/>
            </a:lvl1pPr>
            <a:lvl2pPr>
              <a:defRPr sz="1200"/>
            </a:lvl2pPr>
            <a:lvl3pPr>
              <a:defRPr sz="1051"/>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1764523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5" y="1993902"/>
            <a:ext cx="3455391" cy="432197"/>
          </a:xfrm>
        </p:spPr>
        <p:txBody>
          <a:bodyPr anchor="b">
            <a:noAutofit/>
          </a:bodyPr>
          <a:lstStyle>
            <a:lvl1pPr marL="0" indent="0">
              <a:buNone/>
              <a:defRPr sz="2100" b="0">
                <a:solidFill>
                  <a:schemeClr val="accent1">
                    <a:lumMod val="75000"/>
                  </a:schemeClr>
                </a:solidFill>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Edit Master text styles</a:t>
            </a:r>
          </a:p>
        </p:txBody>
      </p:sp>
      <p:sp>
        <p:nvSpPr>
          <p:cNvPr id="4" name="Content Placeholder 3"/>
          <p:cNvSpPr>
            <a:spLocks noGrp="1"/>
          </p:cNvSpPr>
          <p:nvPr>
            <p:ph sz="half" idx="2"/>
          </p:nvPr>
        </p:nvSpPr>
        <p:spPr>
          <a:xfrm>
            <a:off x="1113234" y="2501505"/>
            <a:ext cx="3671292" cy="1841897"/>
          </a:xfrm>
        </p:spPr>
        <p:txBody>
          <a:bodyPr anchor="t">
            <a:normAutofit/>
          </a:bodyPr>
          <a:lstStyle>
            <a:lvl1pPr>
              <a:defRPr sz="1351"/>
            </a:lvl1pPr>
            <a:lvl2pPr>
              <a:defRPr sz="1200"/>
            </a:lvl2pPr>
            <a:lvl3pPr>
              <a:defRPr sz="1051"/>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7" y="2000252"/>
            <a:ext cx="3466903" cy="432197"/>
          </a:xfrm>
        </p:spPr>
        <p:txBody>
          <a:bodyPr anchor="b">
            <a:noAutofit/>
          </a:bodyPr>
          <a:lstStyle>
            <a:lvl1pPr marL="0" indent="0">
              <a:buNone/>
              <a:defRPr sz="2100" b="0">
                <a:solidFill>
                  <a:schemeClr val="accent1">
                    <a:lumMod val="75000"/>
                  </a:schemeClr>
                </a:solidFill>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Edit Master text styles</a:t>
            </a:r>
          </a:p>
        </p:txBody>
      </p:sp>
      <p:sp>
        <p:nvSpPr>
          <p:cNvPr id="6" name="Content Placeholder 5"/>
          <p:cNvSpPr>
            <a:spLocks noGrp="1"/>
          </p:cNvSpPr>
          <p:nvPr>
            <p:ph sz="quarter" idx="4"/>
          </p:nvPr>
        </p:nvSpPr>
        <p:spPr>
          <a:xfrm>
            <a:off x="4955975" y="2501505"/>
            <a:ext cx="3671292" cy="1841897"/>
          </a:xfrm>
        </p:spPr>
        <p:txBody>
          <a:bodyPr anchor="t">
            <a:normAutofit/>
          </a:bodyPr>
          <a:lstStyle>
            <a:lvl1pPr>
              <a:defRPr sz="1351"/>
            </a:lvl1pPr>
            <a:lvl2pPr>
              <a:defRPr sz="1200"/>
            </a:lvl2pPr>
            <a:lvl3pPr>
              <a:defRPr sz="1051"/>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4287510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9227554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0050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6" y="514352"/>
            <a:ext cx="4680743" cy="3829051"/>
          </a:xfrm>
        </p:spPr>
        <p:txBody>
          <a:bodyPr anchor="ctr">
            <a:normAutofit/>
          </a:bodyPr>
          <a:lstStyle>
            <a:lvl1pPr>
              <a:defRPr sz="1500"/>
            </a:lvl1pPr>
            <a:lvl2pPr>
              <a:defRPr sz="1351"/>
            </a:lvl2pPr>
            <a:lvl3pPr>
              <a:defRPr sz="1200"/>
            </a:lvl3pPr>
            <a:lvl4pPr>
              <a:defRPr sz="1051"/>
            </a:lvl4pPr>
            <a:lvl5pPr>
              <a:defRPr sz="1051"/>
            </a:lvl5pPr>
            <a:lvl6pPr>
              <a:defRPr sz="1051"/>
            </a:lvl6pPr>
            <a:lvl7pPr>
              <a:defRPr sz="1051"/>
            </a:lvl7pPr>
            <a:lvl8pPr>
              <a:defRPr sz="1051"/>
            </a:lvl8pPr>
            <a:lvl9pPr>
              <a:defRPr sz="105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6" y="2228850"/>
            <a:ext cx="2661841" cy="1371600"/>
          </a:xfrm>
        </p:spPr>
        <p:txBody>
          <a:bodyPr>
            <a:normAutofit/>
          </a:bodyPr>
          <a:lstStyle>
            <a:lvl1pPr marL="0" indent="0" algn="ctr">
              <a:buNone/>
              <a:defRPr sz="1200"/>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5456386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4"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2"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891" indent="0">
              <a:buNone/>
              <a:defRPr sz="1200"/>
            </a:lvl2pPr>
            <a:lvl3pPr marL="685783" indent="0">
              <a:buNone/>
              <a:defRPr sz="1200"/>
            </a:lvl3pPr>
            <a:lvl4pPr marL="1028674" indent="0">
              <a:buNone/>
              <a:defRPr sz="1200"/>
            </a:lvl4pPr>
            <a:lvl5pPr marL="1371566" indent="0">
              <a:buNone/>
              <a:defRPr sz="1200"/>
            </a:lvl5pPr>
            <a:lvl6pPr marL="1714457" indent="0">
              <a:buNone/>
              <a:defRPr sz="1200"/>
            </a:lvl6pPr>
            <a:lvl7pPr marL="2057349" indent="0">
              <a:buNone/>
              <a:defRPr sz="1200"/>
            </a:lvl7pPr>
            <a:lvl8pPr marL="2400240" indent="0">
              <a:buNone/>
              <a:defRPr sz="1200"/>
            </a:lvl8pPr>
            <a:lvl9pPr marL="2743131" indent="0">
              <a:buNone/>
              <a:defRPr sz="1200"/>
            </a:lvl9pPr>
          </a:lstStyle>
          <a:p>
            <a:r>
              <a:rPr lang="en-US"/>
              <a:t>Click icon to add picture</a:t>
            </a:r>
          </a:p>
        </p:txBody>
      </p:sp>
      <p:sp>
        <p:nvSpPr>
          <p:cNvPr id="4" name="Text Placeholder 3"/>
          <p:cNvSpPr>
            <a:spLocks noGrp="1"/>
          </p:cNvSpPr>
          <p:nvPr>
            <p:ph type="body" sz="half" idx="2"/>
          </p:nvPr>
        </p:nvSpPr>
        <p:spPr>
          <a:xfrm>
            <a:off x="1112044" y="2343149"/>
            <a:ext cx="4069619" cy="1371600"/>
          </a:xfrm>
        </p:spPr>
        <p:txBody>
          <a:bodyPr>
            <a:normAutofit/>
          </a:bodyPr>
          <a:lstStyle>
            <a:lvl1pPr marL="0" indent="0" algn="ctr">
              <a:buNone/>
              <a:defRPr sz="13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421037186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1"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5" y="514353"/>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2"/>
            <a:ext cx="7514035" cy="234315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1" cy="273844"/>
          </a:xfrm>
          <a:prstGeom prst="rect">
            <a:avLst/>
          </a:prstGeom>
        </p:spPr>
        <p:txBody>
          <a:bodyPr vert="horz" lIns="91440" tIns="45720" rIns="91440" bIns="45720" rtlCol="0" anchor="ctr"/>
          <a:lstStyle>
            <a:lvl1pPr algn="r">
              <a:defRPr sz="751" b="0" i="0">
                <a:solidFill>
                  <a:schemeClr val="tx1"/>
                </a:solidFill>
                <a:effectLst/>
                <a:latin typeface="+mn-lt"/>
              </a:defRPr>
            </a:lvl1pPr>
          </a:lstStyle>
          <a:p>
            <a:fld id="{B61BEF0D-F0BB-DE4B-95CE-6DB70DBA9567}" type="datetimeFigureOut">
              <a:rPr lang="en-US" smtClean="0"/>
              <a:pPr/>
              <a:t>6/12/2019</a:t>
            </a:fld>
            <a:endParaRPr lang="en-US"/>
          </a:p>
        </p:txBody>
      </p:sp>
      <p:sp>
        <p:nvSpPr>
          <p:cNvPr id="5" name="Footer Placeholder 4"/>
          <p:cNvSpPr>
            <a:spLocks noGrp="1"/>
          </p:cNvSpPr>
          <p:nvPr>
            <p:ph type="ftr" sz="quarter" idx="3"/>
          </p:nvPr>
        </p:nvSpPr>
        <p:spPr>
          <a:xfrm>
            <a:off x="1929211" y="4412457"/>
            <a:ext cx="5313133" cy="273844"/>
          </a:xfrm>
          <a:prstGeom prst="rect">
            <a:avLst/>
          </a:prstGeom>
        </p:spPr>
        <p:txBody>
          <a:bodyPr vert="horz" lIns="91440" tIns="45720" rIns="91440" bIns="45720" rtlCol="0" anchor="ctr"/>
          <a:lstStyle>
            <a:lvl1pPr algn="l">
              <a:defRPr sz="751"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4" y="4412457"/>
            <a:ext cx="413375" cy="273844"/>
          </a:xfrm>
          <a:prstGeom prst="rect">
            <a:avLst/>
          </a:prstGeom>
        </p:spPr>
        <p:txBody>
          <a:bodyPr vert="horz" lIns="91440" tIns="45720" rIns="91440" bIns="45720" rtlCol="0" anchor="ctr"/>
          <a:lstStyle>
            <a:lvl1pPr algn="r">
              <a:defRPr sz="751" b="0" i="0">
                <a:solidFill>
                  <a:schemeClr val="tx1"/>
                </a:solidFill>
                <a:effectLst/>
                <a:latin typeface="+mn-lt"/>
              </a:defRPr>
            </a:lvl1pPr>
          </a:lstStyle>
          <a:p>
            <a:fld id="{00000000-1234-1234-1234-123412341234}" type="slidenum">
              <a:rPr lang="en" sz="1800" b="1" smtClean="0">
                <a:solidFill>
                  <a:srgbClr val="FFFFFF"/>
                </a:solidFill>
                <a:latin typeface="Montserrat"/>
                <a:ea typeface="Montserrat"/>
                <a:cs typeface="Montserrat"/>
                <a:sym typeface="Montserrat"/>
              </a:rPr>
              <a:pPr/>
              <a:t>‹#›</a:t>
            </a:fld>
            <a:endParaRPr lang="en" sz="1800" b="1">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7601574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Lst>
  <p:hf hdr="0" ftr="0" dt="0"/>
  <p:txStyles>
    <p:titleStyle>
      <a:lvl1pPr algn="ctr" defTabSz="342891"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08" indent="-214308" algn="l" defTabSz="342891" rtl="0" eaLnBrk="1" latinLnBrk="0" hangingPunct="1">
        <a:spcBef>
          <a:spcPct val="20000"/>
        </a:spcBef>
        <a:spcAft>
          <a:spcPts val="451"/>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199" indent="-214308" algn="l" defTabSz="342891" rtl="0" eaLnBrk="1" latinLnBrk="0" hangingPunct="1">
        <a:spcBef>
          <a:spcPct val="20000"/>
        </a:spcBef>
        <a:spcAft>
          <a:spcPts val="451"/>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091" indent="-214308" algn="l" defTabSz="342891" rtl="0" eaLnBrk="1" latinLnBrk="0" hangingPunct="1">
        <a:spcBef>
          <a:spcPct val="20000"/>
        </a:spcBef>
        <a:spcAft>
          <a:spcPts val="451"/>
        </a:spcAft>
        <a:buClr>
          <a:schemeClr val="accent1">
            <a:lumMod val="75000"/>
          </a:schemeClr>
        </a:buClr>
        <a:buSzPct val="145000"/>
        <a:buFont typeface="Arial"/>
        <a:buChar char="•"/>
        <a:defRPr sz="1351" kern="1200" cap="none">
          <a:solidFill>
            <a:schemeClr val="tx1"/>
          </a:solidFill>
          <a:effectLst/>
          <a:latin typeface="+mn-lt"/>
          <a:ea typeface="+mn-ea"/>
          <a:cs typeface="+mn-cs"/>
        </a:defRPr>
      </a:lvl3pPr>
      <a:lvl4pPr marL="1157259" indent="-128585" algn="l" defTabSz="342891" rtl="0" eaLnBrk="1" latinLnBrk="0" hangingPunct="1">
        <a:spcBef>
          <a:spcPct val="20000"/>
        </a:spcBef>
        <a:spcAft>
          <a:spcPts val="451"/>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50" indent="-128585" algn="l" defTabSz="342891" rtl="0" eaLnBrk="1" latinLnBrk="0" hangingPunct="1">
        <a:spcBef>
          <a:spcPct val="20000"/>
        </a:spcBef>
        <a:spcAft>
          <a:spcPts val="451"/>
        </a:spcAft>
        <a:buClr>
          <a:schemeClr val="accent1">
            <a:lumMod val="75000"/>
          </a:schemeClr>
        </a:buClr>
        <a:buSzPct val="145000"/>
        <a:buFont typeface="Arial"/>
        <a:buChar char="•"/>
        <a:defRPr sz="1051" kern="1200" cap="none">
          <a:solidFill>
            <a:schemeClr val="tx1"/>
          </a:solidFill>
          <a:effectLst/>
          <a:latin typeface="+mn-lt"/>
          <a:ea typeface="+mn-ea"/>
          <a:cs typeface="+mn-cs"/>
        </a:defRPr>
      </a:lvl5pPr>
      <a:lvl6pPr marL="1885904" indent="-171446" algn="l" defTabSz="342891" rtl="0" eaLnBrk="1" latinLnBrk="0" hangingPunct="1">
        <a:spcBef>
          <a:spcPct val="20000"/>
        </a:spcBef>
        <a:spcAft>
          <a:spcPts val="451"/>
        </a:spcAft>
        <a:buClr>
          <a:schemeClr val="accent1">
            <a:lumMod val="75000"/>
          </a:schemeClr>
        </a:buClr>
        <a:buSzPct val="145000"/>
        <a:buFont typeface="Arial"/>
        <a:buChar char="•"/>
        <a:defRPr sz="1051" kern="1200" cap="none">
          <a:solidFill>
            <a:schemeClr val="tx1"/>
          </a:solidFill>
          <a:effectLst/>
          <a:latin typeface="+mn-lt"/>
          <a:ea typeface="+mn-ea"/>
          <a:cs typeface="+mn-cs"/>
        </a:defRPr>
      </a:lvl6pPr>
      <a:lvl7pPr marL="2228795" indent="-171446" algn="l" defTabSz="342891" rtl="0" eaLnBrk="1" latinLnBrk="0" hangingPunct="1">
        <a:spcBef>
          <a:spcPct val="20000"/>
        </a:spcBef>
        <a:spcAft>
          <a:spcPts val="451"/>
        </a:spcAft>
        <a:buClr>
          <a:schemeClr val="accent1">
            <a:lumMod val="75000"/>
          </a:schemeClr>
        </a:buClr>
        <a:buSzPct val="145000"/>
        <a:buFont typeface="Arial"/>
        <a:buChar char="•"/>
        <a:defRPr sz="1051" kern="1200" cap="none">
          <a:solidFill>
            <a:schemeClr val="tx1"/>
          </a:solidFill>
          <a:effectLst/>
          <a:latin typeface="+mn-lt"/>
          <a:ea typeface="+mn-ea"/>
          <a:cs typeface="+mn-cs"/>
        </a:defRPr>
      </a:lvl7pPr>
      <a:lvl8pPr marL="2571686" indent="-171446" algn="l" defTabSz="342891" rtl="0" eaLnBrk="1" latinLnBrk="0" hangingPunct="1">
        <a:spcBef>
          <a:spcPct val="20000"/>
        </a:spcBef>
        <a:spcAft>
          <a:spcPts val="451"/>
        </a:spcAft>
        <a:buClr>
          <a:schemeClr val="accent1">
            <a:lumMod val="75000"/>
          </a:schemeClr>
        </a:buClr>
        <a:buSzPct val="145000"/>
        <a:buFont typeface="Arial"/>
        <a:buChar char="•"/>
        <a:defRPr sz="1051" kern="1200" cap="none">
          <a:solidFill>
            <a:schemeClr val="tx1"/>
          </a:solidFill>
          <a:effectLst/>
          <a:latin typeface="+mn-lt"/>
          <a:ea typeface="+mn-ea"/>
          <a:cs typeface="+mn-cs"/>
        </a:defRPr>
      </a:lvl8pPr>
      <a:lvl9pPr marL="2914578" indent="-171446" algn="l" defTabSz="342891" rtl="0" eaLnBrk="1" latinLnBrk="0" hangingPunct="1">
        <a:spcBef>
          <a:spcPct val="20000"/>
        </a:spcBef>
        <a:spcAft>
          <a:spcPts val="451"/>
        </a:spcAft>
        <a:buClr>
          <a:schemeClr val="accent1">
            <a:lumMod val="75000"/>
          </a:schemeClr>
        </a:buClr>
        <a:buSzPct val="145000"/>
        <a:buFont typeface="Arial"/>
        <a:buChar char="•"/>
        <a:defRPr sz="1051" kern="1200" cap="none">
          <a:solidFill>
            <a:schemeClr val="tx1"/>
          </a:solidFill>
          <a:effectLst/>
          <a:latin typeface="+mn-lt"/>
          <a:ea typeface="+mn-ea"/>
          <a:cs typeface="+mn-cs"/>
        </a:defRPr>
      </a:lvl9pPr>
    </p:bodyStyle>
    <p:otherStyle>
      <a:defPPr>
        <a:defRPr lang="en-US"/>
      </a:defPPr>
      <a:lvl1pPr marL="0" algn="l" defTabSz="342891" rtl="0" eaLnBrk="1" latinLnBrk="0" hangingPunct="1">
        <a:defRPr sz="1351" kern="1200">
          <a:solidFill>
            <a:schemeClr val="tx1"/>
          </a:solidFill>
          <a:latin typeface="+mn-lt"/>
          <a:ea typeface="+mn-ea"/>
          <a:cs typeface="+mn-cs"/>
        </a:defRPr>
      </a:lvl1pPr>
      <a:lvl2pPr marL="342891" algn="l" defTabSz="342891" rtl="0" eaLnBrk="1" latinLnBrk="0" hangingPunct="1">
        <a:defRPr sz="1351" kern="1200">
          <a:solidFill>
            <a:schemeClr val="tx1"/>
          </a:solidFill>
          <a:latin typeface="+mn-lt"/>
          <a:ea typeface="+mn-ea"/>
          <a:cs typeface="+mn-cs"/>
        </a:defRPr>
      </a:lvl2pPr>
      <a:lvl3pPr marL="685783" algn="l" defTabSz="342891" rtl="0" eaLnBrk="1" latinLnBrk="0" hangingPunct="1">
        <a:defRPr sz="1351" kern="1200">
          <a:solidFill>
            <a:schemeClr val="tx1"/>
          </a:solidFill>
          <a:latin typeface="+mn-lt"/>
          <a:ea typeface="+mn-ea"/>
          <a:cs typeface="+mn-cs"/>
        </a:defRPr>
      </a:lvl3pPr>
      <a:lvl4pPr marL="1028674" algn="l" defTabSz="342891" rtl="0" eaLnBrk="1" latinLnBrk="0" hangingPunct="1">
        <a:defRPr sz="1351" kern="1200">
          <a:solidFill>
            <a:schemeClr val="tx1"/>
          </a:solidFill>
          <a:latin typeface="+mn-lt"/>
          <a:ea typeface="+mn-ea"/>
          <a:cs typeface="+mn-cs"/>
        </a:defRPr>
      </a:lvl4pPr>
      <a:lvl5pPr marL="1371566" algn="l" defTabSz="342891" rtl="0" eaLnBrk="1" latinLnBrk="0" hangingPunct="1">
        <a:defRPr sz="1351" kern="1200">
          <a:solidFill>
            <a:schemeClr val="tx1"/>
          </a:solidFill>
          <a:latin typeface="+mn-lt"/>
          <a:ea typeface="+mn-ea"/>
          <a:cs typeface="+mn-cs"/>
        </a:defRPr>
      </a:lvl5pPr>
      <a:lvl6pPr marL="1714457" algn="l" defTabSz="342891" rtl="0" eaLnBrk="1" latinLnBrk="0" hangingPunct="1">
        <a:defRPr sz="1351" kern="1200">
          <a:solidFill>
            <a:schemeClr val="tx1"/>
          </a:solidFill>
          <a:latin typeface="+mn-lt"/>
          <a:ea typeface="+mn-ea"/>
          <a:cs typeface="+mn-cs"/>
        </a:defRPr>
      </a:lvl6pPr>
      <a:lvl7pPr marL="2057349" algn="l" defTabSz="342891" rtl="0" eaLnBrk="1" latinLnBrk="0" hangingPunct="1">
        <a:defRPr sz="1351" kern="1200">
          <a:solidFill>
            <a:schemeClr val="tx1"/>
          </a:solidFill>
          <a:latin typeface="+mn-lt"/>
          <a:ea typeface="+mn-ea"/>
          <a:cs typeface="+mn-cs"/>
        </a:defRPr>
      </a:lvl7pPr>
      <a:lvl8pPr marL="2400240" algn="l" defTabSz="342891" rtl="0" eaLnBrk="1" latinLnBrk="0" hangingPunct="1">
        <a:defRPr sz="1351" kern="1200">
          <a:solidFill>
            <a:schemeClr val="tx1"/>
          </a:solidFill>
          <a:latin typeface="+mn-lt"/>
          <a:ea typeface="+mn-ea"/>
          <a:cs typeface="+mn-cs"/>
        </a:defRPr>
      </a:lvl8pPr>
      <a:lvl9pPr marL="2743131" algn="l" defTabSz="342891"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com/DHT11-Digital-Temperature-Humidity-Sensor/dp/B00V2DWL2E" TargetMode="External"/><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hyperlink" Target="https://hshop.vn/products/cam-bien-anh-sang-photodio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hyperlink" Target="https://hshop.vn/products/cam-bien-do-am-dat-v1-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hyperlink" Target="https://www.survivingwithandroid.com/2016/10/mqtt-protocol-tutorial.html" TargetMode="External"/><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hyperlink" Target="https://www.slideserve.com/coeiot/iot-a-perspective-for-indian-agriculture-sector"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www.ma-boite-a-archives.fr/BTS-SN/Cours/2015-2016/ActivitesEC2/Site_TP_ESP8266_E12/res/TP_ESP8266_2016_201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1434498" y="447043"/>
            <a:ext cx="6805495" cy="1599967"/>
          </a:xfrm>
          <a:prstGeom prst="rect">
            <a:avLst/>
          </a:prstGeom>
        </p:spPr>
        <p:txBody>
          <a:bodyPr vert="horz" lIns="91425" tIns="91425" rIns="91425" bIns="91425" rtlCol="0" anchor="t" anchorCtr="0">
            <a:noAutofit/>
          </a:bodyPr>
          <a:lstStyle/>
          <a:p>
            <a:r>
              <a:rPr lang="en" sz="4400">
                <a:latin typeface="Times New Roman" panose="02020603050405020304" pitchFamily="18" charset="0"/>
                <a:ea typeface="Microsoft Sans Serif" panose="020B0604020202020204" pitchFamily="34" charset="0"/>
                <a:cs typeface="Times New Roman" panose="02020603050405020304" pitchFamily="18" charset="0"/>
              </a:rPr>
              <a:t>Báo cáo</a:t>
            </a:r>
            <a:br>
              <a:rPr lang="en" sz="4400">
                <a:latin typeface="Times New Roman" panose="02020603050405020304" pitchFamily="18" charset="0"/>
                <a:ea typeface="Microsoft Sans Serif" panose="020B0604020202020204" pitchFamily="34" charset="0"/>
                <a:cs typeface="Times New Roman" panose="02020603050405020304" pitchFamily="18" charset="0"/>
              </a:rPr>
            </a:br>
            <a:r>
              <a:rPr lang="en" sz="4000">
                <a:latin typeface="Times New Roman" panose="02020603050405020304" pitchFamily="18" charset="0"/>
                <a:ea typeface="Microsoft Sans Serif" panose="020B0604020202020204" pitchFamily="34" charset="0"/>
                <a:cs typeface="Times New Roman" panose="02020603050405020304" pitchFamily="18" charset="0"/>
              </a:rPr>
              <a:t>ĐỒ ÁN MÔN HỌC</a:t>
            </a:r>
            <a:endParaRPr lang="en" sz="4400">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7" name="Subtitle 2"/>
          <p:cNvSpPr txBox="1">
            <a:spLocks/>
          </p:cNvSpPr>
          <p:nvPr/>
        </p:nvSpPr>
        <p:spPr>
          <a:xfrm>
            <a:off x="2229127" y="2101910"/>
            <a:ext cx="4732784"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800" b="1">
                <a:solidFill>
                  <a:schemeClr val="tx1"/>
                </a:solidFill>
                <a:latin typeface="Times New Roman" panose="02020603050405020304" pitchFamily="18" charset="0"/>
                <a:cs typeface="Times New Roman" panose="02020603050405020304" pitchFamily="18" charset="0"/>
              </a:rPr>
              <a:t>GVHD: Thầy Bùi Quốc Bảo</a:t>
            </a:r>
          </a:p>
        </p:txBody>
      </p:sp>
      <p:sp>
        <p:nvSpPr>
          <p:cNvPr id="3" name="TextBox 2"/>
          <p:cNvSpPr txBox="1"/>
          <p:nvPr/>
        </p:nvSpPr>
        <p:spPr>
          <a:xfrm>
            <a:off x="2229126" y="2794428"/>
            <a:ext cx="18495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Tên đề tài:</a:t>
            </a:r>
          </a:p>
        </p:txBody>
      </p:sp>
      <p:sp>
        <p:nvSpPr>
          <p:cNvPr id="6" name="TextBox 5"/>
          <p:cNvSpPr txBox="1"/>
          <p:nvPr/>
        </p:nvSpPr>
        <p:spPr>
          <a:xfrm>
            <a:off x="1020727" y="3456168"/>
            <a:ext cx="8123275"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MÔ HÌNH NHÀ KÍNH THÔNG MINH</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683" y="1146025"/>
            <a:ext cx="2154600" cy="816300"/>
          </a:xfrm>
        </p:spPr>
        <p:txBody>
          <a:bodyPr>
            <a:normAutofit fontScale="90000"/>
          </a:bodyPr>
          <a:lstStyle/>
          <a:p>
            <a:r>
              <a:rPr lang="en-US" b="1">
                <a:latin typeface="Times New Roman" panose="02020603050405020304" pitchFamily="18" charset="0"/>
                <a:cs typeface="Times New Roman" panose="02020603050405020304" pitchFamily="18" charset="0"/>
              </a:rPr>
              <a:t>Cảm biến DHT11</a:t>
            </a:r>
          </a:p>
        </p:txBody>
      </p:sp>
      <p:sp>
        <p:nvSpPr>
          <p:cNvPr id="3" name="Text Placeholder 2"/>
          <p:cNvSpPr>
            <a:spLocks noGrp="1"/>
          </p:cNvSpPr>
          <p:nvPr>
            <p:ph type="body" idx="1"/>
          </p:nvPr>
        </p:nvSpPr>
        <p:spPr>
          <a:xfrm>
            <a:off x="2707679" y="1146025"/>
            <a:ext cx="2130136" cy="3043157"/>
          </a:xfrm>
        </p:spPr>
        <p:txBody>
          <a:bodyPr>
            <a:normAutofit/>
          </a:bodyPr>
          <a:lstStyle/>
          <a:p>
            <a:pPr lvl="0"/>
            <a:r>
              <a:rPr lang="en-US">
                <a:latin typeface="Times New Roman" panose="02020603050405020304" pitchFamily="18" charset="0"/>
                <a:cs typeface="Times New Roman" panose="02020603050405020304" pitchFamily="18" charset="0"/>
              </a:rPr>
              <a:t>Điện áp hoạt động: 5VDC</a:t>
            </a:r>
          </a:p>
          <a:p>
            <a:pPr lvl="0"/>
            <a:r>
              <a:rPr lang="en-US">
                <a:latin typeface="Times New Roman" panose="02020603050405020304" pitchFamily="18" charset="0"/>
                <a:cs typeface="Times New Roman" panose="02020603050405020304" pitchFamily="18" charset="0"/>
              </a:rPr>
              <a:t>Dãi độ ẩm hoạt động: 0% - 100% RH</a:t>
            </a:r>
          </a:p>
          <a:p>
            <a:pPr lvl="0"/>
            <a:r>
              <a:rPr lang="en-US">
                <a:latin typeface="Times New Roman" panose="02020603050405020304" pitchFamily="18" charset="0"/>
                <a:cs typeface="Times New Roman" panose="02020603050405020304" pitchFamily="18" charset="0"/>
              </a:rPr>
              <a:t>Dãi nhiệt độ hoạt động: -40°C ~ 80°C </a:t>
            </a:r>
          </a:p>
          <a:p>
            <a:pPr lvl="0"/>
            <a:r>
              <a:rPr lang="en-US">
                <a:latin typeface="Times New Roman" panose="02020603050405020304" pitchFamily="18" charset="0"/>
                <a:cs typeface="Times New Roman" panose="02020603050405020304" pitchFamily="18" charset="0"/>
              </a:rPr>
              <a:t>Giao tiếp: onewire</a:t>
            </a:r>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10</a:t>
            </a:fld>
            <a:endParaRPr lang="en">
              <a:latin typeface="Raleway"/>
              <a:ea typeface="Raleway"/>
              <a:cs typeface="Raleway"/>
              <a:sym typeface="Raleway"/>
            </a:endParaRPr>
          </a:p>
        </p:txBody>
      </p:sp>
      <p:pic>
        <p:nvPicPr>
          <p:cNvPr id="7" name="Picture 6">
            <a:extLst>
              <a:ext uri="{FF2B5EF4-FFF2-40B4-BE49-F238E27FC236}">
                <a16:creationId xmlns:a16="http://schemas.microsoft.com/office/drawing/2014/main" id="{0E41D029-1375-4F88-A6E6-37C0FCEFFD9F}"/>
              </a:ext>
            </a:extLst>
          </p:cNvPr>
          <p:cNvPicPr>
            <a:picLocks noChangeAspect="1"/>
          </p:cNvPicPr>
          <p:nvPr/>
        </p:nvPicPr>
        <p:blipFill>
          <a:blip r:embed="rId2"/>
          <a:stretch>
            <a:fillRect/>
          </a:stretch>
        </p:blipFill>
        <p:spPr>
          <a:xfrm>
            <a:off x="5008419" y="82562"/>
            <a:ext cx="4048125" cy="2943225"/>
          </a:xfrm>
          <a:prstGeom prst="rect">
            <a:avLst/>
          </a:prstGeom>
        </p:spPr>
      </p:pic>
      <p:sp>
        <p:nvSpPr>
          <p:cNvPr id="8" name="TextBox 7">
            <a:extLst>
              <a:ext uri="{FF2B5EF4-FFF2-40B4-BE49-F238E27FC236}">
                <a16:creationId xmlns:a16="http://schemas.microsoft.com/office/drawing/2014/main" id="{3ADEDD85-FDD7-4173-9D96-0382D76E54A6}"/>
              </a:ext>
            </a:extLst>
          </p:cNvPr>
          <p:cNvSpPr txBox="1"/>
          <p:nvPr/>
        </p:nvSpPr>
        <p:spPr>
          <a:xfrm>
            <a:off x="4799643" y="3118878"/>
            <a:ext cx="4465675" cy="415498"/>
          </a:xfrm>
          <a:prstGeom prst="rect">
            <a:avLst/>
          </a:prstGeom>
          <a:noFill/>
        </p:spPr>
        <p:txBody>
          <a:bodyPr wrap="square" rtlCol="0">
            <a:spAutoFit/>
          </a:bodyPr>
          <a:lstStyle/>
          <a:p>
            <a:r>
              <a:rPr lang="en-US" sz="1050" i="1"/>
              <a:t>Src: </a:t>
            </a:r>
            <a:r>
              <a:rPr lang="en-GB" sz="1050">
                <a:hlinkClick r:id="rId3"/>
              </a:rPr>
              <a:t>https://www.amazon.com/DHT11-Digital-Temperature-Humidity-Sensor/dp/B00V2DWL2E</a:t>
            </a:r>
            <a:endParaRPr lang="en-GB" sz="1050" i="1"/>
          </a:p>
        </p:txBody>
      </p:sp>
    </p:spTree>
    <p:extLst>
      <p:ext uri="{BB962C8B-B14F-4D97-AF65-F5344CB8AC3E}">
        <p14:creationId xmlns:p14="http://schemas.microsoft.com/office/powerpoint/2010/main" val="286552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951" y="1015179"/>
            <a:ext cx="2154600" cy="816300"/>
          </a:xfrm>
        </p:spPr>
        <p:txBody>
          <a:bodyPr>
            <a:normAutofit fontScale="90000"/>
          </a:bodyPr>
          <a:lstStyle/>
          <a:p>
            <a:r>
              <a:rPr lang="en-US" b="1">
                <a:latin typeface="Times New Roman" panose="02020603050405020304" pitchFamily="18" charset="0"/>
                <a:cs typeface="Times New Roman" panose="02020603050405020304" pitchFamily="18" charset="0"/>
              </a:rPr>
              <a:t>Cảm biến ánh sáng Photo Diode</a:t>
            </a:r>
          </a:p>
        </p:txBody>
      </p:sp>
      <p:sp>
        <p:nvSpPr>
          <p:cNvPr id="3" name="Text Placeholder 2"/>
          <p:cNvSpPr>
            <a:spLocks noGrp="1"/>
          </p:cNvSpPr>
          <p:nvPr>
            <p:ph type="body" idx="1"/>
          </p:nvPr>
        </p:nvSpPr>
        <p:spPr>
          <a:xfrm>
            <a:off x="2961551" y="872838"/>
            <a:ext cx="1963741" cy="3820689"/>
          </a:xfrm>
        </p:spPr>
        <p:txBody>
          <a:bodyPr>
            <a:normAutofit/>
          </a:bodyPr>
          <a:lstStyle/>
          <a:p>
            <a:r>
              <a:rPr lang="vi-VN">
                <a:latin typeface="Times New Roman" panose="02020603050405020304" pitchFamily="18" charset="0"/>
                <a:cs typeface="Times New Roman" panose="02020603050405020304" pitchFamily="18" charset="0"/>
              </a:rPr>
              <a:t>Nguồn: 3.3 - 5VDC</a:t>
            </a:r>
          </a:p>
          <a:p>
            <a:r>
              <a:rPr lang="vi-VN">
                <a:latin typeface="Times New Roman" panose="02020603050405020304" pitchFamily="18" charset="0"/>
                <a:cs typeface="Times New Roman" panose="02020603050405020304" pitchFamily="18" charset="0"/>
              </a:rPr>
              <a:t>Sử dụng Photodiod cho độ chính xác cao.</a:t>
            </a:r>
          </a:p>
          <a:p>
            <a:r>
              <a:rPr lang="vi-VN">
                <a:latin typeface="Times New Roman" panose="02020603050405020304" pitchFamily="18" charset="0"/>
                <a:cs typeface="Times New Roman" panose="02020603050405020304" pitchFamily="18" charset="0"/>
              </a:rPr>
              <a:t>Xuất tín hiệu Digital</a:t>
            </a:r>
            <a:r>
              <a:rPr lang="en-US">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 Analog</a:t>
            </a:r>
          </a:p>
          <a:p>
            <a:r>
              <a:rPr lang="vi-VN">
                <a:latin typeface="Times New Roman" panose="02020603050405020304" pitchFamily="18" charset="0"/>
                <a:cs typeface="Times New Roman" panose="02020603050405020304" pitchFamily="18" charset="0"/>
              </a:rPr>
              <a:t>Kích thước: 30 x 16mm</a:t>
            </a:r>
          </a:p>
          <a:p>
            <a:endParaRPr lang="en-US"/>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11</a:t>
            </a:fld>
            <a:endParaRPr lang="en">
              <a:latin typeface="Raleway"/>
              <a:ea typeface="Raleway"/>
              <a:cs typeface="Raleway"/>
              <a:sym typeface="Raleway"/>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795" y="190215"/>
            <a:ext cx="3264293" cy="16499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485" y="1923163"/>
            <a:ext cx="3754911" cy="2445235"/>
          </a:xfrm>
          <a:prstGeom prst="rect">
            <a:avLst/>
          </a:prstGeom>
        </p:spPr>
      </p:pic>
      <p:sp>
        <p:nvSpPr>
          <p:cNvPr id="8" name="TextBox 7">
            <a:extLst>
              <a:ext uri="{FF2B5EF4-FFF2-40B4-BE49-F238E27FC236}">
                <a16:creationId xmlns:a16="http://schemas.microsoft.com/office/drawing/2014/main" id="{BCB3AE04-7752-439F-A8DD-E3ACC0E5EED9}"/>
              </a:ext>
            </a:extLst>
          </p:cNvPr>
          <p:cNvSpPr txBox="1"/>
          <p:nvPr/>
        </p:nvSpPr>
        <p:spPr>
          <a:xfrm>
            <a:off x="4925292" y="4439611"/>
            <a:ext cx="4465675" cy="253916"/>
          </a:xfrm>
          <a:prstGeom prst="rect">
            <a:avLst/>
          </a:prstGeom>
          <a:noFill/>
        </p:spPr>
        <p:txBody>
          <a:bodyPr wrap="square" rtlCol="0">
            <a:spAutoFit/>
          </a:bodyPr>
          <a:lstStyle/>
          <a:p>
            <a:r>
              <a:rPr lang="en-US" sz="1050" i="1"/>
              <a:t>Src: </a:t>
            </a:r>
            <a:r>
              <a:rPr lang="en-GB" sz="1050">
                <a:hlinkClick r:id="rId4"/>
              </a:rPr>
              <a:t>https://hshop.vn/products/cam-bien-anh-sang-photodiod</a:t>
            </a:r>
            <a:endParaRPr lang="en-GB" sz="1050" i="1"/>
          </a:p>
        </p:txBody>
      </p:sp>
    </p:spTree>
    <p:extLst>
      <p:ext uri="{BB962C8B-B14F-4D97-AF65-F5344CB8AC3E}">
        <p14:creationId xmlns:p14="http://schemas.microsoft.com/office/powerpoint/2010/main" val="75570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951" y="1159441"/>
            <a:ext cx="2154600" cy="816300"/>
          </a:xfrm>
        </p:spPr>
        <p:txBody>
          <a:bodyPr>
            <a:normAutofit fontScale="90000"/>
          </a:bodyPr>
          <a:lstStyle/>
          <a:p>
            <a:r>
              <a:rPr lang="en-US" b="1">
                <a:latin typeface="Times New Roman" panose="02020603050405020304" pitchFamily="18" charset="0"/>
                <a:cs typeface="Times New Roman" panose="02020603050405020304" pitchFamily="18" charset="0"/>
              </a:rPr>
              <a:t>Cảm biến độ ẩm đất V1.2</a:t>
            </a:r>
          </a:p>
        </p:txBody>
      </p:sp>
      <p:sp>
        <p:nvSpPr>
          <p:cNvPr id="3" name="Text Placeholder 2"/>
          <p:cNvSpPr>
            <a:spLocks noGrp="1"/>
          </p:cNvSpPr>
          <p:nvPr>
            <p:ph type="body" idx="1"/>
          </p:nvPr>
        </p:nvSpPr>
        <p:spPr>
          <a:xfrm>
            <a:off x="2836859" y="1159441"/>
            <a:ext cx="2129995" cy="3547500"/>
          </a:xfrm>
        </p:spPr>
        <p:txBody>
          <a:bodyPr>
            <a:noAutofit/>
          </a:bodyPr>
          <a:lstStyle/>
          <a:p>
            <a:pPr marL="342891" lvl="1" indent="0">
              <a:buNone/>
            </a:pPr>
            <a:r>
              <a:rPr lang="en-US" sz="1800">
                <a:latin typeface="Times New Roman" panose="02020603050405020304" pitchFamily="18" charset="0"/>
                <a:cs typeface="Times New Roman" panose="02020603050405020304" pitchFamily="18" charset="0"/>
              </a:rPr>
              <a:t>- Điện áp hoạt động: 3.3~5.5VDC</a:t>
            </a:r>
          </a:p>
          <a:p>
            <a:pPr marL="0" indent="0">
              <a:buNone/>
            </a:pPr>
            <a:r>
              <a:rPr lang="en-US">
                <a:latin typeface="Times New Roman" panose="02020603050405020304" pitchFamily="18" charset="0"/>
                <a:cs typeface="Times New Roman" panose="02020603050405020304" pitchFamily="18" charset="0"/>
              </a:rPr>
              <a:t>	- Điện áp xuất 	ra 	chân Analog: 	0~3VDC</a:t>
            </a:r>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12</a:t>
            </a:fld>
            <a:endParaRPr lang="en">
              <a:latin typeface="Raleway"/>
              <a:ea typeface="Raleway"/>
              <a:cs typeface="Raleway"/>
              <a:sym typeface="Raleway"/>
            </a:endParaRPr>
          </a:p>
        </p:txBody>
      </p:sp>
      <p:pic>
        <p:nvPicPr>
          <p:cNvPr id="5" name="Picture 4"/>
          <p:cNvPicPr/>
          <p:nvPr/>
        </p:nvPicPr>
        <p:blipFill>
          <a:blip r:embed="rId3"/>
          <a:stretch>
            <a:fillRect/>
          </a:stretch>
        </p:blipFill>
        <p:spPr>
          <a:xfrm>
            <a:off x="5406086" y="1267662"/>
            <a:ext cx="3181351" cy="2026285"/>
          </a:xfrm>
          <a:prstGeom prst="rect">
            <a:avLst/>
          </a:prstGeom>
        </p:spPr>
      </p:pic>
      <p:sp>
        <p:nvSpPr>
          <p:cNvPr id="6" name="TextBox 5">
            <a:extLst>
              <a:ext uri="{FF2B5EF4-FFF2-40B4-BE49-F238E27FC236}">
                <a16:creationId xmlns:a16="http://schemas.microsoft.com/office/drawing/2014/main" id="{4DC941FE-D99B-406F-B0EB-31CDAE072371}"/>
              </a:ext>
            </a:extLst>
          </p:cNvPr>
          <p:cNvSpPr txBox="1"/>
          <p:nvPr/>
        </p:nvSpPr>
        <p:spPr>
          <a:xfrm>
            <a:off x="5137944" y="3397620"/>
            <a:ext cx="4465675" cy="253916"/>
          </a:xfrm>
          <a:prstGeom prst="rect">
            <a:avLst/>
          </a:prstGeom>
          <a:noFill/>
        </p:spPr>
        <p:txBody>
          <a:bodyPr wrap="square" rtlCol="0">
            <a:spAutoFit/>
          </a:bodyPr>
          <a:lstStyle/>
          <a:p>
            <a:r>
              <a:rPr lang="en-US" sz="1050" i="1"/>
              <a:t>Src: </a:t>
            </a:r>
            <a:r>
              <a:rPr lang="en-GB" sz="1050">
                <a:hlinkClick r:id="rId4"/>
              </a:rPr>
              <a:t>https://hshop.vn/products/cam-bien-do-am-dat-v1-2</a:t>
            </a:r>
            <a:endParaRPr lang="en-GB" sz="1050" i="1"/>
          </a:p>
        </p:txBody>
      </p:sp>
    </p:spTree>
    <p:extLst>
      <p:ext uri="{BB962C8B-B14F-4D97-AF65-F5344CB8AC3E}">
        <p14:creationId xmlns:p14="http://schemas.microsoft.com/office/powerpoint/2010/main" val="254357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378" y="1411950"/>
            <a:ext cx="8203622" cy="1159800"/>
          </a:xfrm>
        </p:spPr>
        <p:txBody>
          <a:bodyPr>
            <a:normAutofit fontScale="90000"/>
          </a:bodyPr>
          <a:lstStyle/>
          <a:p>
            <a:r>
              <a:rPr lang="en-US" sz="4400" b="1">
                <a:latin typeface="Times New Roman" panose="02020603050405020304" pitchFamily="18" charset="0"/>
                <a:cs typeface="Times New Roman" panose="02020603050405020304" pitchFamily="18" charset="0"/>
              </a:rPr>
              <a:t>2) Thiết kế và thực hiện phần cứng</a:t>
            </a:r>
          </a:p>
        </p:txBody>
      </p:sp>
    </p:spTree>
    <p:extLst>
      <p:ext uri="{BB962C8B-B14F-4D97-AF65-F5344CB8AC3E}">
        <p14:creationId xmlns:p14="http://schemas.microsoft.com/office/powerpoint/2010/main" val="322682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Shape 103"/>
          <p:cNvSpPr txBox="1">
            <a:spLocks noGrp="1"/>
          </p:cNvSpPr>
          <p:nvPr>
            <p:ph type="sldNum" idx="12"/>
          </p:nvPr>
        </p:nvSpPr>
        <p:spPr>
          <a:prstGeom prst="rect">
            <a:avLst/>
          </a:prstGeom>
        </p:spPr>
        <p:txBody>
          <a:bodyPr vert="horz" lIns="91425" tIns="91425" rIns="91425" bIns="91425" rtlCol="0" anchor="b" anchorCtr="0">
            <a:noAutofit/>
          </a:bodyPr>
          <a:lstStyle/>
          <a:p>
            <a:fld id="{00000000-1234-1234-1234-123412341234}" type="slidenum">
              <a:rPr lang="en">
                <a:latin typeface="Raleway"/>
                <a:ea typeface="Raleway"/>
                <a:cs typeface="Raleway"/>
                <a:sym typeface="Raleway"/>
              </a:rPr>
              <a:pPr/>
              <a:t>14</a:t>
            </a:fld>
            <a:endParaRPr lang="en">
              <a:latin typeface="Raleway"/>
              <a:ea typeface="Raleway"/>
              <a:cs typeface="Raleway"/>
              <a:sym typeface="Raleway"/>
            </a:endParaRPr>
          </a:p>
        </p:txBody>
      </p:sp>
      <p:sp>
        <p:nvSpPr>
          <p:cNvPr id="10" name="Shape 101"/>
          <p:cNvSpPr txBox="1">
            <a:spLocks/>
          </p:cNvSpPr>
          <p:nvPr/>
        </p:nvSpPr>
        <p:spPr>
          <a:xfrm>
            <a:off x="1974274" y="25196"/>
            <a:ext cx="6075000" cy="57498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Montserrat"/>
              <a:buNone/>
              <a:defRPr sz="1800" b="1" i="0" u="none" strike="noStrike" cap="none">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9pPr>
          </a:lstStyle>
          <a:p>
            <a:r>
              <a:rPr lang="en-GB" sz="3200">
                <a:solidFill>
                  <a:schemeClr val="tx1"/>
                </a:solidFill>
                <a:latin typeface="Times New Roman" panose="02020603050405020304" pitchFamily="18" charset="0"/>
                <a:cs typeface="Times New Roman" panose="02020603050405020304" pitchFamily="18" charset="0"/>
              </a:rPr>
              <a:t>S</a:t>
            </a:r>
            <a:r>
              <a:rPr lang="vi-VN" sz="3200">
                <a:solidFill>
                  <a:schemeClr val="tx1"/>
                </a:solidFill>
                <a:latin typeface="Times New Roman" panose="02020603050405020304" pitchFamily="18" charset="0"/>
                <a:cs typeface="Times New Roman" panose="02020603050405020304" pitchFamily="18" charset="0"/>
              </a:rPr>
              <a:t>ơ</a:t>
            </a:r>
            <a:r>
              <a:rPr lang="en-US" sz="3200">
                <a:solidFill>
                  <a:schemeClr val="tx1"/>
                </a:solidFill>
                <a:latin typeface="Times New Roman" panose="02020603050405020304" pitchFamily="18" charset="0"/>
                <a:cs typeface="Times New Roman" panose="02020603050405020304" pitchFamily="18" charset="0"/>
              </a:rPr>
              <a:t> đồ khối chi tiết</a:t>
            </a:r>
            <a:endParaRPr lang="en" sz="320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FF27E75-03D0-4521-986F-52326670BB06}"/>
              </a:ext>
            </a:extLst>
          </p:cNvPr>
          <p:cNvPicPr>
            <a:picLocks noChangeAspect="1"/>
          </p:cNvPicPr>
          <p:nvPr/>
        </p:nvPicPr>
        <p:blipFill>
          <a:blip r:embed="rId3"/>
          <a:stretch>
            <a:fillRect/>
          </a:stretch>
        </p:blipFill>
        <p:spPr>
          <a:xfrm>
            <a:off x="720532" y="556824"/>
            <a:ext cx="8692780" cy="4175385"/>
          </a:xfrm>
          <a:prstGeom prst="rect">
            <a:avLst/>
          </a:prstGeom>
        </p:spPr>
      </p:pic>
    </p:spTree>
    <p:extLst>
      <p:ext uri="{BB962C8B-B14F-4D97-AF65-F5344CB8AC3E}">
        <p14:creationId xmlns:p14="http://schemas.microsoft.com/office/powerpoint/2010/main" val="323974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901" y="476173"/>
            <a:ext cx="3179135" cy="544500"/>
          </a:xfrm>
        </p:spPr>
        <p:txBody>
          <a:bodyPr>
            <a:normAutofit fontScale="90000"/>
          </a:bodyPr>
          <a:lstStyle/>
          <a:p>
            <a:r>
              <a:rPr lang="en-US" b="1">
                <a:latin typeface="Times New Roman" panose="02020603050405020304" pitchFamily="18" charset="0"/>
                <a:cs typeface="Times New Roman" panose="02020603050405020304" pitchFamily="18" charset="0"/>
              </a:rPr>
              <a:t>Power Supply</a:t>
            </a:r>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15</a:t>
            </a:fld>
            <a:endParaRPr lang="en">
              <a:latin typeface="Raleway"/>
              <a:ea typeface="Raleway"/>
              <a:cs typeface="Raleway"/>
              <a:sym typeface="Raleway"/>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29070" y="1373544"/>
            <a:ext cx="7667009" cy="3087888"/>
          </a:xfrm>
          <a:prstGeom prst="rect">
            <a:avLst/>
          </a:prstGeom>
        </p:spPr>
      </p:pic>
    </p:spTree>
    <p:extLst>
      <p:ext uri="{BB962C8B-B14F-4D97-AF65-F5344CB8AC3E}">
        <p14:creationId xmlns:p14="http://schemas.microsoft.com/office/powerpoint/2010/main" val="424156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901" y="305731"/>
            <a:ext cx="5324797" cy="648587"/>
          </a:xfrm>
        </p:spPr>
        <p:txBody>
          <a:bodyPr>
            <a:normAutofit/>
          </a:bodyPr>
          <a:lstStyle/>
          <a:p>
            <a:r>
              <a:rPr lang="en-US" b="1">
                <a:latin typeface="Times New Roman" panose="02020603050405020304" pitchFamily="18" charset="0"/>
                <a:cs typeface="Times New Roman" panose="02020603050405020304" pitchFamily="18" charset="0"/>
              </a:rPr>
              <a:t>Board ESP8266 NodeMCU</a:t>
            </a:r>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16</a:t>
            </a:fld>
            <a:endParaRPr lang="en">
              <a:latin typeface="Raleway"/>
              <a:ea typeface="Raleway"/>
              <a:cs typeface="Raleway"/>
              <a:sym typeface="Raleway"/>
            </a:endParaRPr>
          </a:p>
        </p:txBody>
      </p:sp>
      <p:pic>
        <p:nvPicPr>
          <p:cNvPr id="5" name="Picture 4"/>
          <p:cNvPicPr/>
          <p:nvPr/>
        </p:nvPicPr>
        <p:blipFill>
          <a:blip r:embed="rId3"/>
          <a:stretch>
            <a:fillRect/>
          </a:stretch>
        </p:blipFill>
        <p:spPr>
          <a:xfrm>
            <a:off x="2328531" y="1137638"/>
            <a:ext cx="5621405" cy="3466260"/>
          </a:xfrm>
          <a:prstGeom prst="rect">
            <a:avLst/>
          </a:prstGeom>
        </p:spPr>
      </p:pic>
    </p:spTree>
    <p:extLst>
      <p:ext uri="{BB962C8B-B14F-4D97-AF65-F5344CB8AC3E}">
        <p14:creationId xmlns:p14="http://schemas.microsoft.com/office/powerpoint/2010/main" val="370448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07" y="137567"/>
            <a:ext cx="7049386" cy="544501"/>
          </a:xfrm>
        </p:spPr>
        <p:txBody>
          <a:bodyPr>
            <a:normAutofit fontScale="90000"/>
          </a:bodyPr>
          <a:lstStyle/>
          <a:p>
            <a:r>
              <a:rPr lang="en-US" b="1">
                <a:latin typeface="Times New Roman" panose="02020603050405020304" pitchFamily="18" charset="0"/>
                <a:cs typeface="Times New Roman" panose="02020603050405020304" pitchFamily="18" charset="0"/>
              </a:rPr>
              <a:t>Header ra chân cho cảm biến, relay, LCD</a:t>
            </a:r>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17</a:t>
            </a:fld>
            <a:endParaRPr lang="en">
              <a:latin typeface="Raleway"/>
              <a:ea typeface="Raleway"/>
              <a:cs typeface="Raleway"/>
              <a:sym typeface="Raleway"/>
            </a:endParaRPr>
          </a:p>
        </p:txBody>
      </p:sp>
      <p:pic>
        <p:nvPicPr>
          <p:cNvPr id="5" name="Picture 4"/>
          <p:cNvPicPr/>
          <p:nvPr/>
        </p:nvPicPr>
        <p:blipFill>
          <a:blip r:embed="rId3"/>
          <a:stretch>
            <a:fillRect/>
          </a:stretch>
        </p:blipFill>
        <p:spPr>
          <a:xfrm>
            <a:off x="1752870" y="1032303"/>
            <a:ext cx="5955735" cy="2019241"/>
          </a:xfrm>
          <a:prstGeom prst="rect">
            <a:avLst/>
          </a:prstGeom>
        </p:spPr>
      </p:pic>
      <p:pic>
        <p:nvPicPr>
          <p:cNvPr id="6" name="Picture 5"/>
          <p:cNvPicPr/>
          <p:nvPr/>
        </p:nvPicPr>
        <p:blipFill>
          <a:blip r:embed="rId4"/>
          <a:stretch>
            <a:fillRect/>
          </a:stretch>
        </p:blipFill>
        <p:spPr>
          <a:xfrm>
            <a:off x="2013367" y="3147678"/>
            <a:ext cx="5434739" cy="1743298"/>
          </a:xfrm>
          <a:prstGeom prst="rect">
            <a:avLst/>
          </a:prstGeom>
        </p:spPr>
      </p:pic>
    </p:spTree>
    <p:extLst>
      <p:ext uri="{BB962C8B-B14F-4D97-AF65-F5344CB8AC3E}">
        <p14:creationId xmlns:p14="http://schemas.microsoft.com/office/powerpoint/2010/main" val="171316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315" y="143013"/>
            <a:ext cx="4965405" cy="544500"/>
          </a:xfrm>
        </p:spPr>
        <p:txBody>
          <a:bodyPr>
            <a:normAutofit fontScale="90000"/>
          </a:bodyPr>
          <a:lstStyle/>
          <a:p>
            <a:r>
              <a:rPr lang="en-US" b="1">
                <a:latin typeface="Times New Roman" panose="02020603050405020304" pitchFamily="18" charset="0"/>
                <a:cs typeface="Times New Roman" panose="02020603050405020304" pitchFamily="18" charset="0"/>
              </a:rPr>
              <a:t>Mạch dồn kênh và nút nhấn</a:t>
            </a:r>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18</a:t>
            </a:fld>
            <a:endParaRPr lang="en">
              <a:latin typeface="Raleway"/>
              <a:ea typeface="Raleway"/>
              <a:cs typeface="Raleway"/>
              <a:sym typeface="Raleway"/>
            </a:endParaRPr>
          </a:p>
        </p:txBody>
      </p:sp>
      <p:pic>
        <p:nvPicPr>
          <p:cNvPr id="5" name="Picture 4"/>
          <p:cNvPicPr/>
          <p:nvPr/>
        </p:nvPicPr>
        <p:blipFill>
          <a:blip r:embed="rId3"/>
          <a:stretch>
            <a:fillRect/>
          </a:stretch>
        </p:blipFill>
        <p:spPr>
          <a:xfrm>
            <a:off x="1510323" y="919858"/>
            <a:ext cx="6931928" cy="3813824"/>
          </a:xfrm>
          <a:prstGeom prst="rect">
            <a:avLst/>
          </a:prstGeom>
        </p:spPr>
      </p:pic>
    </p:spTree>
    <p:extLst>
      <p:ext uri="{BB962C8B-B14F-4D97-AF65-F5344CB8AC3E}">
        <p14:creationId xmlns:p14="http://schemas.microsoft.com/office/powerpoint/2010/main" val="105513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436" y="188439"/>
            <a:ext cx="4242391" cy="544500"/>
          </a:xfrm>
        </p:spPr>
        <p:txBody>
          <a:bodyPr>
            <a:normAutofit fontScale="90000"/>
          </a:bodyPr>
          <a:lstStyle/>
          <a:p>
            <a:r>
              <a:rPr lang="en-US" b="1">
                <a:latin typeface="Times New Roman" panose="02020603050405020304" pitchFamily="18" charset="0"/>
                <a:cs typeface="Times New Roman" panose="02020603050405020304" pitchFamily="18" charset="0"/>
              </a:rPr>
              <a:t>Sơ đồ PCB</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 smtClean="0">
                <a:latin typeface="Raleway"/>
                <a:ea typeface="Raleway"/>
                <a:cs typeface="Raleway"/>
                <a:sym typeface="Raleway"/>
              </a:rPr>
              <a:pPr/>
              <a:t>19</a:t>
            </a:fld>
            <a:endParaRPr lang="en">
              <a:latin typeface="Raleway"/>
              <a:ea typeface="Raleway"/>
              <a:cs typeface="Raleway"/>
              <a:sym typeface="Raleway"/>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174" y="858851"/>
            <a:ext cx="6118277" cy="4096210"/>
          </a:xfrm>
          <a:prstGeom prst="rect">
            <a:avLst/>
          </a:prstGeom>
        </p:spPr>
      </p:pic>
    </p:spTree>
    <p:extLst>
      <p:ext uri="{BB962C8B-B14F-4D97-AF65-F5344CB8AC3E}">
        <p14:creationId xmlns:p14="http://schemas.microsoft.com/office/powerpoint/2010/main" val="121500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0983" y="878387"/>
            <a:ext cx="4988400" cy="580051"/>
          </a:xfrm>
        </p:spPr>
        <p:txBody>
          <a:bodyPr>
            <a:normAutofit fontScale="92500" lnSpcReduction="20000"/>
          </a:bodyPr>
          <a:lstStyle/>
          <a:p>
            <a:r>
              <a:rPr lang="en-US" sz="3200" b="1">
                <a:latin typeface="Times New Roman" panose="02020603050405020304" pitchFamily="18" charset="0"/>
                <a:cs typeface="Times New Roman" panose="02020603050405020304" pitchFamily="18" charset="0"/>
              </a:rPr>
              <a:t>Thành viên nhóm:</a:t>
            </a:r>
          </a:p>
        </p:txBody>
      </p:sp>
      <p:graphicFrame>
        <p:nvGraphicFramePr>
          <p:cNvPr id="11" name="Diagram 10"/>
          <p:cNvGraphicFramePr/>
          <p:nvPr>
            <p:extLst>
              <p:ext uri="{D42A27DB-BD31-4B8C-83A1-F6EECF244321}">
                <p14:modId xmlns:p14="http://schemas.microsoft.com/office/powerpoint/2010/main" val="1485309362"/>
              </p:ext>
            </p:extLst>
          </p:nvPr>
        </p:nvGraphicFramePr>
        <p:xfrm>
          <a:off x="1492827" y="1693718"/>
          <a:ext cx="6954983" cy="2930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20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378" y="1411950"/>
            <a:ext cx="8203622" cy="1159800"/>
          </a:xfrm>
        </p:spPr>
        <p:txBody>
          <a:bodyPr>
            <a:normAutofit fontScale="90000"/>
          </a:bodyPr>
          <a:lstStyle/>
          <a:p>
            <a:r>
              <a:rPr lang="en-US" sz="4400" b="1">
                <a:latin typeface="Times New Roman" panose="02020603050405020304" pitchFamily="18" charset="0"/>
                <a:cs typeface="Times New Roman" panose="02020603050405020304" pitchFamily="18" charset="0"/>
              </a:rPr>
              <a:t>3) Thiết kế và thực hiện phần mềm</a:t>
            </a:r>
          </a:p>
        </p:txBody>
      </p:sp>
    </p:spTree>
    <p:extLst>
      <p:ext uri="{BB962C8B-B14F-4D97-AF65-F5344CB8AC3E}">
        <p14:creationId xmlns:p14="http://schemas.microsoft.com/office/powerpoint/2010/main" val="225463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02B767-BCB1-4440-8192-8BDAE4D9EB62}"/>
              </a:ext>
            </a:extLst>
          </p:cNvPr>
          <p:cNvSpPr txBox="1">
            <a:spLocks/>
          </p:cNvSpPr>
          <p:nvPr/>
        </p:nvSpPr>
        <p:spPr>
          <a:xfrm>
            <a:off x="1318436" y="188439"/>
            <a:ext cx="7251406" cy="544500"/>
          </a:xfrm>
          <a:prstGeom prst="rect">
            <a:avLst/>
          </a:prstGeom>
          <a:effectLst/>
        </p:spPr>
        <p:txBody>
          <a:bodyPr vert="horz" lIns="91425" tIns="91425" rIns="91425" bIns="91425" rtlCol="0" anchor="t" anchorCtr="0">
            <a:normAutofit fontScale="75000" lnSpcReduction="200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r>
              <a:rPr lang="en-US" b="1">
                <a:latin typeface="Times New Roman" panose="02020603050405020304" pitchFamily="18" charset="0"/>
                <a:cs typeface="Times New Roman" panose="02020603050405020304" pitchFamily="18" charset="0"/>
              </a:rPr>
              <a:t>Lưu đồ giải thuật cho ch</a:t>
            </a:r>
            <a:r>
              <a:rPr lang="vi-VN" b="1">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ơng trình chính</a:t>
            </a:r>
          </a:p>
        </p:txBody>
      </p:sp>
      <p:pic>
        <p:nvPicPr>
          <p:cNvPr id="5" name="Picture 4">
            <a:extLst>
              <a:ext uri="{FF2B5EF4-FFF2-40B4-BE49-F238E27FC236}">
                <a16:creationId xmlns:a16="http://schemas.microsoft.com/office/drawing/2014/main" id="{D94062E3-6DEC-4249-9BDE-58ECBCD1E63D}"/>
              </a:ext>
            </a:extLst>
          </p:cNvPr>
          <p:cNvPicPr/>
          <p:nvPr/>
        </p:nvPicPr>
        <p:blipFill>
          <a:blip r:embed="rId2">
            <a:extLst>
              <a:ext uri="{28A0092B-C50C-407E-A947-70E740481C1C}">
                <a14:useLocalDpi xmlns:a14="http://schemas.microsoft.com/office/drawing/2010/main" val="0"/>
              </a:ext>
            </a:extLst>
          </a:blip>
          <a:stretch>
            <a:fillRect/>
          </a:stretch>
        </p:blipFill>
        <p:spPr>
          <a:xfrm>
            <a:off x="2910264" y="732939"/>
            <a:ext cx="3323472" cy="4303239"/>
          </a:xfrm>
          <a:prstGeom prst="rect">
            <a:avLst/>
          </a:prstGeom>
        </p:spPr>
      </p:pic>
    </p:spTree>
    <p:extLst>
      <p:ext uri="{BB962C8B-B14F-4D97-AF65-F5344CB8AC3E}">
        <p14:creationId xmlns:p14="http://schemas.microsoft.com/office/powerpoint/2010/main" val="821302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8A405C-AA8E-41E6-8A7C-15B9732531FE}"/>
              </a:ext>
            </a:extLst>
          </p:cNvPr>
          <p:cNvSpPr txBox="1">
            <a:spLocks/>
          </p:cNvSpPr>
          <p:nvPr/>
        </p:nvSpPr>
        <p:spPr>
          <a:xfrm>
            <a:off x="1190846" y="145908"/>
            <a:ext cx="7953154" cy="630267"/>
          </a:xfrm>
          <a:prstGeom prst="rect">
            <a:avLst/>
          </a:prstGeom>
          <a:effectLst/>
        </p:spPr>
        <p:txBody>
          <a:bodyPr vert="horz" lIns="91425" tIns="91425" rIns="91425" bIns="91425" rtlCol="0" anchor="t" anchorCtr="0">
            <a:normAutofit fontScale="67500" lnSpcReduction="200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r>
              <a:rPr lang="en-US" b="1">
                <a:latin typeface="Times New Roman" panose="02020603050405020304" pitchFamily="18" charset="0"/>
                <a:cs typeface="Times New Roman" panose="02020603050405020304" pitchFamily="18" charset="0"/>
              </a:rPr>
              <a:t>Lưu đồ giải thuật cho các hàm callback để điều khiển relay</a:t>
            </a:r>
          </a:p>
        </p:txBody>
      </p:sp>
      <p:pic>
        <p:nvPicPr>
          <p:cNvPr id="5" name="Picture 4">
            <a:extLst>
              <a:ext uri="{FF2B5EF4-FFF2-40B4-BE49-F238E27FC236}">
                <a16:creationId xmlns:a16="http://schemas.microsoft.com/office/drawing/2014/main" id="{954A9634-A423-44BA-9B91-8EF81E32953C}"/>
              </a:ext>
            </a:extLst>
          </p:cNvPr>
          <p:cNvPicPr/>
          <p:nvPr/>
        </p:nvPicPr>
        <p:blipFill>
          <a:blip r:embed="rId2">
            <a:extLst>
              <a:ext uri="{28A0092B-C50C-407E-A947-70E740481C1C}">
                <a14:useLocalDpi xmlns:a14="http://schemas.microsoft.com/office/drawing/2010/main" val="0"/>
              </a:ext>
            </a:extLst>
          </a:blip>
          <a:stretch>
            <a:fillRect/>
          </a:stretch>
        </p:blipFill>
        <p:spPr>
          <a:xfrm>
            <a:off x="1832787" y="776175"/>
            <a:ext cx="2186320" cy="3665774"/>
          </a:xfrm>
          <a:prstGeom prst="rect">
            <a:avLst/>
          </a:prstGeom>
        </p:spPr>
      </p:pic>
      <p:pic>
        <p:nvPicPr>
          <p:cNvPr id="6" name="Picture 5">
            <a:extLst>
              <a:ext uri="{FF2B5EF4-FFF2-40B4-BE49-F238E27FC236}">
                <a16:creationId xmlns:a16="http://schemas.microsoft.com/office/drawing/2014/main" id="{BC719271-4625-41D5-93BB-D1209DAB069D}"/>
              </a:ext>
            </a:extLst>
          </p:cNvPr>
          <p:cNvPicPr/>
          <p:nvPr/>
        </p:nvPicPr>
        <p:blipFill>
          <a:blip r:embed="rId3">
            <a:extLst>
              <a:ext uri="{28A0092B-C50C-407E-A947-70E740481C1C}">
                <a14:useLocalDpi xmlns:a14="http://schemas.microsoft.com/office/drawing/2010/main" val="0"/>
              </a:ext>
            </a:extLst>
          </a:blip>
          <a:stretch>
            <a:fillRect/>
          </a:stretch>
        </p:blipFill>
        <p:spPr>
          <a:xfrm>
            <a:off x="5901070" y="776175"/>
            <a:ext cx="2186320" cy="3665774"/>
          </a:xfrm>
          <a:prstGeom prst="rect">
            <a:avLst/>
          </a:prstGeom>
        </p:spPr>
      </p:pic>
      <p:sp>
        <p:nvSpPr>
          <p:cNvPr id="7" name="TextBox 6">
            <a:extLst>
              <a:ext uri="{FF2B5EF4-FFF2-40B4-BE49-F238E27FC236}">
                <a16:creationId xmlns:a16="http://schemas.microsoft.com/office/drawing/2014/main" id="{3268978F-54D7-4F25-A672-E8A6871CB4CA}"/>
              </a:ext>
            </a:extLst>
          </p:cNvPr>
          <p:cNvSpPr txBox="1"/>
          <p:nvPr/>
        </p:nvSpPr>
        <p:spPr>
          <a:xfrm>
            <a:off x="1832787" y="4625163"/>
            <a:ext cx="2186320" cy="307777"/>
          </a:xfrm>
          <a:prstGeom prst="rect">
            <a:avLst/>
          </a:prstGeom>
          <a:noFill/>
        </p:spPr>
        <p:txBody>
          <a:bodyPr wrap="square" rtlCol="0">
            <a:spAutoFit/>
          </a:bodyPr>
          <a:lstStyle/>
          <a:p>
            <a:r>
              <a:rPr lang="en-US" b="1"/>
              <a:t>Khi sử dụng công tắc</a:t>
            </a:r>
            <a:endParaRPr lang="en-GB" b="1"/>
          </a:p>
        </p:txBody>
      </p:sp>
      <p:sp>
        <p:nvSpPr>
          <p:cNvPr id="8" name="TextBox 7">
            <a:extLst>
              <a:ext uri="{FF2B5EF4-FFF2-40B4-BE49-F238E27FC236}">
                <a16:creationId xmlns:a16="http://schemas.microsoft.com/office/drawing/2014/main" id="{D2132215-EA74-4DAB-BB5B-F983BC7C52BA}"/>
              </a:ext>
            </a:extLst>
          </p:cNvPr>
          <p:cNvSpPr txBox="1"/>
          <p:nvPr/>
        </p:nvSpPr>
        <p:spPr>
          <a:xfrm>
            <a:off x="5901070" y="4623674"/>
            <a:ext cx="2186320" cy="307777"/>
          </a:xfrm>
          <a:prstGeom prst="rect">
            <a:avLst/>
          </a:prstGeom>
          <a:noFill/>
        </p:spPr>
        <p:txBody>
          <a:bodyPr wrap="square" rtlCol="0">
            <a:spAutoFit/>
          </a:bodyPr>
          <a:lstStyle/>
          <a:p>
            <a:r>
              <a:rPr lang="en-US" b="1"/>
              <a:t>Khi điều khiển từ xa</a:t>
            </a:r>
            <a:endParaRPr lang="en-GB" b="1"/>
          </a:p>
        </p:txBody>
      </p:sp>
    </p:spTree>
    <p:extLst>
      <p:ext uri="{BB962C8B-B14F-4D97-AF65-F5344CB8AC3E}">
        <p14:creationId xmlns:p14="http://schemas.microsoft.com/office/powerpoint/2010/main" val="250455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378" y="1411950"/>
            <a:ext cx="8203622" cy="1159800"/>
          </a:xfrm>
        </p:spPr>
        <p:txBody>
          <a:bodyPr>
            <a:normAutofit/>
          </a:bodyPr>
          <a:lstStyle/>
          <a:p>
            <a:r>
              <a:rPr lang="en-US" sz="4400" b="1">
                <a:latin typeface="Times New Roman" panose="02020603050405020304" pitchFamily="18" charset="0"/>
                <a:cs typeface="Times New Roman" panose="02020603050405020304" pitchFamily="18" charset="0"/>
              </a:rPr>
              <a:t>4) Thiết kế Web Server</a:t>
            </a:r>
          </a:p>
        </p:txBody>
      </p:sp>
    </p:spTree>
    <p:extLst>
      <p:ext uri="{BB962C8B-B14F-4D97-AF65-F5344CB8AC3E}">
        <p14:creationId xmlns:p14="http://schemas.microsoft.com/office/powerpoint/2010/main" val="4197821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2F0A8F-5765-498A-9BD6-B0248B44DD9E}"/>
              </a:ext>
            </a:extLst>
          </p:cNvPr>
          <p:cNvSpPr txBox="1">
            <a:spLocks/>
          </p:cNvSpPr>
          <p:nvPr/>
        </p:nvSpPr>
        <p:spPr>
          <a:xfrm>
            <a:off x="595422" y="2091467"/>
            <a:ext cx="1477926" cy="3203347"/>
          </a:xfrm>
          <a:prstGeom prst="rect">
            <a:avLst/>
          </a:prstGeom>
          <a:effectLst/>
        </p:spPr>
        <p:txBody>
          <a:bodyPr vert="horz" lIns="91425" tIns="91425" rIns="91425" bIns="91425" rtlCol="0" anchor="t" anchorCtr="0">
            <a:normAutofit fontScale="975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r>
              <a:rPr lang="en-US" sz="3200" b="1">
                <a:latin typeface="Times New Roman" panose="02020603050405020304" pitchFamily="18" charset="0"/>
                <a:cs typeface="Times New Roman" panose="02020603050405020304" pitchFamily="18" charset="0"/>
              </a:rPr>
              <a:t>Giao thức MQTT</a:t>
            </a:r>
          </a:p>
        </p:txBody>
      </p:sp>
      <p:pic>
        <p:nvPicPr>
          <p:cNvPr id="6" name="Picture 5">
            <a:extLst>
              <a:ext uri="{FF2B5EF4-FFF2-40B4-BE49-F238E27FC236}">
                <a16:creationId xmlns:a16="http://schemas.microsoft.com/office/drawing/2014/main" id="{726A714E-E634-4F24-892D-01790F64EBB4}"/>
              </a:ext>
            </a:extLst>
          </p:cNvPr>
          <p:cNvPicPr>
            <a:picLocks noChangeAspect="1"/>
          </p:cNvPicPr>
          <p:nvPr/>
        </p:nvPicPr>
        <p:blipFill>
          <a:blip r:embed="rId2"/>
          <a:stretch>
            <a:fillRect/>
          </a:stretch>
        </p:blipFill>
        <p:spPr>
          <a:xfrm>
            <a:off x="2200939" y="95693"/>
            <a:ext cx="5730949" cy="4375810"/>
          </a:xfrm>
          <a:prstGeom prst="rect">
            <a:avLst/>
          </a:prstGeom>
        </p:spPr>
      </p:pic>
      <p:sp>
        <p:nvSpPr>
          <p:cNvPr id="7" name="TextBox 6">
            <a:extLst>
              <a:ext uri="{FF2B5EF4-FFF2-40B4-BE49-F238E27FC236}">
                <a16:creationId xmlns:a16="http://schemas.microsoft.com/office/drawing/2014/main" id="{4FD139CD-DA5F-41B1-A591-52E2C41DAD6B}"/>
              </a:ext>
            </a:extLst>
          </p:cNvPr>
          <p:cNvSpPr txBox="1"/>
          <p:nvPr/>
        </p:nvSpPr>
        <p:spPr>
          <a:xfrm>
            <a:off x="3391785" y="4471503"/>
            <a:ext cx="4465675" cy="415498"/>
          </a:xfrm>
          <a:prstGeom prst="rect">
            <a:avLst/>
          </a:prstGeom>
          <a:noFill/>
        </p:spPr>
        <p:txBody>
          <a:bodyPr wrap="square" rtlCol="0">
            <a:spAutoFit/>
          </a:bodyPr>
          <a:lstStyle/>
          <a:p>
            <a:r>
              <a:rPr lang="en-US" sz="1050" i="1"/>
              <a:t>Src: </a:t>
            </a:r>
            <a:r>
              <a:rPr lang="en-GB" sz="1050">
                <a:hlinkClick r:id="rId3"/>
              </a:rPr>
              <a:t>https://www.survivingwithandroid.com/2016/10/mqtt-protocol-tutorial.html</a:t>
            </a:r>
            <a:endParaRPr lang="en-GB" sz="1050" i="1"/>
          </a:p>
        </p:txBody>
      </p:sp>
    </p:spTree>
    <p:extLst>
      <p:ext uri="{BB962C8B-B14F-4D97-AF65-F5344CB8AC3E}">
        <p14:creationId xmlns:p14="http://schemas.microsoft.com/office/powerpoint/2010/main" val="808421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A3A509-0831-46D3-90C2-B5E233D9F3B7}"/>
              </a:ext>
            </a:extLst>
          </p:cNvPr>
          <p:cNvSpPr txBox="1">
            <a:spLocks/>
          </p:cNvSpPr>
          <p:nvPr/>
        </p:nvSpPr>
        <p:spPr>
          <a:xfrm>
            <a:off x="1169579" y="0"/>
            <a:ext cx="7517221" cy="637953"/>
          </a:xfrm>
          <a:prstGeom prst="rect">
            <a:avLst/>
          </a:prstGeom>
          <a:effectLst/>
        </p:spPr>
        <p:txBody>
          <a:bodyPr vert="horz" lIns="91425" tIns="91425" rIns="91425" bIns="91425" rtlCol="0" anchor="t" anchorCtr="0">
            <a:normAutofit fontScale="97500" lnSpcReduction="100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r>
              <a:rPr lang="en-US" sz="3200" b="1">
                <a:latin typeface="Times New Roman" panose="02020603050405020304" pitchFamily="18" charset="0"/>
                <a:cs typeface="Times New Roman" panose="02020603050405020304" pitchFamily="18" charset="0"/>
              </a:rPr>
              <a:t>Chuỗi JSON (JavaScript Object Notation)</a:t>
            </a:r>
          </a:p>
        </p:txBody>
      </p:sp>
      <p:sp>
        <p:nvSpPr>
          <p:cNvPr id="5" name="Title 1">
            <a:extLst>
              <a:ext uri="{FF2B5EF4-FFF2-40B4-BE49-F238E27FC236}">
                <a16:creationId xmlns:a16="http://schemas.microsoft.com/office/drawing/2014/main" id="{FFA2CA47-7B5B-4BAE-9495-F189D34E99C2}"/>
              </a:ext>
            </a:extLst>
          </p:cNvPr>
          <p:cNvSpPr txBox="1">
            <a:spLocks/>
          </p:cNvSpPr>
          <p:nvPr/>
        </p:nvSpPr>
        <p:spPr>
          <a:xfrm>
            <a:off x="1052622" y="829341"/>
            <a:ext cx="8091378" cy="4112141"/>
          </a:xfrm>
          <a:prstGeom prst="rect">
            <a:avLst/>
          </a:prstGeom>
          <a:effectLst/>
        </p:spPr>
        <p:txBody>
          <a:bodyPr vert="horz" lIns="91425" tIns="91425" rIns="91425" bIns="91425" rtlCol="0" anchor="t" anchorCtr="0">
            <a:normAutofit fontScale="97500" lnSpcReduction="100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Cấu trúc:</a:t>
            </a:r>
          </a:p>
          <a:p>
            <a:pPr algn="l"/>
            <a:endParaRPr lang="en-US" sz="3200">
              <a:latin typeface="Times New Roman" panose="02020603050405020304" pitchFamily="18" charset="0"/>
              <a:cs typeface="Times New Roman" panose="02020603050405020304" pitchFamily="18" charset="0"/>
            </a:endParaRPr>
          </a:p>
          <a:p>
            <a:pPr lvl="5"/>
            <a:r>
              <a:rPr lang="en-US" sz="3200">
                <a:latin typeface="Times New Roman" panose="02020603050405020304" pitchFamily="18" charset="0"/>
                <a:cs typeface="Times New Roman" panose="02020603050405020304" pitchFamily="18" charset="0"/>
              </a:rPr>
              <a:t>	</a:t>
            </a:r>
            <a:r>
              <a:rPr lang="en-US" sz="2700">
                <a:latin typeface="Times New Roman" panose="02020603050405020304" pitchFamily="18" charset="0"/>
                <a:cs typeface="Times New Roman" panose="02020603050405020304" pitchFamily="18" charset="0"/>
              </a:rPr>
              <a:t>{“key1”: value1, “key2”: value2,…..}</a:t>
            </a:r>
          </a:p>
          <a:p>
            <a:pPr lvl="5"/>
            <a:endParaRPr lang="en-US" sz="32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Ưu điểm:</a:t>
            </a:r>
          </a:p>
          <a:p>
            <a:pPr algn="l"/>
            <a:endParaRPr lang="en-US" sz="3200">
              <a:latin typeface="Times New Roman" panose="02020603050405020304" pitchFamily="18" charset="0"/>
              <a:cs typeface="Times New Roman" panose="02020603050405020304" pitchFamily="18" charset="0"/>
            </a:endParaRPr>
          </a:p>
          <a:p>
            <a:pPr lvl="1"/>
            <a:r>
              <a:rPr lang="en-US" sz="2800">
                <a:latin typeface="Times New Roman" panose="02020603050405020304" pitchFamily="18" charset="0"/>
                <a:cs typeface="Times New Roman" panose="02020603050405020304" pitchFamily="18" charset="0"/>
              </a:rPr>
              <a:t>	- Text – only</a:t>
            </a:r>
          </a:p>
          <a:p>
            <a:pPr lvl="1"/>
            <a:r>
              <a:rPr lang="en-US" sz="2800">
                <a:latin typeface="Times New Roman" panose="02020603050405020304" pitchFamily="18" charset="0"/>
                <a:cs typeface="Times New Roman" panose="02020603050405020304" pitchFamily="18" charset="0"/>
              </a:rPr>
              <a:t>	- Lightweight</a:t>
            </a:r>
          </a:p>
          <a:p>
            <a:pPr lvl="1"/>
            <a:r>
              <a:rPr lang="en-US" sz="2800">
                <a:latin typeface="Times New Roman" panose="02020603050405020304" pitchFamily="18" charset="0"/>
                <a:cs typeface="Times New Roman" panose="02020603050405020304" pitchFamily="18" charset="0"/>
              </a:rPr>
              <a:t>	- Language independent</a:t>
            </a:r>
            <a:r>
              <a:rPr lang="en-US" sz="32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13242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9BA1781-0BEE-4A31-936A-5443DF079BD2}"/>
              </a:ext>
            </a:extLst>
          </p:cNvPr>
          <p:cNvSpPr txBox="1">
            <a:spLocks/>
          </p:cNvSpPr>
          <p:nvPr/>
        </p:nvSpPr>
        <p:spPr>
          <a:xfrm>
            <a:off x="1169579" y="0"/>
            <a:ext cx="7517221" cy="637953"/>
          </a:xfrm>
          <a:prstGeom prst="rect">
            <a:avLst/>
          </a:prstGeom>
          <a:effectLst/>
        </p:spPr>
        <p:txBody>
          <a:bodyPr vert="horz" lIns="91425" tIns="91425" rIns="91425" bIns="91425" rtlCol="0" anchor="t" anchorCtr="0">
            <a:normAutofit fontScale="97500" lnSpcReduction="100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r>
              <a:rPr lang="en-US" sz="3200" b="1">
                <a:latin typeface="Times New Roman" panose="02020603050405020304" pitchFamily="18" charset="0"/>
                <a:cs typeface="Times New Roman" panose="02020603050405020304" pitchFamily="18" charset="0"/>
              </a:rPr>
              <a:t>MySQL database</a:t>
            </a:r>
          </a:p>
        </p:txBody>
      </p:sp>
      <p:pic>
        <p:nvPicPr>
          <p:cNvPr id="6" name="Picture 5">
            <a:extLst>
              <a:ext uri="{FF2B5EF4-FFF2-40B4-BE49-F238E27FC236}">
                <a16:creationId xmlns:a16="http://schemas.microsoft.com/office/drawing/2014/main" id="{3BE9CBFF-F0F9-4D0C-8151-8CB647967F16}"/>
              </a:ext>
            </a:extLst>
          </p:cNvPr>
          <p:cNvPicPr/>
          <p:nvPr/>
        </p:nvPicPr>
        <p:blipFill>
          <a:blip r:embed="rId2"/>
          <a:stretch>
            <a:fillRect/>
          </a:stretch>
        </p:blipFill>
        <p:spPr>
          <a:xfrm>
            <a:off x="2019299" y="637953"/>
            <a:ext cx="6869520" cy="4423145"/>
          </a:xfrm>
          <a:prstGeom prst="rect">
            <a:avLst/>
          </a:prstGeom>
        </p:spPr>
      </p:pic>
    </p:spTree>
    <p:extLst>
      <p:ext uri="{BB962C8B-B14F-4D97-AF65-F5344CB8AC3E}">
        <p14:creationId xmlns:p14="http://schemas.microsoft.com/office/powerpoint/2010/main" val="3057093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FB5773-9E95-4616-A9B3-BFFC5F1D9C03}"/>
              </a:ext>
            </a:extLst>
          </p:cNvPr>
          <p:cNvSpPr txBox="1">
            <a:spLocks/>
          </p:cNvSpPr>
          <p:nvPr/>
        </p:nvSpPr>
        <p:spPr>
          <a:xfrm>
            <a:off x="737568" y="1836775"/>
            <a:ext cx="1158951" cy="3434316"/>
          </a:xfrm>
          <a:prstGeom prst="rect">
            <a:avLst/>
          </a:prstGeom>
          <a:effectLst/>
        </p:spPr>
        <p:txBody>
          <a:bodyPr vert="horz" lIns="91425" tIns="91425" rIns="91425" bIns="91425" rtlCol="0" anchor="t" anchorCtr="0">
            <a:normAutofit fontScale="975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r>
              <a:rPr lang="en-US" sz="3200" b="1">
                <a:latin typeface="Times New Roman" panose="02020603050405020304" pitchFamily="18" charset="0"/>
                <a:cs typeface="Times New Roman" panose="02020603050405020304" pitchFamily="18" charset="0"/>
              </a:rPr>
              <a:t>Giao diện Web</a:t>
            </a:r>
          </a:p>
        </p:txBody>
      </p:sp>
      <p:pic>
        <p:nvPicPr>
          <p:cNvPr id="6" name="Picture 5" descr="C:\Users\reusn\AppData\Local\Packages\Microsoft.YourPhone_8wekyb3d8bbwe\LocalCache\Indexed\377603ca-f33c-499b-b7a0-24ef261b21d0\User\Nokia 6.1\Recent Photos\Screenshot_20190603-080018.png">
            <a:extLst>
              <a:ext uri="{FF2B5EF4-FFF2-40B4-BE49-F238E27FC236}">
                <a16:creationId xmlns:a16="http://schemas.microsoft.com/office/drawing/2014/main" id="{F20E2D2B-C6D3-48BF-864D-A6F06E77ED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9089" y="1"/>
            <a:ext cx="2817823" cy="5143500"/>
          </a:xfrm>
          <a:prstGeom prst="rect">
            <a:avLst/>
          </a:prstGeom>
          <a:noFill/>
          <a:ln>
            <a:noFill/>
          </a:ln>
        </p:spPr>
      </p:pic>
      <p:pic>
        <p:nvPicPr>
          <p:cNvPr id="7" name="Picture 6" descr="C:\Users\reusn\AppData\Local\Packages\Microsoft.YourPhone_8wekyb3d8bbwe\LocalCache\Indexed\377603ca-f33c-499b-b7a0-24ef261b21d0\User\Nokia 6.1\Recent Photos\Screenshot_20190603-080431.png">
            <a:extLst>
              <a:ext uri="{FF2B5EF4-FFF2-40B4-BE49-F238E27FC236}">
                <a16:creationId xmlns:a16="http://schemas.microsoft.com/office/drawing/2014/main" id="{5259A1F0-C1EE-47C8-9499-3721508F7BC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7591" y="0"/>
            <a:ext cx="2817823" cy="5143500"/>
          </a:xfrm>
          <a:prstGeom prst="rect">
            <a:avLst/>
          </a:prstGeom>
          <a:noFill/>
          <a:ln>
            <a:noFill/>
          </a:ln>
        </p:spPr>
      </p:pic>
    </p:spTree>
    <p:extLst>
      <p:ext uri="{BB962C8B-B14F-4D97-AF65-F5344CB8AC3E}">
        <p14:creationId xmlns:p14="http://schemas.microsoft.com/office/powerpoint/2010/main" val="2585975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F93038-787E-44A5-AAC5-16A8215520FE}"/>
              </a:ext>
            </a:extLst>
          </p:cNvPr>
          <p:cNvSpPr txBox="1">
            <a:spLocks/>
          </p:cNvSpPr>
          <p:nvPr/>
        </p:nvSpPr>
        <p:spPr>
          <a:xfrm>
            <a:off x="737568" y="1836775"/>
            <a:ext cx="1771716" cy="3434316"/>
          </a:xfrm>
          <a:prstGeom prst="rect">
            <a:avLst/>
          </a:prstGeom>
          <a:effectLst/>
        </p:spPr>
        <p:txBody>
          <a:bodyPr vert="horz" lIns="91425" tIns="91425" rIns="91425" bIns="91425" rtlCol="0" anchor="t" anchorCtr="0">
            <a:normAutofit fontScale="975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r>
              <a:rPr lang="en-US" sz="3200" b="1">
                <a:latin typeface="Times New Roman" panose="02020603050405020304" pitchFamily="18" charset="0"/>
                <a:cs typeface="Times New Roman" panose="02020603050405020304" pitchFamily="18" charset="0"/>
              </a:rPr>
              <a:t>Android app</a:t>
            </a:r>
          </a:p>
        </p:txBody>
      </p:sp>
      <p:pic>
        <p:nvPicPr>
          <p:cNvPr id="6" name="Picture 5">
            <a:extLst>
              <a:ext uri="{FF2B5EF4-FFF2-40B4-BE49-F238E27FC236}">
                <a16:creationId xmlns:a16="http://schemas.microsoft.com/office/drawing/2014/main" id="{D3D34061-5B61-453C-A66C-303A750EB80F}"/>
              </a:ext>
            </a:extLst>
          </p:cNvPr>
          <p:cNvPicPr>
            <a:picLocks noChangeAspect="1"/>
          </p:cNvPicPr>
          <p:nvPr/>
        </p:nvPicPr>
        <p:blipFill>
          <a:blip r:embed="rId2"/>
          <a:stretch>
            <a:fillRect/>
          </a:stretch>
        </p:blipFill>
        <p:spPr>
          <a:xfrm>
            <a:off x="3326550" y="63780"/>
            <a:ext cx="4190668" cy="5015940"/>
          </a:xfrm>
          <a:prstGeom prst="rect">
            <a:avLst/>
          </a:prstGeom>
        </p:spPr>
      </p:pic>
    </p:spTree>
    <p:extLst>
      <p:ext uri="{BB962C8B-B14F-4D97-AF65-F5344CB8AC3E}">
        <p14:creationId xmlns:p14="http://schemas.microsoft.com/office/powerpoint/2010/main" val="787487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871" y="0"/>
            <a:ext cx="8203622" cy="1159800"/>
          </a:xfrm>
        </p:spPr>
        <p:txBody>
          <a:bodyPr>
            <a:normAutofit/>
          </a:bodyPr>
          <a:lstStyle/>
          <a:p>
            <a:r>
              <a:rPr lang="en-US" sz="4400" b="1">
                <a:latin typeface="Times New Roman" panose="02020603050405020304" pitchFamily="18" charset="0"/>
                <a:cs typeface="Times New Roman" panose="02020603050405020304" pitchFamily="18" charset="0"/>
              </a:rPr>
              <a:t>5) Đánh giá và nhận xét</a:t>
            </a:r>
          </a:p>
        </p:txBody>
      </p:sp>
      <p:sp>
        <p:nvSpPr>
          <p:cNvPr id="3" name="Title 1">
            <a:extLst>
              <a:ext uri="{FF2B5EF4-FFF2-40B4-BE49-F238E27FC236}">
                <a16:creationId xmlns:a16="http://schemas.microsoft.com/office/drawing/2014/main" id="{A6450EF8-484E-4730-8C52-5712682323F7}"/>
              </a:ext>
            </a:extLst>
          </p:cNvPr>
          <p:cNvSpPr txBox="1">
            <a:spLocks/>
          </p:cNvSpPr>
          <p:nvPr/>
        </p:nvSpPr>
        <p:spPr>
          <a:xfrm>
            <a:off x="1052622" y="829341"/>
            <a:ext cx="8091378" cy="4112141"/>
          </a:xfrm>
          <a:prstGeom prst="rect">
            <a:avLst/>
          </a:prstGeom>
          <a:effectLst/>
        </p:spPr>
        <p:txBody>
          <a:bodyPr vert="horz" lIns="91425" tIns="91425" rIns="91425" bIns="91425" rtlCol="0" anchor="t" anchorCtr="0">
            <a:normAutofit fontScale="975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Hệ thống hoạt động đúng với các yêu cầu đề ra</a:t>
            </a: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Thời gian trễ khi điều khiển từ xa vẫn khá lớn (~1-3s)	</a:t>
            </a: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Giao diện web và app còn đ</a:t>
            </a:r>
            <a:r>
              <a:rPr lang="vi-VN" sz="3200">
                <a:latin typeface="Times New Roman" panose="02020603050405020304" pitchFamily="18" charset="0"/>
                <a:cs typeface="Times New Roman" panose="02020603050405020304" pitchFamily="18" charset="0"/>
              </a:rPr>
              <a:t>ơ</a:t>
            </a:r>
            <a:r>
              <a:rPr lang="en-US" sz="3200">
                <a:latin typeface="Times New Roman" panose="02020603050405020304" pitchFamily="18" charset="0"/>
                <a:cs typeface="Times New Roman" panose="02020603050405020304" pitchFamily="18" charset="0"/>
              </a:rPr>
              <a:t>n giản</a:t>
            </a:r>
          </a:p>
        </p:txBody>
      </p:sp>
    </p:spTree>
    <p:extLst>
      <p:ext uri="{BB962C8B-B14F-4D97-AF65-F5344CB8AC3E}">
        <p14:creationId xmlns:p14="http://schemas.microsoft.com/office/powerpoint/2010/main" val="204432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6064" y="756955"/>
            <a:ext cx="6359237" cy="733823"/>
          </a:xfrm>
        </p:spPr>
        <p:txBody>
          <a:bodyPr/>
          <a:lstStyle/>
          <a:p>
            <a:r>
              <a:rPr lang="en-US" b="1"/>
              <a:t>NỘI DUNG</a:t>
            </a:r>
          </a:p>
        </p:txBody>
      </p:sp>
      <p:sp>
        <p:nvSpPr>
          <p:cNvPr id="3" name="Subtitle 2"/>
          <p:cNvSpPr>
            <a:spLocks noGrp="1"/>
          </p:cNvSpPr>
          <p:nvPr>
            <p:ph type="subTitle" idx="1"/>
          </p:nvPr>
        </p:nvSpPr>
        <p:spPr>
          <a:xfrm>
            <a:off x="1354145" y="1863305"/>
            <a:ext cx="6761155" cy="2677523"/>
          </a:xfrm>
        </p:spPr>
        <p:txBody>
          <a:bodyPr>
            <a:normAutofit fontScale="92500" lnSpcReduction="10000"/>
          </a:bodyPr>
          <a:lstStyle/>
          <a:p>
            <a:pPr marL="457189" indent="-457189">
              <a:buAutoNum type="arabicPeriod"/>
            </a:pPr>
            <a:r>
              <a:rPr lang="en-US" sz="2800" err="1">
                <a:latin typeface="Times New Roman" panose="02020603050405020304" pitchFamily="18" charset="0"/>
                <a:cs typeface="Times New Roman" panose="02020603050405020304" pitchFamily="18" charset="0"/>
              </a:rPr>
              <a:t>Giới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thiệu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lược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đề</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tài</a:t>
            </a:r>
            <a:endParaRPr lang="en-US" sz="2800">
              <a:latin typeface="Times New Roman" panose="02020603050405020304" pitchFamily="18" charset="0"/>
              <a:cs typeface="Times New Roman" panose="02020603050405020304" pitchFamily="18" charset="0"/>
            </a:endParaRPr>
          </a:p>
          <a:p>
            <a:pPr marL="457189" indent="-457189">
              <a:buAutoNum type="arabicPeriod"/>
            </a:pPr>
            <a:r>
              <a:rPr lang="en-US" sz="2800">
                <a:latin typeface="Times New Roman" panose="02020603050405020304" pitchFamily="18" charset="0"/>
                <a:cs typeface="Times New Roman" panose="02020603050405020304" pitchFamily="18" charset="0"/>
              </a:rPr>
              <a:t>Thiết kế và thực hiện phần cứng</a:t>
            </a:r>
          </a:p>
          <a:p>
            <a:pPr marL="457189" indent="-457189">
              <a:buAutoNum type="arabicPeriod"/>
            </a:pPr>
            <a:r>
              <a:rPr lang="en-US" sz="2800" err="1">
                <a:latin typeface="Times New Roman" panose="02020603050405020304" pitchFamily="18" charset="0"/>
                <a:cs typeface="Times New Roman" panose="02020603050405020304" pitchFamily="18" charset="0"/>
              </a:rPr>
              <a:t>Thiết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kế</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thực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hiện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phần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mềm</a:t>
            </a:r>
            <a:endParaRPr lang="en-US" sz="2800">
              <a:latin typeface="Times New Roman" panose="02020603050405020304" pitchFamily="18" charset="0"/>
              <a:cs typeface="Times New Roman" panose="02020603050405020304" pitchFamily="18" charset="0"/>
            </a:endParaRPr>
          </a:p>
          <a:p>
            <a:pPr marL="457189" indent="-457189">
              <a:buAutoNum type="arabicPeriod"/>
            </a:pPr>
            <a:r>
              <a:rPr lang="en-US" sz="2800">
                <a:latin typeface="Times New Roman" panose="02020603050405020304" pitchFamily="18" charset="0"/>
                <a:cs typeface="Times New Roman" panose="02020603050405020304" pitchFamily="18" charset="0"/>
              </a:rPr>
              <a:t>Thiết kế Web Server</a:t>
            </a:r>
          </a:p>
          <a:p>
            <a:pPr marL="457189" indent="-457189">
              <a:buAutoNum type="arabicPeriod"/>
            </a:pPr>
            <a:r>
              <a:rPr lang="en-US" sz="2800" err="1">
                <a:latin typeface="Times New Roman" panose="02020603050405020304" pitchFamily="18" charset="0"/>
                <a:cs typeface="Times New Roman" panose="02020603050405020304" pitchFamily="18" charset="0"/>
              </a:rPr>
              <a:t>Nhận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xét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đánh</a:t>
            </a:r>
            <a:r>
              <a:rPr lang="en-US" sz="2800">
                <a:latin typeface="Times New Roman" panose="02020603050405020304" pitchFamily="18" charset="0"/>
                <a:cs typeface="Times New Roman" panose="02020603050405020304" pitchFamily="18" charset="0"/>
              </a:rPr>
              <a:t> giá</a:t>
            </a:r>
          </a:p>
          <a:p>
            <a:pPr marL="457189" indent="-457189">
              <a:buAutoNum type="arabicPeriod"/>
            </a:pPr>
            <a:r>
              <a:rPr lang="en-US" sz="2800">
                <a:latin typeface="Times New Roman" panose="02020603050405020304" pitchFamily="18" charset="0"/>
                <a:cs typeface="Times New Roman" panose="02020603050405020304" pitchFamily="18" charset="0"/>
              </a:rPr>
              <a:t>Hướng phát triển</a:t>
            </a:r>
          </a:p>
        </p:txBody>
      </p:sp>
    </p:spTree>
    <p:extLst>
      <p:ext uri="{BB962C8B-B14F-4D97-AF65-F5344CB8AC3E}">
        <p14:creationId xmlns:p14="http://schemas.microsoft.com/office/powerpoint/2010/main" val="198586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871" y="0"/>
            <a:ext cx="8203622" cy="1159800"/>
          </a:xfrm>
        </p:spPr>
        <p:txBody>
          <a:bodyPr>
            <a:normAutofit/>
          </a:bodyPr>
          <a:lstStyle/>
          <a:p>
            <a:r>
              <a:rPr lang="en-US" sz="4400" b="1">
                <a:latin typeface="Times New Roman" panose="02020603050405020304" pitchFamily="18" charset="0"/>
                <a:cs typeface="Times New Roman" panose="02020603050405020304" pitchFamily="18" charset="0"/>
              </a:rPr>
              <a:t>6) H</a:t>
            </a:r>
            <a:r>
              <a:rPr lang="vi-VN" sz="4400" b="1">
                <a:latin typeface="Times New Roman" panose="02020603050405020304" pitchFamily="18" charset="0"/>
                <a:cs typeface="Times New Roman" panose="02020603050405020304" pitchFamily="18" charset="0"/>
              </a:rPr>
              <a:t>ư</a:t>
            </a:r>
            <a:r>
              <a:rPr lang="en-US" sz="4400" b="1">
                <a:latin typeface="Times New Roman" panose="02020603050405020304" pitchFamily="18" charset="0"/>
                <a:cs typeface="Times New Roman" panose="02020603050405020304" pitchFamily="18" charset="0"/>
              </a:rPr>
              <a:t>ớng phát triển</a:t>
            </a:r>
          </a:p>
        </p:txBody>
      </p:sp>
      <p:sp>
        <p:nvSpPr>
          <p:cNvPr id="3" name="Title 1">
            <a:extLst>
              <a:ext uri="{FF2B5EF4-FFF2-40B4-BE49-F238E27FC236}">
                <a16:creationId xmlns:a16="http://schemas.microsoft.com/office/drawing/2014/main" id="{A6450EF8-484E-4730-8C52-5712682323F7}"/>
              </a:ext>
            </a:extLst>
          </p:cNvPr>
          <p:cNvSpPr txBox="1">
            <a:spLocks/>
          </p:cNvSpPr>
          <p:nvPr/>
        </p:nvSpPr>
        <p:spPr>
          <a:xfrm>
            <a:off x="1052622" y="829341"/>
            <a:ext cx="8091378" cy="4112141"/>
          </a:xfrm>
          <a:prstGeom prst="rect">
            <a:avLst/>
          </a:prstGeom>
          <a:effectLst/>
        </p:spPr>
        <p:txBody>
          <a:bodyPr vert="horz" lIns="91425" tIns="91425" rIns="91425" bIns="91425" rtlCol="0" anchor="t" anchorCtr="0">
            <a:normAutofit fontScale="97500"/>
          </a:bodyPr>
          <a:lstStyle>
            <a:lvl1pPr lvl="0" algn="ctr" defTabSz="342891" rtl="0" eaLnBrk="1" latinLnBrk="0" hangingPunct="1">
              <a:spcBef>
                <a:spcPts val="0"/>
              </a:spcBef>
              <a:buSzPct val="100000"/>
              <a:buNone/>
              <a:defRPr sz="3600" kern="1200" cap="none">
                <a:ln w="3175" cmpd="sng">
                  <a:noFill/>
                </a:ln>
                <a:solidFill>
                  <a:schemeClr val="tx1"/>
                </a:solidFill>
                <a:effectLst/>
                <a:latin typeface="+mj-lt"/>
                <a:ea typeface="+mj-ea"/>
                <a:cs typeface="+mj-cs"/>
              </a:defRPr>
            </a:lvl1pPr>
            <a:lvl2pPr lvl="1" rtl="0" eaLnBrk="1" hangingPunct="1">
              <a:spcBef>
                <a:spcPts val="0"/>
              </a:spcBef>
              <a:buSzPct val="100000"/>
              <a:defRPr sz="3600">
                <a:solidFill>
                  <a:schemeClr val="tx2"/>
                </a:solidFill>
              </a:defRPr>
            </a:lvl2pPr>
            <a:lvl3pPr lvl="2" rtl="0" eaLnBrk="1" hangingPunct="1">
              <a:spcBef>
                <a:spcPts val="0"/>
              </a:spcBef>
              <a:buSzPct val="100000"/>
              <a:defRPr sz="3600">
                <a:solidFill>
                  <a:schemeClr val="tx2"/>
                </a:solidFill>
              </a:defRPr>
            </a:lvl3pPr>
            <a:lvl4pPr lvl="3" rtl="0" eaLnBrk="1" hangingPunct="1">
              <a:spcBef>
                <a:spcPts val="0"/>
              </a:spcBef>
              <a:buSzPct val="100000"/>
              <a:defRPr sz="3600">
                <a:solidFill>
                  <a:schemeClr val="tx2"/>
                </a:solidFill>
              </a:defRPr>
            </a:lvl4pPr>
            <a:lvl5pPr lvl="4" rtl="0" eaLnBrk="1" hangingPunct="1">
              <a:spcBef>
                <a:spcPts val="0"/>
              </a:spcBef>
              <a:buSzPct val="100000"/>
              <a:defRPr sz="3600">
                <a:solidFill>
                  <a:schemeClr val="tx2"/>
                </a:solidFill>
              </a:defRPr>
            </a:lvl5pPr>
            <a:lvl6pPr lvl="5" rtl="0" eaLnBrk="1" hangingPunct="1">
              <a:spcBef>
                <a:spcPts val="0"/>
              </a:spcBef>
              <a:buSzPct val="100000"/>
              <a:defRPr sz="3600">
                <a:solidFill>
                  <a:schemeClr val="tx2"/>
                </a:solidFill>
              </a:defRPr>
            </a:lvl6pPr>
            <a:lvl7pPr lvl="6" rtl="0" eaLnBrk="1" hangingPunct="1">
              <a:spcBef>
                <a:spcPts val="0"/>
              </a:spcBef>
              <a:buSzPct val="100000"/>
              <a:defRPr sz="3600">
                <a:solidFill>
                  <a:schemeClr val="tx2"/>
                </a:solidFill>
              </a:defRPr>
            </a:lvl7pPr>
            <a:lvl8pPr lvl="7" rtl="0" eaLnBrk="1" hangingPunct="1">
              <a:spcBef>
                <a:spcPts val="0"/>
              </a:spcBef>
              <a:buSzPct val="100000"/>
              <a:defRPr sz="3600">
                <a:solidFill>
                  <a:schemeClr val="tx2"/>
                </a:solidFill>
              </a:defRPr>
            </a:lvl8pPr>
            <a:lvl9pPr lvl="8" rtl="0" eaLnBrk="1" hangingPunct="1">
              <a:spcBef>
                <a:spcPts val="0"/>
              </a:spcBef>
              <a:buSzPct val="100000"/>
              <a:defRPr sz="3600">
                <a:solidFill>
                  <a:schemeClr val="tx2"/>
                </a:solidFill>
              </a:defRPr>
            </a:lvl9pPr>
          </a:lstStyle>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Phát triển và tối </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u các app trên Android và iOS để phân phối tài nguyên xử lý</a:t>
            </a:r>
          </a:p>
          <a:p>
            <a:pPr marL="457200" indent="-457200" algn="l">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Ứng dụng các framework vào phát triển web </a:t>
            </a:r>
          </a:p>
        </p:txBody>
      </p:sp>
    </p:spTree>
    <p:extLst>
      <p:ext uri="{BB962C8B-B14F-4D97-AF65-F5344CB8AC3E}">
        <p14:creationId xmlns:p14="http://schemas.microsoft.com/office/powerpoint/2010/main" val="281474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9146F6-6342-4A5D-A5D1-29764E1BB655}"/>
              </a:ext>
            </a:extLst>
          </p:cNvPr>
          <p:cNvSpPr>
            <a:spLocks noGrp="1"/>
          </p:cNvSpPr>
          <p:nvPr>
            <p:ph type="ctrTitle"/>
          </p:nvPr>
        </p:nvSpPr>
        <p:spPr>
          <a:xfrm>
            <a:off x="400050" y="2057424"/>
            <a:ext cx="8343900" cy="1028651"/>
          </a:xfrm>
        </p:spPr>
        <p:txBody>
          <a:bodyPr/>
          <a:lstStyle/>
          <a:p>
            <a:r>
              <a:rPr lang="en-US" b="1">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773458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058" y="1762346"/>
            <a:ext cx="7309883" cy="1618808"/>
          </a:xfrm>
        </p:spPr>
        <p:txBody>
          <a:bodyPr>
            <a:noAutofit/>
          </a:bodyPr>
          <a:lstStyle/>
          <a:p>
            <a:r>
              <a:rPr lang="en-US" b="1">
                <a:latin typeface="Times New Roman" panose="02020603050405020304" pitchFamily="18" charset="0"/>
                <a:cs typeface="Times New Roman" panose="02020603050405020304" pitchFamily="18" charset="0"/>
              </a:rPr>
              <a:t>Cảm </a:t>
            </a:r>
            <a:r>
              <a:rPr lang="vi-VN" b="1">
                <a:latin typeface="Times New Roman" panose="02020603050405020304" pitchFamily="18" charset="0"/>
                <a:cs typeface="Times New Roman" panose="02020603050405020304" pitchFamily="18" charset="0"/>
              </a:rPr>
              <a:t>ơ</a:t>
            </a:r>
            <a:r>
              <a:rPr lang="en-US" b="1">
                <a:latin typeface="Times New Roman" panose="02020603050405020304" pitchFamily="18" charset="0"/>
                <a:cs typeface="Times New Roman" panose="02020603050405020304" pitchFamily="18" charset="0"/>
              </a:rPr>
              <a:t>n Thầy và các bạn đã chú ý lắng nghe</a:t>
            </a:r>
          </a:p>
        </p:txBody>
      </p:sp>
    </p:spTree>
    <p:extLst>
      <p:ext uri="{BB962C8B-B14F-4D97-AF65-F5344CB8AC3E}">
        <p14:creationId xmlns:p14="http://schemas.microsoft.com/office/powerpoint/2010/main" val="34486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378" y="1411950"/>
            <a:ext cx="7263245" cy="1159800"/>
          </a:xfrm>
        </p:spPr>
        <p:txBody>
          <a:bodyPr>
            <a:normAutofit/>
          </a:bodyPr>
          <a:lstStyle/>
          <a:p>
            <a:r>
              <a:rPr lang="en-US" sz="4400" b="1">
                <a:latin typeface="Times New Roman" panose="02020603050405020304" pitchFamily="18" charset="0"/>
                <a:cs typeface="Times New Roman" panose="02020603050405020304" pitchFamily="18" charset="0"/>
              </a:rPr>
              <a:t>1) Giới </a:t>
            </a:r>
            <a:r>
              <a:rPr lang="en-US" sz="4400" b="1" err="1">
                <a:latin typeface="Times New Roman" panose="02020603050405020304" pitchFamily="18" charset="0"/>
                <a:cs typeface="Times New Roman" panose="02020603050405020304" pitchFamily="18" charset="0"/>
              </a:rPr>
              <a:t>thiệu</a:t>
            </a:r>
            <a:r>
              <a:rPr lang="en-US" sz="4400" b="1">
                <a:latin typeface="Times New Roman" panose="02020603050405020304" pitchFamily="18" charset="0"/>
                <a:cs typeface="Times New Roman" panose="02020603050405020304" pitchFamily="18" charset="0"/>
              </a:rPr>
              <a:t> </a:t>
            </a:r>
            <a:r>
              <a:rPr lang="en-US" sz="4400" b="1" err="1">
                <a:latin typeface="Times New Roman" panose="02020603050405020304" pitchFamily="18" charset="0"/>
                <a:cs typeface="Times New Roman" panose="02020603050405020304" pitchFamily="18" charset="0"/>
              </a:rPr>
              <a:t>sơ</a:t>
            </a:r>
            <a:r>
              <a:rPr lang="en-US" sz="4400" b="1">
                <a:latin typeface="Times New Roman" panose="02020603050405020304" pitchFamily="18" charset="0"/>
                <a:cs typeface="Times New Roman" panose="02020603050405020304" pitchFamily="18" charset="0"/>
              </a:rPr>
              <a:t> </a:t>
            </a:r>
            <a:r>
              <a:rPr lang="en-US" sz="4400" b="1" err="1">
                <a:latin typeface="Times New Roman" panose="02020603050405020304" pitchFamily="18" charset="0"/>
                <a:cs typeface="Times New Roman" panose="02020603050405020304" pitchFamily="18" charset="0"/>
              </a:rPr>
              <a:t>lược</a:t>
            </a:r>
            <a:r>
              <a:rPr lang="en-US" sz="4400" b="1">
                <a:latin typeface="Times New Roman" panose="02020603050405020304" pitchFamily="18" charset="0"/>
                <a:cs typeface="Times New Roman" panose="02020603050405020304" pitchFamily="18" charset="0"/>
              </a:rPr>
              <a:t> </a:t>
            </a:r>
            <a:r>
              <a:rPr lang="en-US" sz="4400" b="1" err="1">
                <a:latin typeface="Times New Roman" panose="02020603050405020304" pitchFamily="18" charset="0"/>
                <a:cs typeface="Times New Roman" panose="02020603050405020304" pitchFamily="18" charset="0"/>
              </a:rPr>
              <a:t>đề</a:t>
            </a:r>
            <a:r>
              <a:rPr lang="en-US" sz="4400" b="1">
                <a:latin typeface="Times New Roman" panose="02020603050405020304" pitchFamily="18" charset="0"/>
                <a:cs typeface="Times New Roman" panose="02020603050405020304" pitchFamily="18" charset="0"/>
              </a:rPr>
              <a:t> </a:t>
            </a:r>
            <a:r>
              <a:rPr lang="en-US" sz="4400" b="1" err="1">
                <a:latin typeface="Times New Roman" panose="02020603050405020304" pitchFamily="18" charset="0"/>
                <a:cs typeface="Times New Roman" panose="02020603050405020304" pitchFamily="18" charset="0"/>
              </a:rPr>
              <a:t>tài</a:t>
            </a:r>
            <a:endParaRPr lang="en-US"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02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005901" y="1608852"/>
            <a:ext cx="1119449" cy="1925795"/>
          </a:xfrm>
          <a:prstGeom prst="rect">
            <a:avLst/>
          </a:prstGeom>
        </p:spPr>
        <p:txBody>
          <a:bodyPr vert="horz" lIns="91425" tIns="91425" rIns="91425" bIns="91425" rtlCol="0" anchor="t" anchorCtr="0">
            <a:noAutofit/>
          </a:bodyPr>
          <a:lstStyle/>
          <a:p>
            <a:r>
              <a:rPr lang="en-US" sz="2800" b="1">
                <a:latin typeface="Microsoft Sans Serif" panose="020B0604020202020204" pitchFamily="34" charset="0"/>
                <a:ea typeface="Microsoft Sans Serif" panose="020B0604020202020204" pitchFamily="34" charset="0"/>
                <a:cs typeface="Microsoft Sans Serif" panose="020B0604020202020204" pitchFamily="34" charset="0"/>
              </a:rPr>
              <a:t>T</a:t>
            </a:r>
            <a:r>
              <a:rPr lang="en-GB" sz="2800" b="1">
                <a:latin typeface="Microsoft Sans Serif" panose="020B0604020202020204" pitchFamily="34" charset="0"/>
                <a:ea typeface="Microsoft Sans Serif" panose="020B0604020202020204" pitchFamily="34" charset="0"/>
                <a:cs typeface="Microsoft Sans Serif" panose="020B0604020202020204" pitchFamily="34" charset="0"/>
              </a:rPr>
              <a:t>ổng quan</a:t>
            </a:r>
            <a:endParaRPr lang="en" sz="2800" b="1">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7" name="Shape 87"/>
          <p:cNvSpPr txBox="1">
            <a:spLocks noGrp="1"/>
          </p:cNvSpPr>
          <p:nvPr>
            <p:ph type="sldNum" idx="12"/>
          </p:nvPr>
        </p:nvSpPr>
        <p:spPr>
          <a:prstGeom prst="rect">
            <a:avLst/>
          </a:prstGeom>
        </p:spPr>
        <p:txBody>
          <a:bodyPr vert="horz" lIns="91425" tIns="91425" rIns="91425" bIns="91425" rtlCol="0" anchor="b" anchorCtr="0">
            <a:noAutofit/>
          </a:bodyPr>
          <a:lstStyle/>
          <a:p>
            <a:fld id="{00000000-1234-1234-1234-123412341234}" type="slidenum">
              <a:rPr lang="en">
                <a:latin typeface="Raleway"/>
                <a:ea typeface="Raleway"/>
                <a:cs typeface="Raleway"/>
                <a:sym typeface="Raleway"/>
              </a:rPr>
              <a:pPr/>
              <a:t>5</a:t>
            </a:fld>
            <a:endParaRPr lang="en">
              <a:latin typeface="Raleway"/>
              <a:ea typeface="Raleway"/>
              <a:cs typeface="Raleway"/>
              <a:sym typeface="Raleway"/>
            </a:endParaRPr>
          </a:p>
        </p:txBody>
      </p:sp>
      <p:pic>
        <p:nvPicPr>
          <p:cNvPr id="7" name="Picture 6">
            <a:extLst>
              <a:ext uri="{FF2B5EF4-FFF2-40B4-BE49-F238E27FC236}">
                <a16:creationId xmlns:a16="http://schemas.microsoft.com/office/drawing/2014/main" id="{F5EA3F63-2A7E-4597-9DC7-87BBEEF42461}"/>
              </a:ext>
            </a:extLst>
          </p:cNvPr>
          <p:cNvPicPr>
            <a:picLocks noChangeAspect="1"/>
          </p:cNvPicPr>
          <p:nvPr/>
        </p:nvPicPr>
        <p:blipFill>
          <a:blip r:embed="rId3"/>
          <a:stretch>
            <a:fillRect/>
          </a:stretch>
        </p:blipFill>
        <p:spPr>
          <a:xfrm>
            <a:off x="2286000" y="1"/>
            <a:ext cx="6858000" cy="5143500"/>
          </a:xfrm>
          <a:prstGeom prst="rect">
            <a:avLst/>
          </a:prstGeom>
        </p:spPr>
      </p:pic>
      <p:sp>
        <p:nvSpPr>
          <p:cNvPr id="8" name="TextBox 7">
            <a:extLst>
              <a:ext uri="{FF2B5EF4-FFF2-40B4-BE49-F238E27FC236}">
                <a16:creationId xmlns:a16="http://schemas.microsoft.com/office/drawing/2014/main" id="{3A3964F1-B696-4553-A79A-B3DA6E6B0ECD}"/>
              </a:ext>
            </a:extLst>
          </p:cNvPr>
          <p:cNvSpPr txBox="1"/>
          <p:nvPr/>
        </p:nvSpPr>
        <p:spPr>
          <a:xfrm>
            <a:off x="4587948" y="4646428"/>
            <a:ext cx="4465675" cy="415498"/>
          </a:xfrm>
          <a:prstGeom prst="rect">
            <a:avLst/>
          </a:prstGeom>
          <a:noFill/>
        </p:spPr>
        <p:txBody>
          <a:bodyPr wrap="square" rtlCol="0">
            <a:spAutoFit/>
          </a:bodyPr>
          <a:lstStyle/>
          <a:p>
            <a:r>
              <a:rPr lang="en-US" sz="1050" i="1"/>
              <a:t>Src: </a:t>
            </a:r>
            <a:r>
              <a:rPr lang="en-GB" sz="1050">
                <a:hlinkClick r:id="rId4"/>
              </a:rPr>
              <a:t>https://www.slideserve.com/coeiot/iot-a-perspective-for-indian-agriculture-sector</a:t>
            </a:r>
            <a:endParaRPr lang="en-GB" sz="105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179" y="0"/>
            <a:ext cx="5635642" cy="544500"/>
          </a:xfrm>
        </p:spPr>
        <p:txBody>
          <a:bodyPr>
            <a:noAutofit/>
          </a:bodyPr>
          <a:lstStyle/>
          <a:p>
            <a:pPr algn="l"/>
            <a:r>
              <a:rPr lang="en-US" sz="2800" b="1">
                <a:latin typeface="Microsoft Sans Serif" panose="020B0604020202020204" pitchFamily="34" charset="0"/>
                <a:ea typeface="Microsoft Sans Serif" panose="020B0604020202020204" pitchFamily="34" charset="0"/>
                <a:cs typeface="Microsoft Sans Serif" panose="020B0604020202020204" pitchFamily="34" charset="0"/>
              </a:rPr>
              <a:t>Mô hình nhà kính thông minh</a:t>
            </a:r>
          </a:p>
        </p:txBody>
      </p:sp>
      <p:pic>
        <p:nvPicPr>
          <p:cNvPr id="10" name="Picture 9">
            <a:extLst>
              <a:ext uri="{FF2B5EF4-FFF2-40B4-BE49-F238E27FC236}">
                <a16:creationId xmlns:a16="http://schemas.microsoft.com/office/drawing/2014/main" id="{CE96357C-D920-40DA-AC5E-E39BED89C022}"/>
              </a:ext>
            </a:extLst>
          </p:cNvPr>
          <p:cNvPicPr>
            <a:picLocks noChangeAspect="1"/>
          </p:cNvPicPr>
          <p:nvPr/>
        </p:nvPicPr>
        <p:blipFill>
          <a:blip r:embed="rId3"/>
          <a:stretch>
            <a:fillRect/>
          </a:stretch>
        </p:blipFill>
        <p:spPr>
          <a:xfrm>
            <a:off x="943124" y="3427637"/>
            <a:ext cx="855699" cy="855699"/>
          </a:xfrm>
          <a:prstGeom prst="rect">
            <a:avLst/>
          </a:prstGeom>
        </p:spPr>
      </p:pic>
      <p:pic>
        <p:nvPicPr>
          <p:cNvPr id="12" name="Picture 11">
            <a:extLst>
              <a:ext uri="{FF2B5EF4-FFF2-40B4-BE49-F238E27FC236}">
                <a16:creationId xmlns:a16="http://schemas.microsoft.com/office/drawing/2014/main" id="{40E65549-C5E0-4446-8133-C5455494CE54}"/>
              </a:ext>
            </a:extLst>
          </p:cNvPr>
          <p:cNvPicPr>
            <a:picLocks noChangeAspect="1"/>
          </p:cNvPicPr>
          <p:nvPr/>
        </p:nvPicPr>
        <p:blipFill>
          <a:blip r:embed="rId3"/>
          <a:stretch>
            <a:fillRect/>
          </a:stretch>
        </p:blipFill>
        <p:spPr>
          <a:xfrm>
            <a:off x="1370974" y="3427638"/>
            <a:ext cx="855699" cy="855699"/>
          </a:xfrm>
          <a:prstGeom prst="rect">
            <a:avLst/>
          </a:prstGeom>
        </p:spPr>
      </p:pic>
      <p:pic>
        <p:nvPicPr>
          <p:cNvPr id="13" name="Picture 12">
            <a:extLst>
              <a:ext uri="{FF2B5EF4-FFF2-40B4-BE49-F238E27FC236}">
                <a16:creationId xmlns:a16="http://schemas.microsoft.com/office/drawing/2014/main" id="{39F37133-AB51-422D-B63B-5199C9BF1CE2}"/>
              </a:ext>
            </a:extLst>
          </p:cNvPr>
          <p:cNvPicPr>
            <a:picLocks noChangeAspect="1"/>
          </p:cNvPicPr>
          <p:nvPr/>
        </p:nvPicPr>
        <p:blipFill>
          <a:blip r:embed="rId3"/>
          <a:stretch>
            <a:fillRect/>
          </a:stretch>
        </p:blipFill>
        <p:spPr>
          <a:xfrm>
            <a:off x="1830457" y="3427637"/>
            <a:ext cx="855699" cy="855699"/>
          </a:xfrm>
          <a:prstGeom prst="rect">
            <a:avLst/>
          </a:prstGeom>
        </p:spPr>
      </p:pic>
      <p:cxnSp>
        <p:nvCxnSpPr>
          <p:cNvPr id="14" name="Straight Connector 13">
            <a:extLst>
              <a:ext uri="{FF2B5EF4-FFF2-40B4-BE49-F238E27FC236}">
                <a16:creationId xmlns:a16="http://schemas.microsoft.com/office/drawing/2014/main" id="{C985F3DA-A40B-40D0-92CF-2A0627369B74}"/>
              </a:ext>
            </a:extLst>
          </p:cNvPr>
          <p:cNvCxnSpPr/>
          <p:nvPr/>
        </p:nvCxnSpPr>
        <p:spPr>
          <a:xfrm>
            <a:off x="911489" y="2743199"/>
            <a:ext cx="0" cy="1541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9F2A31-1FA1-4F96-B89E-DA861399BE09}"/>
              </a:ext>
            </a:extLst>
          </p:cNvPr>
          <p:cNvCxnSpPr>
            <a:cxnSpLocks/>
          </p:cNvCxnSpPr>
          <p:nvPr/>
        </p:nvCxnSpPr>
        <p:spPr>
          <a:xfrm flipH="1" flipV="1">
            <a:off x="911490" y="4283338"/>
            <a:ext cx="1774158" cy="15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C0311E-03AD-4B4F-8460-B1D738EE12BB}"/>
              </a:ext>
            </a:extLst>
          </p:cNvPr>
          <p:cNvCxnSpPr>
            <a:cxnSpLocks/>
          </p:cNvCxnSpPr>
          <p:nvPr/>
        </p:nvCxnSpPr>
        <p:spPr>
          <a:xfrm>
            <a:off x="2685648" y="2743199"/>
            <a:ext cx="0" cy="1541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595BCAD-E447-4349-A5C6-8D3EB082E4E3}"/>
              </a:ext>
            </a:extLst>
          </p:cNvPr>
          <p:cNvCxnSpPr/>
          <p:nvPr/>
        </p:nvCxnSpPr>
        <p:spPr>
          <a:xfrm flipV="1">
            <a:off x="752001" y="1977655"/>
            <a:ext cx="1015187"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7C5C55-C4F8-4556-BBCD-4B58C2D89E37}"/>
              </a:ext>
            </a:extLst>
          </p:cNvPr>
          <p:cNvCxnSpPr/>
          <p:nvPr/>
        </p:nvCxnSpPr>
        <p:spPr>
          <a:xfrm>
            <a:off x="1767188" y="1977655"/>
            <a:ext cx="1115517"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4" name="Picture 2053">
            <a:extLst>
              <a:ext uri="{FF2B5EF4-FFF2-40B4-BE49-F238E27FC236}">
                <a16:creationId xmlns:a16="http://schemas.microsoft.com/office/drawing/2014/main" id="{8520D52C-9706-4CC0-8C38-B6B11FAC2F32}"/>
              </a:ext>
            </a:extLst>
          </p:cNvPr>
          <p:cNvPicPr>
            <a:picLocks noChangeAspect="1"/>
          </p:cNvPicPr>
          <p:nvPr/>
        </p:nvPicPr>
        <p:blipFill>
          <a:blip r:embed="rId4"/>
          <a:stretch>
            <a:fillRect/>
          </a:stretch>
        </p:blipFill>
        <p:spPr>
          <a:xfrm>
            <a:off x="1932017" y="2434855"/>
            <a:ext cx="418944" cy="457200"/>
          </a:xfrm>
          <a:prstGeom prst="rect">
            <a:avLst/>
          </a:prstGeom>
        </p:spPr>
      </p:pic>
      <p:pic>
        <p:nvPicPr>
          <p:cNvPr id="2056" name="Picture 2055">
            <a:extLst>
              <a:ext uri="{FF2B5EF4-FFF2-40B4-BE49-F238E27FC236}">
                <a16:creationId xmlns:a16="http://schemas.microsoft.com/office/drawing/2014/main" id="{55B2B568-87F8-48F3-8C25-34AB119A25C4}"/>
              </a:ext>
            </a:extLst>
          </p:cNvPr>
          <p:cNvPicPr>
            <a:picLocks noChangeAspect="1"/>
          </p:cNvPicPr>
          <p:nvPr/>
        </p:nvPicPr>
        <p:blipFill>
          <a:blip r:embed="rId5"/>
          <a:stretch>
            <a:fillRect/>
          </a:stretch>
        </p:blipFill>
        <p:spPr>
          <a:xfrm>
            <a:off x="1754179" y="2803390"/>
            <a:ext cx="710669" cy="710669"/>
          </a:xfrm>
          <a:prstGeom prst="rect">
            <a:avLst/>
          </a:prstGeom>
        </p:spPr>
      </p:pic>
      <p:pic>
        <p:nvPicPr>
          <p:cNvPr id="2058" name="Picture 2057">
            <a:extLst>
              <a:ext uri="{FF2B5EF4-FFF2-40B4-BE49-F238E27FC236}">
                <a16:creationId xmlns:a16="http://schemas.microsoft.com/office/drawing/2014/main" id="{D54382D3-FD50-4AD5-8C7F-0EF2E2B168B8}"/>
              </a:ext>
            </a:extLst>
          </p:cNvPr>
          <p:cNvPicPr>
            <a:picLocks noChangeAspect="1"/>
          </p:cNvPicPr>
          <p:nvPr/>
        </p:nvPicPr>
        <p:blipFill>
          <a:blip r:embed="rId6"/>
          <a:stretch>
            <a:fillRect/>
          </a:stretch>
        </p:blipFill>
        <p:spPr>
          <a:xfrm>
            <a:off x="1222181" y="2865824"/>
            <a:ext cx="544500" cy="544500"/>
          </a:xfrm>
          <a:prstGeom prst="rect">
            <a:avLst/>
          </a:prstGeom>
        </p:spPr>
      </p:pic>
      <p:pic>
        <p:nvPicPr>
          <p:cNvPr id="2060" name="Picture 2059">
            <a:extLst>
              <a:ext uri="{FF2B5EF4-FFF2-40B4-BE49-F238E27FC236}">
                <a16:creationId xmlns:a16="http://schemas.microsoft.com/office/drawing/2014/main" id="{AA0CA63F-7F09-4253-9CF4-2B11D5557861}"/>
              </a:ext>
            </a:extLst>
          </p:cNvPr>
          <p:cNvPicPr>
            <a:picLocks noChangeAspect="1"/>
          </p:cNvPicPr>
          <p:nvPr/>
        </p:nvPicPr>
        <p:blipFill>
          <a:blip r:embed="rId7"/>
          <a:stretch>
            <a:fillRect/>
          </a:stretch>
        </p:blipFill>
        <p:spPr>
          <a:xfrm>
            <a:off x="1308148" y="2469692"/>
            <a:ext cx="378819" cy="378819"/>
          </a:xfrm>
          <a:prstGeom prst="rect">
            <a:avLst/>
          </a:prstGeom>
        </p:spPr>
      </p:pic>
      <p:pic>
        <p:nvPicPr>
          <p:cNvPr id="2062" name="Picture 2061">
            <a:extLst>
              <a:ext uri="{FF2B5EF4-FFF2-40B4-BE49-F238E27FC236}">
                <a16:creationId xmlns:a16="http://schemas.microsoft.com/office/drawing/2014/main" id="{71960369-E4C7-481A-BD04-80A20B502405}"/>
              </a:ext>
            </a:extLst>
          </p:cNvPr>
          <p:cNvPicPr>
            <a:picLocks noChangeAspect="1"/>
          </p:cNvPicPr>
          <p:nvPr/>
        </p:nvPicPr>
        <p:blipFill>
          <a:blip r:embed="rId8"/>
          <a:stretch>
            <a:fillRect/>
          </a:stretch>
        </p:blipFill>
        <p:spPr>
          <a:xfrm>
            <a:off x="5329516" y="1821733"/>
            <a:ext cx="544500" cy="544500"/>
          </a:xfrm>
          <a:prstGeom prst="rect">
            <a:avLst/>
          </a:prstGeom>
        </p:spPr>
      </p:pic>
      <p:pic>
        <p:nvPicPr>
          <p:cNvPr id="2066" name="Picture 2065">
            <a:extLst>
              <a:ext uri="{FF2B5EF4-FFF2-40B4-BE49-F238E27FC236}">
                <a16:creationId xmlns:a16="http://schemas.microsoft.com/office/drawing/2014/main" id="{898B710B-1C1A-499B-B47E-AB45F4A204B7}"/>
              </a:ext>
            </a:extLst>
          </p:cNvPr>
          <p:cNvPicPr>
            <a:picLocks noChangeAspect="1"/>
          </p:cNvPicPr>
          <p:nvPr/>
        </p:nvPicPr>
        <p:blipFill>
          <a:blip r:embed="rId9"/>
          <a:stretch>
            <a:fillRect/>
          </a:stretch>
        </p:blipFill>
        <p:spPr>
          <a:xfrm>
            <a:off x="4656863" y="1927182"/>
            <a:ext cx="850599" cy="1015345"/>
          </a:xfrm>
          <a:prstGeom prst="rect">
            <a:avLst/>
          </a:prstGeom>
        </p:spPr>
      </p:pic>
      <p:sp>
        <p:nvSpPr>
          <p:cNvPr id="2067" name="Oval 2066">
            <a:extLst>
              <a:ext uri="{FF2B5EF4-FFF2-40B4-BE49-F238E27FC236}">
                <a16:creationId xmlns:a16="http://schemas.microsoft.com/office/drawing/2014/main" id="{245BCBA9-04CF-4FFF-8876-F65ACC98CC25}"/>
              </a:ext>
            </a:extLst>
          </p:cNvPr>
          <p:cNvSpPr/>
          <p:nvPr/>
        </p:nvSpPr>
        <p:spPr>
          <a:xfrm>
            <a:off x="4476307" y="1541721"/>
            <a:ext cx="1616145" cy="16374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9" name="Picture 2068">
            <a:extLst>
              <a:ext uri="{FF2B5EF4-FFF2-40B4-BE49-F238E27FC236}">
                <a16:creationId xmlns:a16="http://schemas.microsoft.com/office/drawing/2014/main" id="{1105006E-F8FD-4616-A29F-3317084D7B77}"/>
              </a:ext>
            </a:extLst>
          </p:cNvPr>
          <p:cNvPicPr>
            <a:picLocks noChangeAspect="1"/>
          </p:cNvPicPr>
          <p:nvPr/>
        </p:nvPicPr>
        <p:blipFill>
          <a:blip r:embed="rId10"/>
          <a:stretch>
            <a:fillRect/>
          </a:stretch>
        </p:blipFill>
        <p:spPr>
          <a:xfrm>
            <a:off x="2824069" y="3112016"/>
            <a:ext cx="631240" cy="631240"/>
          </a:xfrm>
          <a:prstGeom prst="rect">
            <a:avLst/>
          </a:prstGeom>
        </p:spPr>
      </p:pic>
      <p:sp>
        <p:nvSpPr>
          <p:cNvPr id="2070" name="Rectangle 2069">
            <a:extLst>
              <a:ext uri="{FF2B5EF4-FFF2-40B4-BE49-F238E27FC236}">
                <a16:creationId xmlns:a16="http://schemas.microsoft.com/office/drawing/2014/main" id="{43DC9F45-4306-4AF7-8A2E-EBD03591FFDD}"/>
              </a:ext>
            </a:extLst>
          </p:cNvPr>
          <p:cNvSpPr/>
          <p:nvPr/>
        </p:nvSpPr>
        <p:spPr>
          <a:xfrm>
            <a:off x="2703159" y="3112016"/>
            <a:ext cx="869710" cy="631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72" name="Picture 2071">
            <a:extLst>
              <a:ext uri="{FF2B5EF4-FFF2-40B4-BE49-F238E27FC236}">
                <a16:creationId xmlns:a16="http://schemas.microsoft.com/office/drawing/2014/main" id="{4FA8F031-0705-4FCB-8524-213943C68B48}"/>
              </a:ext>
            </a:extLst>
          </p:cNvPr>
          <p:cNvPicPr>
            <a:picLocks noChangeAspect="1"/>
          </p:cNvPicPr>
          <p:nvPr/>
        </p:nvPicPr>
        <p:blipFill>
          <a:blip r:embed="rId11"/>
          <a:stretch>
            <a:fillRect/>
          </a:stretch>
        </p:blipFill>
        <p:spPr>
          <a:xfrm>
            <a:off x="985175" y="1821733"/>
            <a:ext cx="517006" cy="574861"/>
          </a:xfrm>
          <a:prstGeom prst="rect">
            <a:avLst/>
          </a:prstGeom>
        </p:spPr>
      </p:pic>
      <p:pic>
        <p:nvPicPr>
          <p:cNvPr id="2074" name="Picture 2073">
            <a:extLst>
              <a:ext uri="{FF2B5EF4-FFF2-40B4-BE49-F238E27FC236}">
                <a16:creationId xmlns:a16="http://schemas.microsoft.com/office/drawing/2014/main" id="{0298A3D3-CA60-4CB6-86E2-8ABB7C765018}"/>
              </a:ext>
            </a:extLst>
          </p:cNvPr>
          <p:cNvPicPr>
            <a:picLocks noChangeAspect="1"/>
          </p:cNvPicPr>
          <p:nvPr/>
        </p:nvPicPr>
        <p:blipFill>
          <a:blip r:embed="rId12"/>
          <a:stretch>
            <a:fillRect/>
          </a:stretch>
        </p:blipFill>
        <p:spPr>
          <a:xfrm flipH="1">
            <a:off x="2207783" y="1861138"/>
            <a:ext cx="572133" cy="572133"/>
          </a:xfrm>
          <a:prstGeom prst="rect">
            <a:avLst/>
          </a:prstGeom>
        </p:spPr>
      </p:pic>
      <p:pic>
        <p:nvPicPr>
          <p:cNvPr id="2076" name="Picture 2075">
            <a:extLst>
              <a:ext uri="{FF2B5EF4-FFF2-40B4-BE49-F238E27FC236}">
                <a16:creationId xmlns:a16="http://schemas.microsoft.com/office/drawing/2014/main" id="{14E51D19-CA6F-4753-85D7-825AE5F76C81}"/>
              </a:ext>
            </a:extLst>
          </p:cNvPr>
          <p:cNvPicPr>
            <a:picLocks noChangeAspect="1"/>
          </p:cNvPicPr>
          <p:nvPr/>
        </p:nvPicPr>
        <p:blipFill>
          <a:blip r:embed="rId13"/>
          <a:stretch>
            <a:fillRect/>
          </a:stretch>
        </p:blipFill>
        <p:spPr>
          <a:xfrm>
            <a:off x="7195463" y="770486"/>
            <a:ext cx="981182" cy="981182"/>
          </a:xfrm>
          <a:prstGeom prst="rect">
            <a:avLst/>
          </a:prstGeom>
        </p:spPr>
      </p:pic>
      <p:pic>
        <p:nvPicPr>
          <p:cNvPr id="2078" name="Picture 2077">
            <a:extLst>
              <a:ext uri="{FF2B5EF4-FFF2-40B4-BE49-F238E27FC236}">
                <a16:creationId xmlns:a16="http://schemas.microsoft.com/office/drawing/2014/main" id="{BED7FDA1-3C28-4417-9BA9-BEF26E4AB47F}"/>
              </a:ext>
            </a:extLst>
          </p:cNvPr>
          <p:cNvPicPr>
            <a:picLocks noChangeAspect="1"/>
          </p:cNvPicPr>
          <p:nvPr/>
        </p:nvPicPr>
        <p:blipFill>
          <a:blip r:embed="rId14"/>
          <a:stretch>
            <a:fillRect/>
          </a:stretch>
        </p:blipFill>
        <p:spPr>
          <a:xfrm>
            <a:off x="7195463" y="2603981"/>
            <a:ext cx="981182" cy="981182"/>
          </a:xfrm>
          <a:prstGeom prst="rect">
            <a:avLst/>
          </a:prstGeom>
        </p:spPr>
      </p:pic>
      <p:cxnSp>
        <p:nvCxnSpPr>
          <p:cNvPr id="34" name="Connector: Elbow 33">
            <a:extLst>
              <a:ext uri="{FF2B5EF4-FFF2-40B4-BE49-F238E27FC236}">
                <a16:creationId xmlns:a16="http://schemas.microsoft.com/office/drawing/2014/main" id="{5E0F6799-5B17-4E43-8556-E932F34916D2}"/>
              </a:ext>
            </a:extLst>
          </p:cNvPr>
          <p:cNvCxnSpPr>
            <a:stCxn id="2067" idx="6"/>
            <a:endCxn id="2076" idx="1"/>
          </p:cNvCxnSpPr>
          <p:nvPr/>
        </p:nvCxnSpPr>
        <p:spPr>
          <a:xfrm flipV="1">
            <a:off x="6092452" y="1261077"/>
            <a:ext cx="1103011" cy="109935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1CDEACFD-793B-4D0B-B1B0-25F2C97238EA}"/>
              </a:ext>
            </a:extLst>
          </p:cNvPr>
          <p:cNvCxnSpPr>
            <a:cxnSpLocks/>
          </p:cNvCxnSpPr>
          <p:nvPr/>
        </p:nvCxnSpPr>
        <p:spPr>
          <a:xfrm rot="16200000" flipH="1">
            <a:off x="6540666" y="2463722"/>
            <a:ext cx="758091" cy="551505"/>
          </a:xfrm>
          <a:prstGeom prst="bentConnector3">
            <a:avLst>
              <a:gd name="adj1" fmla="val 1004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40F5D64B-7BAE-4D6D-9AC4-413CFA4C34F0}"/>
              </a:ext>
            </a:extLst>
          </p:cNvPr>
          <p:cNvCxnSpPr>
            <a:stCxn id="2070" idx="3"/>
            <a:endCxn id="2067" idx="2"/>
          </p:cNvCxnSpPr>
          <p:nvPr/>
        </p:nvCxnSpPr>
        <p:spPr>
          <a:xfrm flipV="1">
            <a:off x="3572869" y="2360428"/>
            <a:ext cx="903438" cy="106720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3B6E9C2-FB3A-4710-9DEC-7C775D3828B0}"/>
              </a:ext>
            </a:extLst>
          </p:cNvPr>
          <p:cNvCxnSpPr>
            <a:cxnSpLocks/>
          </p:cNvCxnSpPr>
          <p:nvPr/>
        </p:nvCxnSpPr>
        <p:spPr>
          <a:xfrm>
            <a:off x="2493849" y="1013730"/>
            <a:ext cx="9126" cy="847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A00B0E0-E32D-45AC-BFFB-37C9C3A46454}"/>
              </a:ext>
            </a:extLst>
          </p:cNvPr>
          <p:cNvCxnSpPr>
            <a:stCxn id="2070" idx="0"/>
            <a:endCxn id="2072" idx="0"/>
          </p:cNvCxnSpPr>
          <p:nvPr/>
        </p:nvCxnSpPr>
        <p:spPr>
          <a:xfrm rot="16200000" flipV="1">
            <a:off x="1545705" y="1519707"/>
            <a:ext cx="1290283" cy="1894336"/>
          </a:xfrm>
          <a:prstGeom prst="bentConnector3">
            <a:avLst>
              <a:gd name="adj1" fmla="val 1630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20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8" name="Shape 88"/>
          <p:cNvSpPr txBox="1">
            <a:spLocks noGrp="1"/>
          </p:cNvSpPr>
          <p:nvPr>
            <p:ph type="body" idx="1"/>
          </p:nvPr>
        </p:nvSpPr>
        <p:spPr>
          <a:xfrm>
            <a:off x="1848862" y="1147069"/>
            <a:ext cx="6569812" cy="2018552"/>
          </a:xfrm>
          <a:prstGeom prst="rect">
            <a:avLst/>
          </a:prstGeom>
        </p:spPr>
        <p:txBody>
          <a:bodyPr vert="horz" lIns="91425" tIns="91425" rIns="91425" bIns="91425" rtlCol="0" anchor="t" anchorCtr="0">
            <a:noAutofit/>
          </a:bodyPr>
          <a:lstStyle/>
          <a:p>
            <a:pPr lvl="0">
              <a:buClr>
                <a:schemeClr val="dk1"/>
              </a:buClr>
              <a:buSzPct val="110000"/>
              <a:buNone/>
            </a:pPr>
            <a:r>
              <a:rPr lang="en" sz="2800" b="1" i="1" u="sng">
                <a:latin typeface="Times New Roman" panose="02020603050405020304" pitchFamily="18" charset="0"/>
                <a:cs typeface="Times New Roman" panose="02020603050405020304" pitchFamily="18" charset="0"/>
              </a:rPr>
              <a:t>Chức năng:</a:t>
            </a:r>
            <a:endParaRPr lang="en-US" b="1" i="1">
              <a:cs typeface="Times New Roman" panose="02020603050405020304" pitchFamily="18" charset="0"/>
            </a:endParaRPr>
          </a:p>
          <a:p>
            <a:pPr lvl="0">
              <a:buClr>
                <a:schemeClr val="dk1"/>
              </a:buClr>
              <a:buSzPct val="110000"/>
              <a:buNone/>
            </a:pPr>
            <a:r>
              <a:rPr lang="en-US" sz="2000">
                <a:latin typeface="Times New Roman" panose="02020603050405020304" pitchFamily="18" charset="0"/>
                <a:cs typeface="Times New Roman" panose="02020603050405020304" pitchFamily="18" charset="0"/>
              </a:rPr>
              <a:t>	Hệ thống nhà kính thông minh giám sát độ ẩm, nhiệt độ, ánh sáng và điều khiển từ xa theo thời gian thực</a:t>
            </a:r>
            <a:endParaRPr lang="en" sz="2000" u="sng">
              <a:latin typeface="Times New Roman" panose="02020603050405020304" pitchFamily="18" charset="0"/>
              <a:cs typeface="Times New Roman" panose="02020603050405020304" pitchFamily="18" charset="0"/>
            </a:endParaRPr>
          </a:p>
        </p:txBody>
      </p:sp>
      <p:sp>
        <p:nvSpPr>
          <p:cNvPr id="87" name="Shape 87"/>
          <p:cNvSpPr txBox="1">
            <a:spLocks noGrp="1"/>
          </p:cNvSpPr>
          <p:nvPr>
            <p:ph type="sldNum" idx="12"/>
          </p:nvPr>
        </p:nvSpPr>
        <p:spPr>
          <a:prstGeom prst="rect">
            <a:avLst/>
          </a:prstGeom>
        </p:spPr>
        <p:txBody>
          <a:bodyPr vert="horz" lIns="91425" tIns="91425" rIns="91425" bIns="91425" rtlCol="0" anchor="b" anchorCtr="0">
            <a:noAutofit/>
          </a:bodyPr>
          <a:lstStyle/>
          <a:p>
            <a:fld id="{00000000-1234-1234-1234-123412341234}" type="slidenum">
              <a:rPr lang="en">
                <a:latin typeface="Raleway"/>
                <a:ea typeface="Raleway"/>
                <a:cs typeface="Raleway"/>
                <a:sym typeface="Raleway"/>
              </a:rPr>
              <a:pPr/>
              <a:t>7</a:t>
            </a:fld>
            <a:endParaRPr lang="en">
              <a:latin typeface="Raleway"/>
              <a:ea typeface="Raleway"/>
              <a:cs typeface="Raleway"/>
              <a:sym typeface="Raleway"/>
            </a:endParaRPr>
          </a:p>
        </p:txBody>
      </p:sp>
      <p:sp>
        <p:nvSpPr>
          <p:cNvPr id="85" name="Shape 85"/>
          <p:cNvSpPr txBox="1">
            <a:spLocks noGrp="1"/>
          </p:cNvSpPr>
          <p:nvPr>
            <p:ph type="body" idx="4294967295"/>
          </p:nvPr>
        </p:nvSpPr>
        <p:spPr>
          <a:xfrm>
            <a:off x="1848862" y="2604513"/>
            <a:ext cx="6526212" cy="1703387"/>
          </a:xfrm>
          <a:prstGeom prst="rect">
            <a:avLst/>
          </a:prstGeom>
        </p:spPr>
        <p:txBody>
          <a:bodyPr vert="horz" lIns="91425" tIns="91425" rIns="91425" bIns="91425" rtlCol="0" anchor="t" anchorCtr="0">
            <a:noAutofit/>
          </a:bodyPr>
          <a:lstStyle/>
          <a:p>
            <a:pPr>
              <a:spcBef>
                <a:spcPts val="0"/>
              </a:spcBef>
              <a:buNone/>
            </a:pPr>
            <a:r>
              <a:rPr lang="en-US" sz="2800" b="1" i="1" u="sng">
                <a:latin typeface="Times New Roman" panose="02020603050405020304" pitchFamily="18" charset="0"/>
                <a:cs typeface="Times New Roman" panose="02020603050405020304" pitchFamily="18" charset="0"/>
              </a:rPr>
              <a:t>Installation: </a:t>
            </a:r>
            <a:endParaRPr lang="en" sz="2800" b="1" i="1" u="sng">
              <a:latin typeface="Times New Roman" panose="02020603050405020304" pitchFamily="18" charset="0"/>
              <a:cs typeface="Times New Roman" panose="02020603050405020304" pitchFamily="18" charset="0"/>
            </a:endParaRPr>
          </a:p>
          <a:p>
            <a:pPr>
              <a:spcBef>
                <a:spcPts val="0"/>
              </a:spcBef>
              <a:buNone/>
            </a:pPr>
            <a:r>
              <a:rPr lang="en-US" sz="2000">
                <a:latin typeface="Times New Roman" panose="02020603050405020304" pitchFamily="18" charset="0"/>
                <a:cs typeface="Times New Roman" panose="02020603050405020304" pitchFamily="18" charset="0"/>
              </a:rPr>
              <a:t> 	Quy mô nhỏ, lắp đặt trong sân v</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a:t>
            </a:r>
          </a:p>
          <a:p>
            <a:pPr>
              <a:spcBef>
                <a:spcPts val="0"/>
              </a:spcBef>
              <a:buNone/>
            </a:pPr>
            <a:r>
              <a:rPr lang="en-US" sz="2000">
                <a:latin typeface="Times New Roman" panose="02020603050405020304" pitchFamily="18" charset="0"/>
                <a:cs typeface="Times New Roman" panose="02020603050405020304" pitchFamily="18" charset="0"/>
              </a:rPr>
              <a:t> </a:t>
            </a:r>
            <a:endParaRPr lang="en" sz="900">
              <a:latin typeface="Times New Roman" panose="02020603050405020304" pitchFamily="18" charset="0"/>
              <a:cs typeface="Times New Roman" panose="02020603050405020304" pitchFamily="18" charset="0"/>
            </a:endParaRPr>
          </a:p>
        </p:txBody>
      </p:sp>
      <p:grpSp>
        <p:nvGrpSpPr>
          <p:cNvPr id="89" name="Shape 89"/>
          <p:cNvGrpSpPr/>
          <p:nvPr/>
        </p:nvGrpSpPr>
        <p:grpSpPr>
          <a:xfrm>
            <a:off x="560082" y="521593"/>
            <a:ext cx="298945" cy="364549"/>
            <a:chOff x="596350" y="929175"/>
            <a:chExt cx="407950" cy="497475"/>
          </a:xfrm>
        </p:grpSpPr>
        <p:sp>
          <p:nvSpPr>
            <p:cNvPr id="90" name="Shape 90"/>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1" name="Shape 91"/>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2" name="Shape 92"/>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3" name="Shape 93"/>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4" name="Shape 94"/>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5" name="Shape 95"/>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6" name="Shape 96"/>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sp>
        <p:nvSpPr>
          <p:cNvPr id="16" name="Shape 88"/>
          <p:cNvSpPr txBox="1">
            <a:spLocks/>
          </p:cNvSpPr>
          <p:nvPr/>
        </p:nvSpPr>
        <p:spPr>
          <a:xfrm>
            <a:off x="3072659" y="387360"/>
            <a:ext cx="5502900" cy="64134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1pPr>
            <a:lvl2pPr marR="0" lvl="1"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2pPr>
            <a:lvl3pPr marR="0" lvl="2"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3pPr>
            <a:lvl4pPr marR="0" lvl="3"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4pPr>
            <a:lvl5pPr marR="0" lvl="4"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5pPr>
            <a:lvl6pPr marR="0" lvl="5"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6pPr>
            <a:lvl7pPr marR="0" lvl="6"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7pPr>
            <a:lvl8pPr marR="0" lvl="7"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8pPr>
            <a:lvl9pPr marR="0" lvl="8"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9pPr>
          </a:lstStyle>
          <a:p>
            <a:pPr>
              <a:buClr>
                <a:schemeClr val="dk1"/>
              </a:buClr>
              <a:buSzPct val="110000"/>
              <a:buFont typeface="Arial"/>
              <a:buNone/>
            </a:pPr>
            <a:r>
              <a:rPr lang="en" sz="3200" b="1">
                <a:solidFill>
                  <a:schemeClr val="tx1"/>
                </a:solidFill>
                <a:latin typeface="Times New Roman" panose="02020603050405020304" pitchFamily="18" charset="0"/>
                <a:cs typeface="Times New Roman" panose="02020603050405020304" pitchFamily="18" charset="0"/>
              </a:rPr>
              <a:t>Yêu cầu hệ thống</a:t>
            </a:r>
          </a:p>
        </p:txBody>
      </p:sp>
    </p:spTree>
    <p:extLst>
      <p:ext uri="{BB962C8B-B14F-4D97-AF65-F5344CB8AC3E}">
        <p14:creationId xmlns:p14="http://schemas.microsoft.com/office/powerpoint/2010/main" val="389358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8" name="Shape 88"/>
          <p:cNvSpPr txBox="1">
            <a:spLocks noGrp="1"/>
          </p:cNvSpPr>
          <p:nvPr>
            <p:ph type="body" idx="1"/>
          </p:nvPr>
        </p:nvSpPr>
        <p:spPr>
          <a:xfrm>
            <a:off x="5076927" y="1358422"/>
            <a:ext cx="3169025" cy="2840120"/>
          </a:xfrm>
          <a:prstGeom prst="rect">
            <a:avLst/>
          </a:prstGeom>
        </p:spPr>
        <p:txBody>
          <a:bodyPr vert="horz" lIns="91425" tIns="91425" rIns="91425" bIns="91425" rtlCol="0" anchor="t" anchorCtr="0">
            <a:noAutofit/>
          </a:bodyPr>
          <a:lstStyle/>
          <a:p>
            <a:pPr lvl="0">
              <a:buClr>
                <a:schemeClr val="dk1"/>
              </a:buClr>
              <a:buSzPct val="110000"/>
              <a:buNone/>
            </a:pPr>
            <a:r>
              <a:rPr lang="en" sz="2800" b="1" i="1" u="sng">
                <a:latin typeface="Times New Roman" panose="02020603050405020304" pitchFamily="18" charset="0"/>
                <a:cs typeface="Times New Roman" panose="02020603050405020304" pitchFamily="18" charset="0"/>
              </a:rPr>
              <a:t>OUTPUT:</a:t>
            </a:r>
          </a:p>
          <a:p>
            <a:pPr marL="457189" indent="-457189">
              <a:buClr>
                <a:schemeClr val="dk1"/>
              </a:buClr>
              <a:buSzPct val="110000"/>
              <a:buFont typeface="Arial" panose="020B0604020202020204" pitchFamily="34" charset="0"/>
              <a:buChar char="•"/>
            </a:pPr>
            <a:r>
              <a:rPr lang="en-US" b="1">
                <a:latin typeface="Times New Roman" panose="02020603050405020304" pitchFamily="18" charset="0"/>
                <a:cs typeface="Times New Roman" panose="02020603050405020304" pitchFamily="18" charset="0"/>
              </a:rPr>
              <a:t>LCD (16x2): hiển thị thông tin</a:t>
            </a:r>
          </a:p>
          <a:p>
            <a:pPr marL="457189" indent="-457189">
              <a:buClr>
                <a:schemeClr val="dk1"/>
              </a:buClr>
              <a:buSzPct val="110000"/>
              <a:buFont typeface="Arial" panose="020B0604020202020204" pitchFamily="34" charset="0"/>
              <a:buChar char="•"/>
            </a:pPr>
            <a:r>
              <a:rPr lang="en-US" b="1">
                <a:latin typeface="Times New Roman" panose="02020603050405020304" pitchFamily="18" charset="0"/>
                <a:cs typeface="Times New Roman" panose="02020603050405020304" pitchFamily="18" charset="0"/>
              </a:rPr>
              <a:t>Relay điều khiển máy bơm, bóng đèn</a:t>
            </a:r>
          </a:p>
          <a:p>
            <a:pPr marL="457189" indent="-457189">
              <a:buClr>
                <a:schemeClr val="dk1"/>
              </a:buClr>
              <a:buSzPct val="110000"/>
              <a:buFont typeface="Arial" panose="020B0604020202020204" pitchFamily="34" charset="0"/>
              <a:buChar char="•"/>
            </a:pPr>
            <a:r>
              <a:rPr lang="en-US" b="1">
                <a:latin typeface="Times New Roman" panose="02020603050405020304" pitchFamily="18" charset="0"/>
                <a:cs typeface="Times New Roman" panose="02020603050405020304" pitchFamily="18" charset="0"/>
              </a:rPr>
              <a:t>Dữ liệu hiện thị lên web và app</a:t>
            </a:r>
          </a:p>
          <a:p>
            <a:pPr marL="0" indent="0">
              <a:buClr>
                <a:schemeClr val="dk1"/>
              </a:buClr>
              <a:buSzPct val="110000"/>
              <a:buNone/>
            </a:pPr>
            <a:endParaRPr lang="en-US" b="1">
              <a:latin typeface="Times New Roman" panose="02020603050405020304" pitchFamily="18" charset="0"/>
              <a:cs typeface="Times New Roman" panose="02020603050405020304" pitchFamily="18" charset="0"/>
            </a:endParaRPr>
          </a:p>
        </p:txBody>
      </p:sp>
      <p:sp>
        <p:nvSpPr>
          <p:cNvPr id="87" name="Shape 87"/>
          <p:cNvSpPr txBox="1">
            <a:spLocks noGrp="1"/>
          </p:cNvSpPr>
          <p:nvPr>
            <p:ph type="sldNum" idx="12"/>
          </p:nvPr>
        </p:nvSpPr>
        <p:spPr>
          <a:prstGeom prst="rect">
            <a:avLst/>
          </a:prstGeom>
        </p:spPr>
        <p:txBody>
          <a:bodyPr vert="horz" lIns="91425" tIns="91425" rIns="91425" bIns="91425" rtlCol="0" anchor="b" anchorCtr="0">
            <a:noAutofit/>
          </a:bodyPr>
          <a:lstStyle/>
          <a:p>
            <a:fld id="{00000000-1234-1234-1234-123412341234}" type="slidenum">
              <a:rPr lang="en">
                <a:latin typeface="Raleway"/>
                <a:ea typeface="Raleway"/>
                <a:cs typeface="Raleway"/>
                <a:sym typeface="Raleway"/>
              </a:rPr>
              <a:pPr/>
              <a:t>8</a:t>
            </a:fld>
            <a:endParaRPr lang="en">
              <a:latin typeface="Raleway"/>
              <a:ea typeface="Raleway"/>
              <a:cs typeface="Raleway"/>
              <a:sym typeface="Raleway"/>
            </a:endParaRPr>
          </a:p>
        </p:txBody>
      </p:sp>
      <p:grpSp>
        <p:nvGrpSpPr>
          <p:cNvPr id="89" name="Shape 89"/>
          <p:cNvGrpSpPr/>
          <p:nvPr/>
        </p:nvGrpSpPr>
        <p:grpSpPr>
          <a:xfrm>
            <a:off x="560082" y="521593"/>
            <a:ext cx="298945" cy="364549"/>
            <a:chOff x="596350" y="929175"/>
            <a:chExt cx="407950" cy="497475"/>
          </a:xfrm>
        </p:grpSpPr>
        <p:sp>
          <p:nvSpPr>
            <p:cNvPr id="90" name="Shape 90"/>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1" name="Shape 91"/>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2" name="Shape 92"/>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3" name="Shape 93"/>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4" name="Shape 94"/>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5" name="Shape 95"/>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6" name="Shape 96"/>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sp>
        <p:nvSpPr>
          <p:cNvPr id="16" name="Shape 88"/>
          <p:cNvSpPr txBox="1">
            <a:spLocks/>
          </p:cNvSpPr>
          <p:nvPr/>
        </p:nvSpPr>
        <p:spPr>
          <a:xfrm>
            <a:off x="3072659" y="387360"/>
            <a:ext cx="5502900" cy="64134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1pPr>
            <a:lvl2pPr marR="0" lvl="1"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2pPr>
            <a:lvl3pPr marR="0" lvl="2"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3pPr>
            <a:lvl4pPr marR="0" lvl="3"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4pPr>
            <a:lvl5pPr marR="0" lvl="4"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5pPr>
            <a:lvl6pPr marR="0" lvl="5"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6pPr>
            <a:lvl7pPr marR="0" lvl="6"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7pPr>
            <a:lvl8pPr marR="0" lvl="7"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8pPr>
            <a:lvl9pPr marR="0" lvl="8" algn="l" rtl="0">
              <a:lnSpc>
                <a:spcPct val="100000"/>
              </a:lnSpc>
              <a:spcBef>
                <a:spcPts val="0"/>
              </a:spcBef>
              <a:spcAft>
                <a:spcPts val="0"/>
              </a:spcAft>
              <a:buClr>
                <a:srgbClr val="FFFFFF"/>
              </a:buClr>
              <a:buSzPct val="100000"/>
              <a:buFont typeface="Raleway"/>
              <a:buChar char="▫"/>
              <a:defRPr sz="2400" b="0" i="0" u="none" strike="noStrike" cap="none">
                <a:solidFill>
                  <a:srgbClr val="FFFFFF"/>
                </a:solidFill>
                <a:latin typeface="Raleway"/>
                <a:ea typeface="Raleway"/>
                <a:cs typeface="Raleway"/>
                <a:sym typeface="Raleway"/>
              </a:defRPr>
            </a:lvl9pPr>
          </a:lstStyle>
          <a:p>
            <a:pPr>
              <a:buClr>
                <a:schemeClr val="dk1"/>
              </a:buClr>
              <a:buSzPct val="110000"/>
              <a:buFont typeface="Arial"/>
              <a:buNone/>
            </a:pPr>
            <a:r>
              <a:rPr lang="en" sz="3200" b="1">
                <a:solidFill>
                  <a:schemeClr val="tx1"/>
                </a:solidFill>
                <a:latin typeface="Times New Roman" panose="02020603050405020304" pitchFamily="18" charset="0"/>
                <a:cs typeface="Times New Roman" panose="02020603050405020304" pitchFamily="18" charset="0"/>
              </a:rPr>
              <a:t>Yêu cầu hệ thống</a:t>
            </a:r>
          </a:p>
        </p:txBody>
      </p:sp>
      <p:sp>
        <p:nvSpPr>
          <p:cNvPr id="14" name="Shape 88">
            <a:extLst>
              <a:ext uri="{FF2B5EF4-FFF2-40B4-BE49-F238E27FC236}">
                <a16:creationId xmlns:a16="http://schemas.microsoft.com/office/drawing/2014/main" id="{8FD02CE7-3084-4664-ABF3-007AF85E6647}"/>
              </a:ext>
            </a:extLst>
          </p:cNvPr>
          <p:cNvSpPr txBox="1">
            <a:spLocks/>
          </p:cNvSpPr>
          <p:nvPr/>
        </p:nvSpPr>
        <p:spPr>
          <a:xfrm>
            <a:off x="1702224" y="1358422"/>
            <a:ext cx="3169025" cy="2840120"/>
          </a:xfrm>
          <a:prstGeom prst="rect">
            <a:avLst/>
          </a:prstGeom>
        </p:spPr>
        <p:txBody>
          <a:bodyPr vert="horz" lIns="91425" tIns="91425" rIns="91425" bIns="91425" rtlCol="0" anchor="t" anchorCtr="0">
            <a:noAutofit/>
          </a:bodyPr>
          <a:lstStyle>
            <a:lvl1pPr marL="214308" lvl="0" indent="-214308" algn="l" defTabSz="342891" rtl="0" eaLnBrk="1" latinLnBrk="0" hangingPunct="1">
              <a:spcBef>
                <a:spcPts val="0"/>
              </a:spcBef>
              <a:spcAft>
                <a:spcPts val="451"/>
              </a:spcAft>
              <a:buClr>
                <a:schemeClr val="accent1">
                  <a:lumMod val="75000"/>
                </a:schemeClr>
              </a:buClr>
              <a:buSzPct val="145000"/>
              <a:buFont typeface="Raleway"/>
              <a:buChar char="•"/>
              <a:defRPr sz="1800" kern="1200" cap="none">
                <a:solidFill>
                  <a:schemeClr val="tx1"/>
                </a:solidFill>
                <a:effectLst/>
                <a:latin typeface="Raleway"/>
                <a:ea typeface="Raleway"/>
                <a:cs typeface="Raleway"/>
                <a:sym typeface="Raleway"/>
              </a:defRPr>
            </a:lvl1pPr>
            <a:lvl2pPr marL="557199" lvl="1" indent="-214308" algn="l" defTabSz="342891" rtl="0" eaLnBrk="1" latinLnBrk="0" hangingPunct="1">
              <a:spcBef>
                <a:spcPts val="0"/>
              </a:spcBef>
              <a:spcAft>
                <a:spcPts val="451"/>
              </a:spcAft>
              <a:buClr>
                <a:schemeClr val="accent1">
                  <a:lumMod val="75000"/>
                </a:schemeClr>
              </a:buClr>
              <a:buSzPct val="145000"/>
              <a:buFont typeface="Raleway"/>
              <a:buChar char="•"/>
              <a:defRPr sz="1500" kern="1200" cap="none">
                <a:solidFill>
                  <a:schemeClr val="tx1"/>
                </a:solidFill>
                <a:effectLst/>
                <a:latin typeface="Raleway"/>
                <a:ea typeface="Raleway"/>
                <a:cs typeface="Raleway"/>
                <a:sym typeface="Raleway"/>
              </a:defRPr>
            </a:lvl2pPr>
            <a:lvl3pPr marL="900091" lvl="2" indent="-214308" algn="l" defTabSz="342891" rtl="0" eaLnBrk="1" latinLnBrk="0" hangingPunct="1">
              <a:spcBef>
                <a:spcPts val="0"/>
              </a:spcBef>
              <a:spcAft>
                <a:spcPts val="451"/>
              </a:spcAft>
              <a:buClr>
                <a:schemeClr val="accent1">
                  <a:lumMod val="75000"/>
                </a:schemeClr>
              </a:buClr>
              <a:buSzPct val="145000"/>
              <a:buFont typeface="Raleway"/>
              <a:buChar char="•"/>
              <a:defRPr sz="1351" kern="1200" cap="none">
                <a:solidFill>
                  <a:schemeClr val="tx1"/>
                </a:solidFill>
                <a:effectLst/>
                <a:latin typeface="Raleway"/>
                <a:ea typeface="Raleway"/>
                <a:cs typeface="Raleway"/>
                <a:sym typeface="Raleway"/>
              </a:defRPr>
            </a:lvl3pPr>
            <a:lvl4pPr marL="1157259" lvl="3" indent="-128585" algn="l" defTabSz="342891" rtl="0" eaLnBrk="1" latinLnBrk="0" hangingPunct="1">
              <a:spcBef>
                <a:spcPts val="0"/>
              </a:spcBef>
              <a:spcAft>
                <a:spcPts val="451"/>
              </a:spcAft>
              <a:buClr>
                <a:schemeClr val="accent1">
                  <a:lumMod val="75000"/>
                </a:schemeClr>
              </a:buClr>
              <a:buSzPct val="145000"/>
              <a:buFont typeface="Raleway"/>
              <a:buChar char="•"/>
              <a:defRPr sz="1200" kern="1200" cap="none">
                <a:solidFill>
                  <a:schemeClr val="tx1"/>
                </a:solidFill>
                <a:effectLst/>
                <a:latin typeface="Raleway"/>
                <a:ea typeface="Raleway"/>
                <a:cs typeface="Raleway"/>
                <a:sym typeface="Raleway"/>
              </a:defRPr>
            </a:lvl4pPr>
            <a:lvl5pPr marL="1500150" lvl="4" indent="-128585" algn="l" defTabSz="342891" rtl="0" eaLnBrk="1" latinLnBrk="0" hangingPunct="1">
              <a:spcBef>
                <a:spcPts val="0"/>
              </a:spcBef>
              <a:spcAft>
                <a:spcPts val="451"/>
              </a:spcAft>
              <a:buClr>
                <a:schemeClr val="accent1">
                  <a:lumMod val="75000"/>
                </a:schemeClr>
              </a:buClr>
              <a:buSzPct val="145000"/>
              <a:buFont typeface="Raleway"/>
              <a:buChar char="•"/>
              <a:defRPr sz="1051" kern="1200" cap="none">
                <a:solidFill>
                  <a:schemeClr val="tx1"/>
                </a:solidFill>
                <a:effectLst/>
                <a:latin typeface="Raleway"/>
                <a:ea typeface="Raleway"/>
                <a:cs typeface="Raleway"/>
                <a:sym typeface="Raleway"/>
              </a:defRPr>
            </a:lvl5pPr>
            <a:lvl6pPr marL="1885904" lvl="5" indent="-171446" algn="l" defTabSz="342891" rtl="0" eaLnBrk="1" latinLnBrk="0" hangingPunct="1">
              <a:spcBef>
                <a:spcPts val="0"/>
              </a:spcBef>
              <a:spcAft>
                <a:spcPts val="451"/>
              </a:spcAft>
              <a:buClr>
                <a:schemeClr val="accent1">
                  <a:lumMod val="75000"/>
                </a:schemeClr>
              </a:buClr>
              <a:buSzPct val="145000"/>
              <a:buFont typeface="Raleway"/>
              <a:buChar char="•"/>
              <a:defRPr sz="1051" kern="1200" cap="none">
                <a:solidFill>
                  <a:schemeClr val="tx1"/>
                </a:solidFill>
                <a:effectLst/>
                <a:latin typeface="Raleway"/>
                <a:ea typeface="Raleway"/>
                <a:cs typeface="Raleway"/>
                <a:sym typeface="Raleway"/>
              </a:defRPr>
            </a:lvl6pPr>
            <a:lvl7pPr marL="2228795" lvl="6" indent="-171446" algn="l" defTabSz="342891" rtl="0" eaLnBrk="1" latinLnBrk="0" hangingPunct="1">
              <a:spcBef>
                <a:spcPts val="0"/>
              </a:spcBef>
              <a:spcAft>
                <a:spcPts val="451"/>
              </a:spcAft>
              <a:buClr>
                <a:schemeClr val="accent1">
                  <a:lumMod val="75000"/>
                </a:schemeClr>
              </a:buClr>
              <a:buSzPct val="145000"/>
              <a:buFont typeface="Raleway"/>
              <a:buChar char="•"/>
              <a:defRPr sz="1051" kern="1200" cap="none">
                <a:solidFill>
                  <a:schemeClr val="tx1"/>
                </a:solidFill>
                <a:effectLst/>
                <a:latin typeface="Raleway"/>
                <a:ea typeface="Raleway"/>
                <a:cs typeface="Raleway"/>
                <a:sym typeface="Raleway"/>
              </a:defRPr>
            </a:lvl7pPr>
            <a:lvl8pPr marL="2571686" lvl="7" indent="-171446" algn="l" defTabSz="342891" rtl="0" eaLnBrk="1" latinLnBrk="0" hangingPunct="1">
              <a:spcBef>
                <a:spcPts val="0"/>
              </a:spcBef>
              <a:spcAft>
                <a:spcPts val="451"/>
              </a:spcAft>
              <a:buClr>
                <a:schemeClr val="accent1">
                  <a:lumMod val="75000"/>
                </a:schemeClr>
              </a:buClr>
              <a:buSzPct val="145000"/>
              <a:buFont typeface="Raleway"/>
              <a:buChar char="•"/>
              <a:defRPr sz="1051" kern="1200" cap="none">
                <a:solidFill>
                  <a:schemeClr val="tx1"/>
                </a:solidFill>
                <a:effectLst/>
                <a:latin typeface="Raleway"/>
                <a:ea typeface="Raleway"/>
                <a:cs typeface="Raleway"/>
                <a:sym typeface="Raleway"/>
              </a:defRPr>
            </a:lvl8pPr>
            <a:lvl9pPr marL="2914578" lvl="8" indent="-171446" algn="l" defTabSz="342891" rtl="0" eaLnBrk="1" latinLnBrk="0" hangingPunct="1">
              <a:spcBef>
                <a:spcPts val="0"/>
              </a:spcBef>
              <a:spcAft>
                <a:spcPts val="451"/>
              </a:spcAft>
              <a:buClr>
                <a:schemeClr val="accent1">
                  <a:lumMod val="75000"/>
                </a:schemeClr>
              </a:buClr>
              <a:buSzPct val="145000"/>
              <a:buFont typeface="Raleway"/>
              <a:buChar char="•"/>
              <a:defRPr sz="1051" kern="1200" cap="none">
                <a:solidFill>
                  <a:schemeClr val="tx1"/>
                </a:solidFill>
                <a:effectLst/>
                <a:latin typeface="Raleway"/>
                <a:ea typeface="Raleway"/>
                <a:cs typeface="Raleway"/>
                <a:sym typeface="Raleway"/>
              </a:defRPr>
            </a:lvl9pPr>
          </a:lstStyle>
          <a:p>
            <a:pPr>
              <a:buClr>
                <a:schemeClr val="dk1"/>
              </a:buClr>
              <a:buSzPct val="110000"/>
              <a:buFont typeface="Raleway"/>
              <a:buNone/>
            </a:pPr>
            <a:r>
              <a:rPr lang="en" sz="2800" b="1" i="1" u="sng">
                <a:latin typeface="Times New Roman" panose="02020603050405020304" pitchFamily="18" charset="0"/>
                <a:cs typeface="Times New Roman" panose="02020603050405020304" pitchFamily="18" charset="0"/>
              </a:rPr>
              <a:t>INPUT:</a:t>
            </a:r>
          </a:p>
          <a:p>
            <a:pPr marL="457189" indent="-457189">
              <a:buClr>
                <a:schemeClr val="dk1"/>
              </a:buClr>
              <a:buSzPct val="110000"/>
              <a:buFont typeface="Arial" panose="020B0604020202020204" pitchFamily="34" charset="0"/>
              <a:buChar char="•"/>
            </a:pPr>
            <a:r>
              <a:rPr lang="en-US" b="1">
                <a:latin typeface="Times New Roman" panose="02020603050405020304" pitchFamily="18" charset="0"/>
                <a:cs typeface="Times New Roman" panose="02020603050405020304" pitchFamily="18" charset="0"/>
              </a:rPr>
              <a:t>Giá trị các cảm biến</a:t>
            </a:r>
          </a:p>
          <a:p>
            <a:pPr marL="457189" indent="-457189">
              <a:buClr>
                <a:schemeClr val="dk1"/>
              </a:buClr>
              <a:buSzPct val="110000"/>
              <a:buFont typeface="Arial" panose="020B0604020202020204" pitchFamily="34" charset="0"/>
              <a:buChar char="•"/>
            </a:pPr>
            <a:r>
              <a:rPr lang="en-US" b="1">
                <a:latin typeface="Times New Roman" panose="02020603050405020304" pitchFamily="18" charset="0"/>
                <a:cs typeface="Times New Roman" panose="02020603050405020304" pitchFamily="18" charset="0"/>
              </a:rPr>
              <a:t>Các công tắc điều khiển </a:t>
            </a:r>
          </a:p>
          <a:p>
            <a:pPr marL="0" indent="0">
              <a:buClr>
                <a:schemeClr val="dk1"/>
              </a:buClr>
              <a:buSzPct val="110000"/>
              <a:buFont typeface="Raleway"/>
              <a:buNone/>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39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720702" y="1599131"/>
            <a:ext cx="1901535" cy="1165334"/>
          </a:xfrm>
          <a:prstGeom prst="rect">
            <a:avLst/>
          </a:prstGeom>
        </p:spPr>
        <p:txBody>
          <a:bodyPr vert="horz" lIns="91425" tIns="91425" rIns="91425" bIns="91425" rtlCol="0" anchor="t" anchorCtr="0">
            <a:noAutofit/>
          </a:bodyPr>
          <a:lstStyle/>
          <a:p>
            <a:pPr lvl="0"/>
            <a:r>
              <a:rPr lang="en-US" sz="2400" b="1">
                <a:latin typeface="Times New Roman" panose="02020603050405020304" pitchFamily="18" charset="0"/>
                <a:cs typeface="Times New Roman" panose="02020603050405020304" pitchFamily="18" charset="0"/>
              </a:rPr>
              <a:t>ESP8266 NodeMCU</a:t>
            </a:r>
            <a:endParaRPr lang="en" sz="2400" b="1">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87" name="Shape 87"/>
          <p:cNvSpPr txBox="1">
            <a:spLocks noGrp="1"/>
          </p:cNvSpPr>
          <p:nvPr>
            <p:ph type="sldNum" idx="12"/>
          </p:nvPr>
        </p:nvSpPr>
        <p:spPr>
          <a:prstGeom prst="rect">
            <a:avLst/>
          </a:prstGeom>
        </p:spPr>
        <p:txBody>
          <a:bodyPr vert="horz" lIns="91425" tIns="91425" rIns="91425" bIns="91425" rtlCol="0" anchor="b" anchorCtr="0">
            <a:noAutofit/>
          </a:bodyPr>
          <a:lstStyle/>
          <a:p>
            <a:fld id="{00000000-1234-1234-1234-123412341234}" type="slidenum">
              <a:rPr lang="en">
                <a:latin typeface="Raleway"/>
                <a:ea typeface="Raleway"/>
                <a:cs typeface="Raleway"/>
                <a:sym typeface="Raleway"/>
              </a:rPr>
              <a:pPr/>
              <a:t>9</a:t>
            </a:fld>
            <a:endParaRPr lang="en">
              <a:latin typeface="Raleway"/>
              <a:ea typeface="Raleway"/>
              <a:cs typeface="Raleway"/>
              <a:sym typeface="Raleway"/>
            </a:endParaRPr>
          </a:p>
        </p:txBody>
      </p:sp>
      <p:grpSp>
        <p:nvGrpSpPr>
          <p:cNvPr id="89" name="Shape 89"/>
          <p:cNvGrpSpPr/>
          <p:nvPr/>
        </p:nvGrpSpPr>
        <p:grpSpPr>
          <a:xfrm>
            <a:off x="560082" y="521593"/>
            <a:ext cx="298945" cy="364549"/>
            <a:chOff x="596350" y="929175"/>
            <a:chExt cx="407950" cy="497475"/>
          </a:xfrm>
        </p:grpSpPr>
        <p:sp>
          <p:nvSpPr>
            <p:cNvPr id="90" name="Shape 90"/>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1" name="Shape 91"/>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2" name="Shape 92"/>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3" name="Shape 93"/>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4" name="Shape 94"/>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5" name="Shape 95"/>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96" name="Shape 96"/>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pic>
        <p:nvPicPr>
          <p:cNvPr id="15" name="Picture 14" descr="nodemcudevkit_v1-0_io"/>
          <p:cNvPicPr/>
          <p:nvPr/>
        </p:nvPicPr>
        <p:blipFill rotWithShape="1">
          <a:blip r:embed="rId3" cstate="print">
            <a:extLst>
              <a:ext uri="{28A0092B-C50C-407E-A947-70E740481C1C}">
                <a14:useLocalDpi xmlns:a14="http://schemas.microsoft.com/office/drawing/2010/main" val="0"/>
              </a:ext>
            </a:extLst>
          </a:blip>
          <a:srcRect t="4037" b="4447"/>
          <a:stretch/>
        </p:blipFill>
        <p:spPr bwMode="auto">
          <a:xfrm>
            <a:off x="2622237" y="680445"/>
            <a:ext cx="4931955" cy="3746237"/>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DF71AC1D-995C-4081-B3ED-990A28D0983B}"/>
              </a:ext>
            </a:extLst>
          </p:cNvPr>
          <p:cNvSpPr txBox="1"/>
          <p:nvPr/>
        </p:nvSpPr>
        <p:spPr>
          <a:xfrm>
            <a:off x="2950534" y="4426682"/>
            <a:ext cx="4465675" cy="577081"/>
          </a:xfrm>
          <a:prstGeom prst="rect">
            <a:avLst/>
          </a:prstGeom>
          <a:noFill/>
        </p:spPr>
        <p:txBody>
          <a:bodyPr wrap="square" rtlCol="0">
            <a:spAutoFit/>
          </a:bodyPr>
          <a:lstStyle/>
          <a:p>
            <a:r>
              <a:rPr lang="en-US" sz="1050" i="1"/>
              <a:t>Src: </a:t>
            </a:r>
            <a:r>
              <a:rPr lang="en-GB" sz="1050">
                <a:hlinkClick r:id="rId4"/>
              </a:rPr>
              <a:t>http://www.ma-boite-a-archives.fr/BTS-SN/Cours/2015-2016/ActivitesEC2/Site_TP_ESP8266_E12/res/TP_ESP8266_2016_2017.pdf</a:t>
            </a:r>
            <a:endParaRPr lang="en-GB" sz="1050" i="1"/>
          </a:p>
        </p:txBody>
      </p:sp>
    </p:spTree>
    <p:extLst>
      <p:ext uri="{BB962C8B-B14F-4D97-AF65-F5344CB8AC3E}">
        <p14:creationId xmlns:p14="http://schemas.microsoft.com/office/powerpoint/2010/main" val="4190478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1665</TotalTime>
  <Words>1035</Words>
  <Application>Microsoft Office PowerPoint</Application>
  <PresentationFormat>On-screen Show (16:9)</PresentationFormat>
  <Paragraphs>119</Paragraphs>
  <Slides>32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Corbel</vt:lpstr>
      <vt:lpstr>Times New Roman</vt:lpstr>
      <vt:lpstr>Montserrat</vt:lpstr>
      <vt:lpstr>Microsoft Sans Serif</vt:lpstr>
      <vt:lpstr>Raleway</vt:lpstr>
      <vt:lpstr>Parallax</vt:lpstr>
      <vt:lpstr>Báo cáo ĐỒ ÁN MÔN HỌC</vt:lpstr>
      <vt:lpstr>PowerPoint Presentation</vt:lpstr>
      <vt:lpstr>NỘI DUNG</vt:lpstr>
      <vt:lpstr>1) Giới thiệu sơ lược đề tài</vt:lpstr>
      <vt:lpstr>Tổng quan</vt:lpstr>
      <vt:lpstr>Mô hình nhà kính thông minh</vt:lpstr>
      <vt:lpstr>PowerPoint Presentation</vt:lpstr>
      <vt:lpstr>PowerPoint Presentation</vt:lpstr>
      <vt:lpstr>ESP8266 NodeMCU</vt:lpstr>
      <vt:lpstr>Cảm biến DHT11</vt:lpstr>
      <vt:lpstr>Cảm biến ánh sáng Photo Diode</vt:lpstr>
      <vt:lpstr>Cảm biến độ ẩm đất V1.2</vt:lpstr>
      <vt:lpstr>2) Thiết kế và thực hiện phần cứng</vt:lpstr>
      <vt:lpstr>PowerPoint Presentation</vt:lpstr>
      <vt:lpstr>Power Supply</vt:lpstr>
      <vt:lpstr>Board ESP8266 NodeMCU</vt:lpstr>
      <vt:lpstr>Header ra chân cho cảm biến, relay, LCD</vt:lpstr>
      <vt:lpstr>Mạch dồn kênh và nút nhấn</vt:lpstr>
      <vt:lpstr>Sơ đồ PCB</vt:lpstr>
      <vt:lpstr>3) Thiết kế và thực hiện phần mềm</vt:lpstr>
      <vt:lpstr>PowerPoint Presentation</vt:lpstr>
      <vt:lpstr>PowerPoint Presentation</vt:lpstr>
      <vt:lpstr>4) Thiết kế Web Server</vt:lpstr>
      <vt:lpstr>PowerPoint Presentation</vt:lpstr>
      <vt:lpstr>PowerPoint Presentation</vt:lpstr>
      <vt:lpstr>PowerPoint Presentation</vt:lpstr>
      <vt:lpstr>PowerPoint Presentation</vt:lpstr>
      <vt:lpstr>PowerPoint Presentation</vt:lpstr>
      <vt:lpstr>5) Đánh giá và nhận xét</vt:lpstr>
      <vt:lpstr>6) Hướng phát triển</vt:lpstr>
      <vt:lpstr>DEMO</vt:lpstr>
      <vt:lpstr>Cảm ơn Thầy và các bạn đã chú ý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HỆ THỐNG NHÚNG</dc:title>
  <dc:creator>Quốc Bảo Nguyễn</dc:creator>
  <cp:lastModifiedBy>Quốc Bảo Nguyễn</cp:lastModifiedBy>
  <cp:revision>72</cp:revision>
  <dcterms:modified xsi:type="dcterms:W3CDTF">2019-06-12T17:42:42Z</dcterms:modified>
</cp:coreProperties>
</file>