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7" r:id="rId2"/>
    <p:sldId id="288" r:id="rId3"/>
    <p:sldId id="319" r:id="rId4"/>
    <p:sldId id="308" r:id="rId5"/>
    <p:sldId id="289" r:id="rId6"/>
    <p:sldId id="290" r:id="rId7"/>
    <p:sldId id="259" r:id="rId8"/>
    <p:sldId id="272" r:id="rId9"/>
    <p:sldId id="309" r:id="rId10"/>
    <p:sldId id="287" r:id="rId11"/>
    <p:sldId id="306" r:id="rId12"/>
    <p:sldId id="320" r:id="rId13"/>
    <p:sldId id="321" r:id="rId14"/>
    <p:sldId id="322" r:id="rId15"/>
    <p:sldId id="311" r:id="rId16"/>
    <p:sldId id="293" r:id="rId17"/>
    <p:sldId id="295" r:id="rId18"/>
    <p:sldId id="296" r:id="rId19"/>
    <p:sldId id="299" r:id="rId20"/>
    <p:sldId id="298" r:id="rId21"/>
    <p:sldId id="297" r:id="rId22"/>
    <p:sldId id="302" r:id="rId23"/>
    <p:sldId id="312" r:id="rId24"/>
    <p:sldId id="303" r:id="rId25"/>
    <p:sldId id="281" r:id="rId26"/>
    <p:sldId id="280" r:id="rId27"/>
    <p:sldId id="316" r:id="rId28"/>
    <p:sldId id="317" r:id="rId29"/>
    <p:sldId id="318" r:id="rId30"/>
    <p:sldId id="313" r:id="rId31"/>
    <p:sldId id="324" r:id="rId32"/>
    <p:sldId id="325" r:id="rId33"/>
    <p:sldId id="326" r:id="rId34"/>
    <p:sldId id="327" r:id="rId35"/>
    <p:sldId id="305" r:id="rId36"/>
    <p:sldId id="314" r:id="rId37"/>
    <p:sldId id="31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1" autoAdjust="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1A4A5-A75C-4ACC-891A-DA6934B5CD6E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25E80-FDAE-4280-A0F7-5597E5257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25E80-FDAE-4280-A0F7-5597E52573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89872"/>
            <a:ext cx="6059016" cy="101297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FAV Tool 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99592" y="4174048"/>
            <a:ext cx="1800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b="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V1.0</a:t>
            </a:r>
            <a:endParaRPr lang="en-US" altLang="zh-TW" sz="1800" b="0" dirty="0">
              <a:solidFill>
                <a:schemeClr val="bg1"/>
              </a:solidFill>
              <a:latin typeface="Gill Sans MT" pitchFamily="34" charset="0"/>
              <a:ea typeface="新細明體" pitchFamily="18" charset="-120"/>
            </a:endParaRPr>
          </a:p>
          <a:p>
            <a:pPr algn="l"/>
            <a:endParaRPr lang="en-US" altLang="zh-TW" sz="1800" b="0" dirty="0">
              <a:solidFill>
                <a:schemeClr val="bg1"/>
              </a:solidFill>
              <a:latin typeface="Gill Sans MT" pitchFamily="34" charset="0"/>
              <a:ea typeface="新細明體" pitchFamily="18" charset="-120"/>
            </a:endParaRPr>
          </a:p>
          <a:p>
            <a:pPr algn="l"/>
            <a:endParaRPr lang="en-US" altLang="zh-TW" sz="2000" b="0" dirty="0">
              <a:solidFill>
                <a:schemeClr val="bg1"/>
              </a:solidFill>
              <a:latin typeface="Gill Sans MT" pitchFamily="34" charset="0"/>
              <a:ea typeface="新細明體" pitchFamily="18" charset="-120"/>
            </a:endParaRPr>
          </a:p>
          <a:p>
            <a:pPr algn="l"/>
            <a:r>
              <a:rPr lang="en-US" altLang="zh-CN" sz="2200" b="0" dirty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Nancy </a:t>
            </a:r>
            <a:r>
              <a:rPr lang="en-US" altLang="zh-CN" sz="220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Yang</a:t>
            </a:r>
            <a:endParaRPr lang="en-US" altLang="zh-TW" sz="2200" b="0" dirty="0">
              <a:solidFill>
                <a:schemeClr val="bg1"/>
              </a:solidFill>
              <a:latin typeface="Gill Sans MT" pitchFamily="34" charset="0"/>
              <a:ea typeface="新細明體" pitchFamily="18" charset="-120"/>
            </a:endParaRPr>
          </a:p>
          <a:p>
            <a:pPr algn="l"/>
            <a:r>
              <a:rPr kumimoji="0" lang="en-US" altLang="zh-TW" sz="2200" b="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201</a:t>
            </a:r>
            <a:r>
              <a:rPr kumimoji="0" lang="en-US" altLang="zh-CN" sz="2200" b="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4</a:t>
            </a:r>
            <a:r>
              <a:rPr kumimoji="0" lang="en-US" altLang="zh-TW" sz="2200" b="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/</a:t>
            </a:r>
            <a:r>
              <a:rPr kumimoji="0" lang="en-US" altLang="zh-CN" sz="2200" b="0" dirty="0" smtClean="0">
                <a:solidFill>
                  <a:schemeClr val="bg1"/>
                </a:solidFill>
                <a:latin typeface="Gill Sans MT" pitchFamily="34" charset="0"/>
                <a:ea typeface="新細明體" pitchFamily="18" charset="-120"/>
              </a:rPr>
              <a:t>08/15</a:t>
            </a:r>
            <a:endParaRPr kumimoji="0" lang="en-US" altLang="zh-TW" sz="2200" b="0" dirty="0">
              <a:solidFill>
                <a:schemeClr val="bg1"/>
              </a:solidFill>
              <a:latin typeface="Gill Sans MT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Function : UI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544616" cy="5161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240244" y="2996952"/>
            <a:ext cx="2915932" cy="6001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Segment is PACKAGE/OOB: Scan ID which type is define in </a:t>
            </a:r>
            <a:r>
              <a:rPr lang="en-US" altLang="zh-CN" sz="1100" dirty="0" err="1" smtClean="0"/>
              <a:t>PreDB</a:t>
            </a:r>
            <a:endParaRPr lang="en-US" altLang="zh-CN" sz="1100" dirty="0" smtClean="0"/>
          </a:p>
          <a:p>
            <a:r>
              <a:rPr lang="en-US" altLang="zh-CN" sz="1100" dirty="0" smtClean="0"/>
              <a:t>Segment is not PACKAGE/OOB: Scan Picasso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801" y="2072630"/>
            <a:ext cx="1552575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 flipH="1">
            <a:off x="6084168" y="3356992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843808" y="335699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Function: general steps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 smtClean="0"/>
              <a:t>Main Function : Used to record the manual test data to </a:t>
            </a:r>
            <a:r>
              <a:rPr lang="en-US" altLang="zh-CN" sz="2200" dirty="0" err="1" smtClean="0"/>
              <a:t>PreDB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The following is general steps support by all stations.</a:t>
            </a:r>
          </a:p>
          <a:p>
            <a:pPr lvl="1" latinLnBrk="1"/>
            <a:r>
              <a:rPr lang="en-US" altLang="zh-CN" sz="1800" dirty="0" smtClean="0"/>
              <a:t>Visual inspection and function test.</a:t>
            </a:r>
          </a:p>
          <a:p>
            <a:pPr lvl="1" latinLnBrk="1"/>
            <a:r>
              <a:rPr lang="en-US" altLang="zh-CN" sz="1800" dirty="0" smtClean="0"/>
              <a:t>Input id.</a:t>
            </a:r>
          </a:p>
          <a:p>
            <a:pPr lvl="1" latinLnBrk="1"/>
            <a:r>
              <a:rPr lang="en-US" altLang="zh-CN" sz="1800" dirty="0" smtClean="0"/>
              <a:t>Check id rule, if p-line or </a:t>
            </a:r>
            <a:r>
              <a:rPr lang="en-US" altLang="zh-CN" sz="1800" dirty="0" err="1" smtClean="0"/>
              <a:t>oob</a:t>
            </a:r>
            <a:r>
              <a:rPr lang="en-US" altLang="zh-CN" sz="1800" dirty="0" smtClean="0"/>
              <a:t> station  need Check ID status</a:t>
            </a:r>
          </a:p>
          <a:p>
            <a:pPr lvl="1" latinLnBrk="1"/>
            <a:r>
              <a:rPr lang="en-US" altLang="zh-CN" sz="1800" dirty="0" smtClean="0"/>
              <a:t>Check id hold status </a:t>
            </a:r>
          </a:p>
          <a:p>
            <a:pPr lvl="1" latinLnBrk="1"/>
            <a:r>
              <a:rPr lang="en-US" altLang="zh-CN" sz="1800" dirty="0" smtClean="0"/>
              <a:t>Check routing</a:t>
            </a:r>
          </a:p>
          <a:p>
            <a:pPr lvl="1" latinLnBrk="1"/>
            <a:r>
              <a:rPr lang="en-US" altLang="zh-CN" sz="1800" dirty="0" smtClean="0"/>
              <a:t>If pass, click ‘PASS’ button. </a:t>
            </a:r>
          </a:p>
          <a:p>
            <a:pPr lvl="1" latinLnBrk="1"/>
            <a:r>
              <a:rPr lang="en-US" altLang="zh-CN" sz="1800" dirty="0" smtClean="0"/>
              <a:t>If fail, select an error code, then click  ‘FAIL’ button. </a:t>
            </a:r>
          </a:p>
          <a:p>
            <a:pPr lvl="1" latinLnBrk="1"/>
            <a:r>
              <a:rPr lang="en-US" altLang="zh-CN" sz="1800" dirty="0" smtClean="0"/>
              <a:t>Insert a record in </a:t>
            </a:r>
            <a:r>
              <a:rPr lang="en-US" altLang="zh-CN" sz="1800" dirty="0" err="1" smtClean="0"/>
              <a:t>PreDB</a:t>
            </a:r>
            <a:r>
              <a:rPr lang="en-US" altLang="zh-CN" sz="1800" dirty="0" smtClean="0"/>
              <a:t>.</a:t>
            </a:r>
          </a:p>
          <a:p>
            <a:pPr lvl="1" latinLnBrk="1"/>
            <a:r>
              <a:rPr lang="en-US" altLang="zh-CN" sz="1800" dirty="0" smtClean="0"/>
              <a:t>Show result in UI, if pass shows green background color or failed red.</a:t>
            </a:r>
          </a:p>
          <a:p>
            <a:pPr latinLnBrk="1"/>
            <a:endParaRPr lang="en-US" altLang="zh-CN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74845"/>
          <a:stretch>
            <a:fillRect/>
          </a:stretch>
        </p:blipFill>
        <p:spPr bwMode="auto">
          <a:xfrm>
            <a:off x="2646990" y="5589240"/>
            <a:ext cx="3437178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Function : Check ID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OOB/SHIPPINGOS/P_VI station, need to check ID status.</a:t>
            </a:r>
          </a:p>
          <a:p>
            <a:r>
              <a:rPr lang="en-US" altLang="zh-CN" dirty="0" smtClean="0"/>
              <a:t>‘S’ is not allowed.</a:t>
            </a:r>
          </a:p>
          <a:p>
            <a:r>
              <a:rPr lang="en-US" altLang="zh-CN" dirty="0" smtClean="0"/>
              <a:t>In OOB station, if check accessory, ID status must be ‘P’; if not, ID status must be ‘I</a:t>
            </a:r>
            <a:r>
              <a:rPr lang="en-US" altLang="zh-CN" dirty="0" smtClean="0"/>
              <a:t>’ or ‘P’.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Function : DB INI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[DB_SET]</a:t>
            </a:r>
          </a:p>
          <a:p>
            <a:r>
              <a:rPr lang="en-US" altLang="zh-CN" dirty="0" err="1" smtClean="0"/>
              <a:t>ServerName</a:t>
            </a:r>
            <a:r>
              <a:rPr lang="en-US" altLang="zh-CN" dirty="0" smtClean="0"/>
              <a:t>=10.85.68.15</a:t>
            </a:r>
          </a:p>
          <a:p>
            <a:r>
              <a:rPr lang="en-US" altLang="zh-CN" dirty="0" err="1" smtClean="0"/>
              <a:t>DBName</a:t>
            </a:r>
            <a:r>
              <a:rPr lang="en-US" altLang="zh-CN" dirty="0" smtClean="0"/>
              <a:t>=PREDB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[SETTING]</a:t>
            </a:r>
          </a:p>
          <a:p>
            <a:r>
              <a:rPr lang="en-US" altLang="zh-CN" dirty="0" err="1" smtClean="0"/>
              <a:t>RetestCount</a:t>
            </a:r>
            <a:r>
              <a:rPr lang="en-US" altLang="zh-CN" dirty="0" smtClean="0"/>
              <a:t>=1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Function : DB XML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test end, it should be insert a test record in PT table for each station.</a:t>
            </a:r>
          </a:p>
          <a:p>
            <a:r>
              <a:rPr lang="en-US" altLang="zh-CN" dirty="0" smtClean="0"/>
              <a:t>In OOB/FQC station, it will also insert OOB data to </a:t>
            </a:r>
            <a:r>
              <a:rPr lang="en-US" altLang="zh-CN" dirty="0" err="1" smtClean="0"/>
              <a:t>PreDB</a:t>
            </a:r>
            <a:r>
              <a:rPr lang="en-US" altLang="zh-CN" dirty="0" smtClean="0"/>
              <a:t> for QA to get report. </a:t>
            </a:r>
          </a:p>
          <a:p>
            <a:pPr lvl="1"/>
            <a:r>
              <a:rPr lang="en-US" altLang="zh-CN" dirty="0" smtClean="0"/>
              <a:t>If result is pass, [Pics.xml] use QA.xml and insert the record to </a:t>
            </a:r>
            <a:r>
              <a:rPr lang="en-US" altLang="zh-CN" dirty="0" err="1" smtClean="0"/>
              <a:t>oba_accessorycheck</a:t>
            </a:r>
            <a:r>
              <a:rPr lang="en-US" altLang="zh-CN" dirty="0" smtClean="0"/>
              <a:t> table.</a:t>
            </a:r>
          </a:p>
          <a:p>
            <a:pPr lvl="1"/>
            <a:r>
              <a:rPr lang="en-US" altLang="zh-CN" dirty="0" smtClean="0"/>
              <a:t>If result is fail, then used </a:t>
            </a:r>
            <a:r>
              <a:rPr lang="en-US" altLang="zh-CN" dirty="0" err="1" smtClean="0"/>
              <a:t>GetErrCodeDetail_QA</a:t>
            </a:r>
            <a:r>
              <a:rPr lang="en-US" altLang="zh-CN" dirty="0" smtClean="0"/>
              <a:t> to get error detail message, [Pics.xml] use QANG.xml and insert the record to </a:t>
            </a:r>
            <a:r>
              <a:rPr lang="en-US" altLang="zh-CN" dirty="0" err="1" smtClean="0"/>
              <a:t>OBACheckNGInfo</a:t>
            </a:r>
            <a:r>
              <a:rPr lang="en-US" altLang="zh-CN" dirty="0" smtClean="0"/>
              <a:t> table.</a:t>
            </a:r>
          </a:p>
          <a:p>
            <a:endParaRPr lang="zh-CN" altLang="en-US" dirty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209021" y="6093296"/>
          <a:ext cx="867035" cy="720080"/>
        </p:xfrm>
        <a:graphic>
          <a:graphicData uri="http://schemas.openxmlformats.org/presentationml/2006/ole">
            <p:oleObj spid="_x0000_s21510" name="包" r:id="rId3" imgW="581040" imgH="466560" progId="Package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85692" y="6093296"/>
          <a:ext cx="717885" cy="764704"/>
        </p:xfrm>
        <a:graphic>
          <a:graphicData uri="http://schemas.openxmlformats.org/presentationml/2006/ole">
            <p:oleObj spid="_x0000_s21511" name="包" r:id="rId4" imgW="438120" imgH="466560" progId="Package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386" y="2276872"/>
            <a:ext cx="28017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OOB Tool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4710"/>
          <a:stretch>
            <a:fillRect/>
          </a:stretch>
        </p:blipFill>
        <p:spPr bwMode="auto">
          <a:xfrm>
            <a:off x="1043608" y="3212976"/>
            <a:ext cx="6840760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general steps in main function.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Button ‘Accessory Check’ and ‘Factory Reset’ are enable for choose.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Tool: Accessory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 ‘Accessory Check’ and lock it, there will be list accessories from </a:t>
            </a:r>
            <a:r>
              <a:rPr lang="en-US" altLang="zh-CN" dirty="0" err="1" smtClean="0"/>
              <a:t>PreDB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837561" cy="307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Tool: Accessory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3955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Query key parts quantity from BACH/</a:t>
            </a:r>
            <a:r>
              <a:rPr lang="en-US" altLang="zh-CN" dirty="0" err="1" smtClean="0"/>
              <a:t>PreDB</a:t>
            </a:r>
            <a:endParaRPr lang="en-US" altLang="zh-CN" dirty="0" smtClean="0"/>
          </a:p>
          <a:p>
            <a:r>
              <a:rPr lang="en-US" altLang="zh-CN" dirty="0" smtClean="0"/>
              <a:t>description = close will get key parts quantity from BACH</a:t>
            </a:r>
          </a:p>
          <a:p>
            <a:r>
              <a:rPr lang="en-US" altLang="zh-CN" dirty="0" smtClean="0"/>
              <a:t>description = open will get key parts quantity from </a:t>
            </a:r>
            <a:r>
              <a:rPr lang="en-US" altLang="zh-CN" dirty="0" err="1" smtClean="0"/>
              <a:t>PreDB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364413" cy="192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495325" y="4864199"/>
            <a:ext cx="6884987" cy="1301105"/>
            <a:chOff x="467544" y="3424039"/>
            <a:chExt cx="6884987" cy="130110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3424039"/>
              <a:ext cx="6884987" cy="581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4163169"/>
              <a:ext cx="5343525" cy="561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Tool: Accessory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The Key Part Number if exist in BACH SO BOM, </a:t>
            </a:r>
          </a:p>
          <a:p>
            <a:r>
              <a:rPr lang="pt-BR" altLang="zh-CN" dirty="0" smtClean="0"/>
              <a:t>The non-zero quantity as valid.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344816" cy="3280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36096" y="508518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Valid: need to check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0639" y="6021288"/>
            <a:ext cx="16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Invalid: ignore it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Test flow in shop-floor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UI Initial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Main function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FQC Tool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OOB Tool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Shipping OS Tool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VI/P_VI/AOI Tool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Tool: Accessory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all accessory checked pass and other function test pass by operator, the PASS button will be activated.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7923213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Tool: Factory Reset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Click ‘Factory Reset’ and lock it, when all test pass, And click ‘PASS’ button, it will launch FactoryReset.exe to do factory reset.</a:t>
            </a:r>
          </a:p>
          <a:p>
            <a:r>
              <a:rPr lang="en-US" altLang="zh-CN" dirty="0" smtClean="0"/>
              <a:t>EXE Path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77072"/>
            <a:ext cx="5438775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Tool : Check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不勾选附件检查是</a:t>
            </a:r>
            <a:r>
              <a:rPr lang="en-US" altLang="zh-CN" dirty="0" smtClean="0"/>
              <a:t>QA</a:t>
            </a:r>
            <a:r>
              <a:rPr lang="zh-CN" altLang="en-US" dirty="0" smtClean="0"/>
              <a:t>特殊情况的一种做法。只检查</a:t>
            </a:r>
            <a:r>
              <a:rPr lang="en-US" altLang="zh-CN" dirty="0" smtClean="0"/>
              <a:t>FCHECK</a:t>
            </a:r>
            <a:r>
              <a:rPr lang="zh-CN" altLang="en-US" dirty="0" smtClean="0"/>
              <a:t>之前（包含</a:t>
            </a:r>
            <a:r>
              <a:rPr lang="en-US" altLang="zh-CN" dirty="0" smtClean="0"/>
              <a:t>FCHECK</a:t>
            </a:r>
            <a:r>
              <a:rPr lang="zh-CN" altLang="en-US" dirty="0" smtClean="0"/>
              <a:t>站）的测试记录。</a:t>
            </a:r>
            <a:endParaRPr lang="en-US" altLang="zh-CN" dirty="0" smtClean="0"/>
          </a:p>
          <a:p>
            <a:r>
              <a:rPr lang="zh-CN" altLang="en-US" dirty="0" smtClean="0"/>
              <a:t>勾选附件检查按正常流程</a:t>
            </a:r>
            <a:r>
              <a:rPr lang="en-US" altLang="zh-CN" dirty="0" smtClean="0"/>
              <a:t>check route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38922"/>
            <a:ext cx="8208963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386" y="2276872"/>
            <a:ext cx="4856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Shipping OS Tool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When UI initial, Query APK test item form </a:t>
            </a:r>
            <a:r>
              <a:rPr lang="en-US" altLang="zh-CN" sz="2800" dirty="0" err="1" smtClean="0"/>
              <a:t>PreDB</a:t>
            </a:r>
            <a:endParaRPr lang="en-US" altLang="zh-CN" sz="2800" dirty="0" smtClean="0"/>
          </a:p>
          <a:p>
            <a:r>
              <a:rPr lang="en-US" altLang="zh-CN" sz="2800" dirty="0" smtClean="0"/>
              <a:t>Switch = Y,  ‘</a:t>
            </a:r>
            <a:r>
              <a:rPr lang="en-US" altLang="zh-CN" sz="2800" dirty="0" err="1" smtClean="0"/>
              <a:t>ReadIMEI</a:t>
            </a:r>
            <a:r>
              <a:rPr lang="en-US" altLang="zh-CN" sz="2800" dirty="0" smtClean="0"/>
              <a:t>’ button will be enable.</a:t>
            </a:r>
          </a:p>
          <a:p>
            <a:r>
              <a:rPr lang="en-US" altLang="zh-CN" sz="2800" dirty="0" smtClean="0"/>
              <a:t>Switch = Y, Tool will check APK test results.</a:t>
            </a:r>
          </a:p>
          <a:p>
            <a:r>
              <a:rPr lang="en-US" altLang="zh-CN" sz="2800" dirty="0" smtClean="0"/>
              <a:t>Switch != Y, Tool do not check APK test results.</a:t>
            </a:r>
          </a:p>
          <a:p>
            <a:r>
              <a:rPr lang="en-US" altLang="zh-CN" sz="2800" dirty="0" smtClean="0"/>
              <a:t>Support general steps in main function.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93096"/>
            <a:ext cx="6304696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Tool: Switch = Y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9"/>
            <a:ext cx="6227414" cy="536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Tool: Switch = 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2888" y="1556792"/>
            <a:ext cx="5821440" cy="500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Tool: Switch = 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950927" cy="512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Tool: Switch = 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890557" cy="507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Shipping OS Tool: Switch != 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155407" cy="5304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42988"/>
            <a:r>
              <a:rPr lang="en-US" altLang="zh-CN" dirty="0" smtClean="0"/>
              <a:t>Test flow in shop-floor</a:t>
            </a: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251520" y="1123274"/>
          <a:ext cx="8568952" cy="5618094"/>
        </p:xfrm>
        <a:graphic>
          <a:graphicData uri="http://schemas.openxmlformats.org/presentationml/2006/ole">
            <p:oleObj spid="_x0000_s6146" name="Visio" r:id="rId4" imgW="6309450" imgH="637596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386" y="2276872"/>
            <a:ext cx="5027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FQC/VI/P_VI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FQC Tool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08712" cy="454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Support general steps in main function.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FQC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button ‘Read Picasso’ is enable for choose.</a:t>
            </a:r>
          </a:p>
          <a:p>
            <a:r>
              <a:rPr lang="en-US" altLang="zh-CN" dirty="0" smtClean="0"/>
              <a:t>              Click it and lock your choose, it will get </a:t>
            </a:r>
            <a:r>
              <a:rPr lang="en-US" altLang="zh-CN" dirty="0" err="1" smtClean="0"/>
              <a:t>picasso</a:t>
            </a:r>
            <a:r>
              <a:rPr lang="en-US" altLang="zh-CN" dirty="0" smtClean="0"/>
              <a:t> from phone. </a:t>
            </a:r>
          </a:p>
          <a:p>
            <a:r>
              <a:rPr lang="en-US" altLang="zh-CN" dirty="0" smtClean="0"/>
              <a:t>              Or don’t do any check, Get </a:t>
            </a:r>
            <a:r>
              <a:rPr lang="en-US" altLang="zh-CN" dirty="0" err="1" smtClean="0"/>
              <a:t>picasso</a:t>
            </a:r>
            <a:r>
              <a:rPr lang="en-US" altLang="zh-CN" dirty="0" smtClean="0"/>
              <a:t> by scanning.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4" descr="C:\Documents and Settings\nancy.yang\Application Data\Tencent\Users\44769012\QQ\WinTemp\RichOle\JYE]C1FQ}_S~TWDB6HG6W%F.jpg"/>
          <p:cNvPicPr>
            <a:picLocks noChangeAspect="1" noChangeArrowheads="1"/>
          </p:cNvPicPr>
          <p:nvPr/>
        </p:nvPicPr>
        <p:blipFill>
          <a:blip r:embed="rId2" cstate="print"/>
          <a:srcRect t="21600" b="13601"/>
          <a:stretch>
            <a:fillRect/>
          </a:stretch>
        </p:blipFill>
        <p:spPr bwMode="auto">
          <a:xfrm>
            <a:off x="827584" y="2348880"/>
            <a:ext cx="1358900" cy="288032"/>
          </a:xfrm>
          <a:prstGeom prst="rect">
            <a:avLst/>
          </a:prstGeom>
          <a:noFill/>
        </p:spPr>
      </p:pic>
      <p:pic>
        <p:nvPicPr>
          <p:cNvPr id="5" name="Picture 3" descr="C:\Documents and Settings\nancy.yang\Application Data\Tencent\Users\44769012\QQ\WinTemp\RichOle\AE[@ED9I_T~3@OG3_P59R1M.jpg"/>
          <p:cNvPicPr>
            <a:picLocks noChangeAspect="1" noChangeArrowheads="1"/>
          </p:cNvPicPr>
          <p:nvPr/>
        </p:nvPicPr>
        <p:blipFill>
          <a:blip r:embed="rId3" cstate="print"/>
          <a:srcRect l="7269" t="21600"/>
          <a:stretch>
            <a:fillRect/>
          </a:stretch>
        </p:blipFill>
        <p:spPr bwMode="auto">
          <a:xfrm>
            <a:off x="899591" y="3429000"/>
            <a:ext cx="1265385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FQC Tool 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smtClean="0"/>
              <a:t>Read Picasso From Phone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Click ‘</a:t>
            </a:r>
            <a:r>
              <a:rPr lang="en-US" altLang="zh-CN" sz="2800" dirty="0" err="1" smtClean="0"/>
              <a:t>R_Picasso</a:t>
            </a:r>
            <a:r>
              <a:rPr lang="en-US" altLang="zh-CN" sz="2800" dirty="0" smtClean="0"/>
              <a:t>’, It will launch C:\Tool\PicassoTool\Picasso.exe.</a:t>
            </a:r>
          </a:p>
          <a:p>
            <a:r>
              <a:rPr lang="en-US" altLang="zh-CN" sz="2800" dirty="0" smtClean="0"/>
              <a:t>After the program execution, there will be a file named PICASSO.txt exist in C:\Tool\PicassoTool\</a:t>
            </a:r>
          </a:p>
          <a:p>
            <a:r>
              <a:rPr lang="en-US" altLang="zh-CN" sz="2800" dirty="0" smtClean="0"/>
              <a:t>Read PICASSO.txt to get </a:t>
            </a:r>
            <a:r>
              <a:rPr lang="en-US" altLang="zh-CN" sz="2800" dirty="0" err="1" smtClean="0"/>
              <a:t>picasso</a:t>
            </a:r>
            <a:r>
              <a:rPr lang="en-US" altLang="zh-CN" sz="2800" dirty="0" smtClean="0"/>
              <a:t> and display it on UI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406" y="4342606"/>
            <a:ext cx="4895850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Tool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Support general steps in main function.</a:t>
            </a:r>
          </a:p>
          <a:p>
            <a:r>
              <a:rPr lang="en-US" altLang="zh-CN" sz="2800" dirty="0" smtClean="0"/>
              <a:t>Read Picasso refer to FQC tool.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b="41023"/>
          <a:stretch>
            <a:fillRect/>
          </a:stretch>
        </p:blipFill>
        <p:spPr bwMode="auto">
          <a:xfrm>
            <a:off x="611560" y="2852936"/>
            <a:ext cx="8134350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P_VI Tool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Support general steps in main function.</a:t>
            </a:r>
            <a:endParaRPr lang="zh-CN" altLang="en-US" sz="2800" dirty="0" smtClean="0"/>
          </a:p>
          <a:p>
            <a:r>
              <a:rPr lang="en-US" altLang="zh-CN" sz="2800" dirty="0" smtClean="0"/>
              <a:t>Read Picasso refer to FQC tool.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b="40588"/>
          <a:stretch>
            <a:fillRect/>
          </a:stretch>
        </p:blipFill>
        <p:spPr bwMode="auto">
          <a:xfrm>
            <a:off x="611560" y="2852936"/>
            <a:ext cx="8134350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8386" y="2276872"/>
            <a:ext cx="1838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Q &amp;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386" y="2276872"/>
            <a:ext cx="2539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UI Initial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Common tool should be launched by entrance tool.</a:t>
            </a:r>
          </a:p>
          <a:p>
            <a:r>
              <a:rPr lang="en-US" altLang="zh-CN" dirty="0" smtClean="0"/>
              <a:t>For FQC/OOB station, Entrance tool will copy </a:t>
            </a:r>
            <a:r>
              <a:rPr lang="en-US" altLang="zh-CN" dirty="0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tool</a:t>
            </a:r>
            <a:r>
              <a:rPr lang="en-US" altLang="zh-CN" dirty="0" smtClean="0"/>
              <a:t> from server, then unzip and run.</a:t>
            </a:r>
          </a:p>
          <a:p>
            <a:r>
              <a:rPr lang="en-US" altLang="zh-CN" dirty="0" smtClean="0"/>
              <a:t>For VI/P_VI/SHIPPINGOS/AOI station , Entrance tool will copy </a:t>
            </a:r>
            <a:r>
              <a:rPr lang="en-US" altLang="zh-CN" dirty="0" smtClean="0">
                <a:solidFill>
                  <a:srgbClr val="FF0000"/>
                </a:solidFill>
              </a:rPr>
              <a:t>VI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tool </a:t>
            </a:r>
            <a:r>
              <a:rPr lang="en-US" altLang="zh-CN" dirty="0" smtClean="0"/>
              <a:t>from server, then unzip and run.</a:t>
            </a:r>
          </a:p>
          <a:p>
            <a:r>
              <a:rPr lang="en-US" altLang="zh-CN" dirty="0" smtClean="0"/>
              <a:t>Verify version path for example.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282" t="37137" r="38462" b="5468"/>
          <a:stretch>
            <a:fillRect/>
          </a:stretch>
        </p:blipFill>
        <p:spPr bwMode="auto">
          <a:xfrm>
            <a:off x="6156176" y="4869160"/>
            <a:ext cx="2592288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Initial: Entrance tool launch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Initial: Query Data From </a:t>
            </a:r>
            <a:r>
              <a:rPr lang="en-US" altLang="zh-CN" dirty="0" err="1" smtClean="0"/>
              <a:t>PreDB</a:t>
            </a: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350136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5027310" cy="1097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429000"/>
            <a:ext cx="3893984" cy="4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1691680" y="3068960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91680" y="3645024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91680" y="4653136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91880" y="4293096"/>
            <a:ext cx="4572000" cy="64633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dirty="0" smtClean="0"/>
              <a:t>Query error code from </a:t>
            </a:r>
            <a:r>
              <a:rPr lang="en-US" altLang="zh-CN" dirty="0" err="1" smtClean="0"/>
              <a:t>PreDB</a:t>
            </a:r>
            <a:r>
              <a:rPr lang="en-US" altLang="zh-CN" dirty="0" smtClean="0"/>
              <a:t>, and save them in “.\DB\DB_LOG\ErrorInfo.ini“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Initial : Initial 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FQC/OOB station, it will launch initial dialog to input lot number and count.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996952"/>
            <a:ext cx="2845693" cy="238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Initial : Error Code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01008"/>
            <a:ext cx="2682329" cy="339455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-1592" r="2590" b="1323"/>
          <a:stretch>
            <a:fillRect/>
          </a:stretch>
        </p:blipFill>
        <p:spPr bwMode="auto">
          <a:xfrm>
            <a:off x="5917293" y="3511186"/>
            <a:ext cx="2471131" cy="338437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4102" name="Picture 6" descr="C:\Documents and Settings\nancy.yang\Application Data\Tencent\Users\44769012\QQ\WinTemp\RichOle\Q5_)G}~AF1OE(5}`WHU6Z$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9" y="3511185"/>
            <a:ext cx="2376264" cy="33123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83568" y="1484784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When UI initialization, it will do as follow to get error code.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Query error code from </a:t>
            </a:r>
            <a:r>
              <a:rPr lang="en-US" altLang="zh-CN" dirty="0" err="1" smtClean="0"/>
              <a:t>PreDB</a:t>
            </a:r>
            <a:r>
              <a:rPr lang="en-US" altLang="zh-CN" dirty="0" smtClean="0"/>
              <a:t>, and save them in “.\DB\DB_LOG\ErrorInfo.ini“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VI/P_VI/AOI station query error code from table ‘</a:t>
            </a:r>
            <a:r>
              <a:rPr lang="en-US" altLang="zh-CN" dirty="0" err="1" smtClean="0"/>
              <a:t>picsecd</a:t>
            </a:r>
            <a:r>
              <a:rPr lang="en-US" altLang="zh-CN" dirty="0" smtClean="0"/>
              <a:t>’, FAV/OOB/SHIPPING OS from table ‘</a:t>
            </a:r>
            <a:r>
              <a:rPr lang="en-US" altLang="zh-CN" dirty="0" err="1" smtClean="0"/>
              <a:t>obangtype</a:t>
            </a:r>
            <a:r>
              <a:rPr lang="en-US" altLang="zh-CN" dirty="0" smtClean="0"/>
              <a:t>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Read  ErrorInfo.ini, and insert error code to list box of UI.</a:t>
            </a:r>
            <a:endParaRPr lang="zh-CN" alt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708921"/>
            <a:ext cx="603351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386" y="2276872"/>
            <a:ext cx="424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Main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909</Words>
  <Application>Microsoft Office PowerPoint</Application>
  <PresentationFormat>全屏显示(4:3)</PresentationFormat>
  <Paragraphs>118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主题</vt:lpstr>
      <vt:lpstr>Visio</vt:lpstr>
      <vt:lpstr>包</vt:lpstr>
      <vt:lpstr>FAV Tool Introduction</vt:lpstr>
      <vt:lpstr>Agenda</vt:lpstr>
      <vt:lpstr>Test flow in shop-floor</vt:lpstr>
      <vt:lpstr>幻灯片 4</vt:lpstr>
      <vt:lpstr>UI Initial: Entrance tool launch</vt:lpstr>
      <vt:lpstr>UI Initial: Query Data From PreDB</vt:lpstr>
      <vt:lpstr>UI Initial : Initial Dialog</vt:lpstr>
      <vt:lpstr>UI Initial : Error Code</vt:lpstr>
      <vt:lpstr>幻灯片 9</vt:lpstr>
      <vt:lpstr>Main Function : UI</vt:lpstr>
      <vt:lpstr>Main Function: general steps </vt:lpstr>
      <vt:lpstr>Main Function : Check ID status</vt:lpstr>
      <vt:lpstr>Main Function : DB INI</vt:lpstr>
      <vt:lpstr>Main Function : DB XML</vt:lpstr>
      <vt:lpstr>幻灯片 15</vt:lpstr>
      <vt:lpstr>OOB Tool</vt:lpstr>
      <vt:lpstr>OOB Tool: Accessory Check</vt:lpstr>
      <vt:lpstr>OOB Tool: Accessory Check</vt:lpstr>
      <vt:lpstr>OOB Tool: Accessory Check</vt:lpstr>
      <vt:lpstr>OOB Tool: Accessory Check</vt:lpstr>
      <vt:lpstr>OOB Tool: Factory Reset</vt:lpstr>
      <vt:lpstr>OOB Tool : Check Routing</vt:lpstr>
      <vt:lpstr>幻灯片 23</vt:lpstr>
      <vt:lpstr>Shipping OS Tool</vt:lpstr>
      <vt:lpstr>Shipping OS Tool: Switch = Y</vt:lpstr>
      <vt:lpstr>Shipping OS Tool: Switch = Y</vt:lpstr>
      <vt:lpstr>Shipping OS Tool: Switch = Y</vt:lpstr>
      <vt:lpstr>Shipping OS Tool: Switch = Y</vt:lpstr>
      <vt:lpstr>Shipping OS Tool: Switch != Y</vt:lpstr>
      <vt:lpstr>幻灯片 30</vt:lpstr>
      <vt:lpstr>FQC Tool</vt:lpstr>
      <vt:lpstr>FQC Tool</vt:lpstr>
      <vt:lpstr>FQC Tool : Read Picasso From Phone</vt:lpstr>
      <vt:lpstr>VI Tool</vt:lpstr>
      <vt:lpstr>P_VI Tool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Nancy.Yang</cp:lastModifiedBy>
  <cp:revision>361</cp:revision>
  <dcterms:modified xsi:type="dcterms:W3CDTF">2014-09-18T07:26:23Z</dcterms:modified>
</cp:coreProperties>
</file>