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4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AA7E-BD4B-4D75-AA7E-4BA5FDAF41C5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9652-B601-4914-AA65-AB6CF24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8925" y="2026272"/>
            <a:ext cx="2916066" cy="2117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4" y="592794"/>
            <a:ext cx="3310634" cy="5134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09818" y="2464426"/>
            <a:ext cx="4898466" cy="4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89709" y="2850573"/>
            <a:ext cx="48984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9818" y="3236347"/>
            <a:ext cx="4898466" cy="138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0618" y="3608015"/>
            <a:ext cx="4847666" cy="138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1107" y="212100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GND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92218" y="2495617"/>
            <a:ext cx="60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VCC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095" y="2884891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PD2 &lt;-&gt; SDIO_CMD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00095" y="3250592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PC12 &lt;-&gt; SDIO_CLK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547360" y="4036536"/>
            <a:ext cx="4847666" cy="138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4324" y="366472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PC8 &lt;-&gt; SDIO_D0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73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Thong</dc:creator>
  <cp:lastModifiedBy>Dinh Thong</cp:lastModifiedBy>
  <cp:revision>4</cp:revision>
  <dcterms:created xsi:type="dcterms:W3CDTF">2019-09-25T15:38:06Z</dcterms:created>
  <dcterms:modified xsi:type="dcterms:W3CDTF">2019-09-25T16:36:38Z</dcterms:modified>
</cp:coreProperties>
</file>