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2" r:id="rId12"/>
    <p:sldId id="269" r:id="rId13"/>
    <p:sldId id="267" r:id="rId14"/>
    <p:sldId id="270" r:id="rId15"/>
    <p:sldId id="274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5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7" orient="horz" pos="3322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pos="2662" userDrawn="1">
          <p15:clr>
            <a:srgbClr val="A4A3A4"/>
          </p15:clr>
        </p15:guide>
        <p15:guide id="10" pos="4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D8A"/>
    <a:srgbClr val="1B78A1"/>
    <a:srgbClr val="1B32A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752" y="84"/>
      </p:cViewPr>
      <p:guideLst>
        <p:guide orient="horz" pos="1825"/>
        <p:guide pos="3839"/>
        <p:guide orient="horz" pos="3322"/>
        <p:guide orient="horz" pos="3000"/>
        <p:guide orient="horz" pos="2662"/>
        <p:guide pos="4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7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330" y="1429385"/>
            <a:ext cx="10968355" cy="3816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 userDrawn="1"/>
        </p:nvSpPr>
        <p:spPr>
          <a:xfrm>
            <a:off x="-2" y="5871200"/>
            <a:ext cx="12192001" cy="1013028"/>
          </a:xfrm>
          <a:custGeom>
            <a:avLst/>
            <a:gdLst>
              <a:gd name="connsiteX0" fmla="*/ 12171000 w 12171000"/>
              <a:gd name="connsiteY0" fmla="*/ 1013029 h 1013028"/>
              <a:gd name="connsiteX1" fmla="*/ 12171000 w 12171000"/>
              <a:gd name="connsiteY1" fmla="*/ 121065 h 1013028"/>
              <a:gd name="connsiteX2" fmla="*/ 0 w 12171000"/>
              <a:gd name="connsiteY2" fmla="*/ 0 h 1013028"/>
              <a:gd name="connsiteX3" fmla="*/ 0 w 12171000"/>
              <a:gd name="connsiteY3" fmla="*/ 1013029 h 1013028"/>
              <a:gd name="connsiteX4" fmla="*/ 12171000 w 12171000"/>
              <a:gd name="connsiteY4" fmla="*/ 1013029 h 101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1000" h="1013028">
                <a:moveTo>
                  <a:pt x="12171000" y="1013029"/>
                </a:moveTo>
                <a:lnTo>
                  <a:pt x="12171000" y="121065"/>
                </a:lnTo>
                <a:cubicBezTo>
                  <a:pt x="12171000" y="121065"/>
                  <a:pt x="4892539" y="1787234"/>
                  <a:pt x="0" y="0"/>
                </a:cubicBezTo>
                <a:lnTo>
                  <a:pt x="0" y="1013029"/>
                </a:lnTo>
                <a:lnTo>
                  <a:pt x="12171000" y="1013029"/>
                </a:lnTo>
                <a:close/>
              </a:path>
            </a:pathLst>
          </a:custGeom>
          <a:solidFill>
            <a:srgbClr val="1E4D8A"/>
          </a:solidFill>
          <a:ln w="1013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39.xml"/><Relationship Id="rId24" Type="http://schemas.openxmlformats.org/officeDocument/2006/relationships/tags" Target="../tags/tag38.xml"/><Relationship Id="rId23" Type="http://schemas.openxmlformats.org/officeDocument/2006/relationships/tags" Target="../tags/tag37.xml"/><Relationship Id="rId22" Type="http://schemas.openxmlformats.org/officeDocument/2006/relationships/tags" Target="../tags/tag36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2819017" y="2111272"/>
            <a:ext cx="6817995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8000" b="1" dirty="0">
                <a:solidFill>
                  <a:srgbClr val="1E4D8A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车票管理系统 </a:t>
            </a:r>
            <a:endParaRPr lang="zh-CN" altLang="en-US" sz="8000" b="1" dirty="0">
              <a:solidFill>
                <a:srgbClr val="1E4D8A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8" name="文本框 21"/>
          <p:cNvSpPr txBox="1"/>
          <p:nvPr/>
        </p:nvSpPr>
        <p:spPr>
          <a:xfrm>
            <a:off x="2823559" y="3389554"/>
            <a:ext cx="6343607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700" kern="0" noProof="0" dirty="0">
                <a:ln>
                  <a:noFill/>
                </a:ln>
                <a:solidFill>
                  <a:srgbClr val="1E4D8A"/>
                </a:solidFill>
                <a:uLnTx/>
                <a:uFillTx/>
                <a:latin typeface="+mn-ea"/>
                <a:sym typeface="Arial" panose="020B0604020202020204" pitchFamily="34" charset="0"/>
              </a:rPr>
              <a:t>JIAN YUE LAN SE BI YE DA BIAN MO BAN  </a:t>
            </a:r>
            <a:endParaRPr lang="en-US" sz="700" kern="0" noProof="0" dirty="0">
              <a:ln>
                <a:noFill/>
              </a:ln>
              <a:solidFill>
                <a:srgbClr val="1E4D8A"/>
              </a:solidFill>
              <a:uLnTx/>
              <a:uFillTx/>
              <a:latin typeface="+mn-ea"/>
              <a:sym typeface="Arial" panose="020B0604020202020204" pitchFamily="34" charset="0"/>
            </a:endParaRPr>
          </a:p>
        </p:txBody>
      </p:sp>
      <p:sp>
        <p:nvSpPr>
          <p:cNvPr id="119" name="iconfont-11253-5327384"/>
          <p:cNvSpPr/>
          <p:nvPr/>
        </p:nvSpPr>
        <p:spPr>
          <a:xfrm>
            <a:off x="5145148" y="869545"/>
            <a:ext cx="1835327" cy="1223426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文本框 10"/>
          <p:cNvSpPr txBox="1"/>
          <p:nvPr/>
        </p:nvSpPr>
        <p:spPr>
          <a:xfrm>
            <a:off x="3541320" y="39570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答辩人：曾广南</a:t>
            </a:r>
            <a:endParaRPr lang="en-US" altLang="zh-CN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1" name="文本框 13"/>
          <p:cNvSpPr txBox="1"/>
          <p:nvPr/>
        </p:nvSpPr>
        <p:spPr>
          <a:xfrm>
            <a:off x="3541320" y="4431551"/>
            <a:ext cx="24765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学号：</a:t>
            </a:r>
            <a:r>
              <a:rPr lang="en-US" altLang="zh-CN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202203010104</a:t>
            </a:r>
            <a:endParaRPr lang="en-US" altLang="zh-CN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857227" y="3953369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指导老师：张铁楠、余新宇、邬思奇</a:t>
            </a:r>
            <a:endParaRPr lang="zh-CN" altLang="en-US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857227" y="4414617"/>
            <a:ext cx="3462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班级：计算机科学与技术</a:t>
            </a:r>
            <a:r>
              <a:rPr lang="en-US" altLang="zh-CN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2201</a:t>
            </a:r>
            <a:r>
              <a:rPr lang="zh-CN" altLang="en-US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</a:t>
            </a:r>
            <a:endParaRPr lang="zh-CN" altLang="en-US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3068961" y="3970490"/>
            <a:ext cx="324483" cy="324483"/>
            <a:chOff x="495788" y="4356595"/>
            <a:chExt cx="367458" cy="367458"/>
          </a:xfrm>
        </p:grpSpPr>
        <p:sp>
          <p:nvSpPr>
            <p:cNvPr id="125" name="椭圆 124"/>
            <p:cNvSpPr/>
            <p:nvPr/>
          </p:nvSpPr>
          <p:spPr>
            <a:xfrm>
              <a:off x="495788" y="4356595"/>
              <a:ext cx="367458" cy="367458"/>
            </a:xfrm>
            <a:prstGeom prst="ellipse">
              <a:avLst/>
            </a:prstGeom>
            <a:solidFill>
              <a:srgbClr val="035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35392"/>
                </a:solidFill>
              </a:endParaRPr>
            </a:p>
          </p:txBody>
        </p:sp>
        <p:sp>
          <p:nvSpPr>
            <p:cNvPr id="126" name="形状"/>
            <p:cNvSpPr/>
            <p:nvPr/>
          </p:nvSpPr>
          <p:spPr bwMode="auto">
            <a:xfrm>
              <a:off x="568937" y="4437017"/>
              <a:ext cx="221159" cy="206615"/>
            </a:xfrm>
            <a:custGeom>
              <a:avLst/>
              <a:gdLst>
                <a:gd name="T0" fmla="*/ 35 w 45"/>
                <a:gd name="T1" fmla="*/ 32 h 42"/>
                <a:gd name="T2" fmla="*/ 27 w 45"/>
                <a:gd name="T3" fmla="*/ 24 h 42"/>
                <a:gd name="T4" fmla="*/ 30 w 45"/>
                <a:gd name="T5" fmla="*/ 18 h 42"/>
                <a:gd name="T6" fmla="*/ 32 w 45"/>
                <a:gd name="T7" fmla="*/ 14 h 42"/>
                <a:gd name="T8" fmla="*/ 31 w 45"/>
                <a:gd name="T9" fmla="*/ 12 h 42"/>
                <a:gd name="T10" fmla="*/ 32 w 45"/>
                <a:gd name="T11" fmla="*/ 8 h 42"/>
                <a:gd name="T12" fmla="*/ 22 w 45"/>
                <a:gd name="T13" fmla="*/ 0 h 42"/>
                <a:gd name="T14" fmla="*/ 13 w 45"/>
                <a:gd name="T15" fmla="*/ 8 h 42"/>
                <a:gd name="T16" fmla="*/ 14 w 45"/>
                <a:gd name="T17" fmla="*/ 12 h 42"/>
                <a:gd name="T18" fmla="*/ 13 w 45"/>
                <a:gd name="T19" fmla="*/ 14 h 42"/>
                <a:gd name="T20" fmla="*/ 15 w 45"/>
                <a:gd name="T21" fmla="*/ 18 h 42"/>
                <a:gd name="T22" fmla="*/ 18 w 45"/>
                <a:gd name="T23" fmla="*/ 24 h 42"/>
                <a:gd name="T24" fmla="*/ 10 w 45"/>
                <a:gd name="T25" fmla="*/ 32 h 42"/>
                <a:gd name="T26" fmla="*/ 0 w 45"/>
                <a:gd name="T27" fmla="*/ 37 h 42"/>
                <a:gd name="T28" fmla="*/ 0 w 45"/>
                <a:gd name="T29" fmla="*/ 42 h 42"/>
                <a:gd name="T30" fmla="*/ 22 w 45"/>
                <a:gd name="T31" fmla="*/ 42 h 42"/>
                <a:gd name="T32" fmla="*/ 45 w 45"/>
                <a:gd name="T33" fmla="*/ 42 h 42"/>
                <a:gd name="T34" fmla="*/ 45 w 45"/>
                <a:gd name="T35" fmla="*/ 37 h 42"/>
                <a:gd name="T36" fmla="*/ 35 w 45"/>
                <a:gd name="T37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2">
                  <a:moveTo>
                    <a:pt x="35" y="32"/>
                  </a:moveTo>
                  <a:cubicBezTo>
                    <a:pt x="29" y="30"/>
                    <a:pt x="27" y="28"/>
                    <a:pt x="27" y="24"/>
                  </a:cubicBezTo>
                  <a:cubicBezTo>
                    <a:pt x="27" y="22"/>
                    <a:pt x="29" y="22"/>
                    <a:pt x="30" y="18"/>
                  </a:cubicBezTo>
                  <a:cubicBezTo>
                    <a:pt x="30" y="16"/>
                    <a:pt x="32" y="18"/>
                    <a:pt x="32" y="14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2" y="10"/>
                    <a:pt x="32" y="8"/>
                  </a:cubicBezTo>
                  <a:cubicBezTo>
                    <a:pt x="32" y="6"/>
                    <a:pt x="31" y="0"/>
                    <a:pt x="22" y="0"/>
                  </a:cubicBezTo>
                  <a:cubicBezTo>
                    <a:pt x="14" y="0"/>
                    <a:pt x="13" y="6"/>
                    <a:pt x="13" y="8"/>
                  </a:cubicBezTo>
                  <a:cubicBezTo>
                    <a:pt x="13" y="10"/>
                    <a:pt x="14" y="12"/>
                    <a:pt x="14" y="12"/>
                  </a:cubicBezTo>
                  <a:cubicBezTo>
                    <a:pt x="14" y="12"/>
                    <a:pt x="13" y="13"/>
                    <a:pt x="13" y="14"/>
                  </a:cubicBezTo>
                  <a:cubicBezTo>
                    <a:pt x="13" y="18"/>
                    <a:pt x="15" y="16"/>
                    <a:pt x="15" y="18"/>
                  </a:cubicBezTo>
                  <a:cubicBezTo>
                    <a:pt x="16" y="22"/>
                    <a:pt x="18" y="22"/>
                    <a:pt x="18" y="24"/>
                  </a:cubicBezTo>
                  <a:cubicBezTo>
                    <a:pt x="18" y="28"/>
                    <a:pt x="16" y="30"/>
                    <a:pt x="10" y="32"/>
                  </a:cubicBezTo>
                  <a:cubicBezTo>
                    <a:pt x="4" y="34"/>
                    <a:pt x="0" y="36"/>
                    <a:pt x="0" y="37"/>
                  </a:cubicBezTo>
                  <a:cubicBezTo>
                    <a:pt x="0" y="39"/>
                    <a:pt x="0" y="42"/>
                    <a:pt x="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39"/>
                    <a:pt x="45" y="37"/>
                  </a:cubicBezTo>
                  <a:cubicBezTo>
                    <a:pt x="45" y="36"/>
                    <a:pt x="41" y="34"/>
                    <a:pt x="35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7" name="组合 126"/>
          <p:cNvGrpSpPr/>
          <p:nvPr/>
        </p:nvGrpSpPr>
        <p:grpSpPr>
          <a:xfrm>
            <a:off x="3068961" y="4449229"/>
            <a:ext cx="324483" cy="324483"/>
            <a:chOff x="495789" y="4947145"/>
            <a:chExt cx="367458" cy="367458"/>
          </a:xfrm>
        </p:grpSpPr>
        <p:sp>
          <p:nvSpPr>
            <p:cNvPr id="128" name="椭圆 127"/>
            <p:cNvSpPr/>
            <p:nvPr/>
          </p:nvSpPr>
          <p:spPr>
            <a:xfrm>
              <a:off x="495789" y="4947145"/>
              <a:ext cx="367458" cy="367458"/>
            </a:xfrm>
            <a:prstGeom prst="ellipse">
              <a:avLst/>
            </a:prstGeom>
            <a:solidFill>
              <a:srgbClr val="035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35392"/>
                </a:solidFill>
              </a:endParaRPr>
            </a:p>
          </p:txBody>
        </p:sp>
        <p:sp>
          <p:nvSpPr>
            <p:cNvPr id="129" name="Freeform 23"/>
            <p:cNvSpPr>
              <a:spLocks noEditPoints="1"/>
            </p:cNvSpPr>
            <p:nvPr/>
          </p:nvSpPr>
          <p:spPr bwMode="auto">
            <a:xfrm>
              <a:off x="579186" y="5031280"/>
              <a:ext cx="200660" cy="189865"/>
            </a:xfrm>
            <a:custGeom>
              <a:avLst/>
              <a:gdLst/>
              <a:ahLst/>
              <a:cxnLst>
                <a:cxn ang="0">
                  <a:pos x="68" y="14"/>
                </a:cxn>
                <a:cxn ang="0">
                  <a:pos x="68" y="18"/>
                </a:cxn>
                <a:cxn ang="0">
                  <a:pos x="64" y="18"/>
                </a:cxn>
                <a:cxn ang="0">
                  <a:pos x="61" y="21"/>
                </a:cxn>
                <a:cxn ang="0">
                  <a:pos x="7" y="21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34" y="0"/>
                </a:cxn>
                <a:cxn ang="0">
                  <a:pos x="68" y="14"/>
                </a:cxn>
                <a:cxn ang="0">
                  <a:pos x="68" y="60"/>
                </a:cxn>
                <a:cxn ang="0">
                  <a:pos x="68" y="64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2" y="57"/>
                </a:cxn>
                <a:cxn ang="0">
                  <a:pos x="66" y="57"/>
                </a:cxn>
                <a:cxn ang="0">
                  <a:pos x="68" y="60"/>
                </a:cxn>
                <a:cxn ang="0">
                  <a:pos x="18" y="23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3" y="23"/>
                </a:cxn>
                <a:cxn ang="0">
                  <a:pos x="32" y="23"/>
                </a:cxn>
                <a:cxn ang="0">
                  <a:pos x="32" y="50"/>
                </a:cxn>
                <a:cxn ang="0">
                  <a:pos x="36" y="50"/>
                </a:cxn>
                <a:cxn ang="0">
                  <a:pos x="36" y="23"/>
                </a:cxn>
                <a:cxn ang="0">
                  <a:pos x="45" y="23"/>
                </a:cxn>
                <a:cxn ang="0">
                  <a:pos x="45" y="50"/>
                </a:cxn>
                <a:cxn ang="0">
                  <a:pos x="50" y="50"/>
                </a:cxn>
                <a:cxn ang="0">
                  <a:pos x="50" y="23"/>
                </a:cxn>
                <a:cxn ang="0">
                  <a:pos x="59" y="23"/>
                </a:cxn>
                <a:cxn ang="0">
                  <a:pos x="59" y="50"/>
                </a:cxn>
                <a:cxn ang="0">
                  <a:pos x="61" y="50"/>
                </a:cxn>
                <a:cxn ang="0">
                  <a:pos x="64" y="53"/>
                </a:cxn>
                <a:cxn ang="0">
                  <a:pos x="64" y="55"/>
                </a:cxn>
                <a:cxn ang="0">
                  <a:pos x="4" y="55"/>
                </a:cxn>
                <a:cxn ang="0">
                  <a:pos x="4" y="53"/>
                </a:cxn>
                <a:cxn ang="0">
                  <a:pos x="7" y="50"/>
                </a:cxn>
                <a:cxn ang="0">
                  <a:pos x="9" y="50"/>
                </a:cxn>
                <a:cxn ang="0">
                  <a:pos x="9" y="23"/>
                </a:cxn>
                <a:cxn ang="0">
                  <a:pos x="18" y="23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539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389577" y="4445503"/>
            <a:ext cx="324483" cy="324483"/>
            <a:chOff x="482304" y="6253075"/>
            <a:chExt cx="367458" cy="367458"/>
          </a:xfrm>
        </p:grpSpPr>
        <p:sp>
          <p:nvSpPr>
            <p:cNvPr id="131" name="椭圆 130"/>
            <p:cNvSpPr/>
            <p:nvPr/>
          </p:nvSpPr>
          <p:spPr>
            <a:xfrm>
              <a:off x="482304" y="6253075"/>
              <a:ext cx="367458" cy="367458"/>
            </a:xfrm>
            <a:prstGeom prst="ellipse">
              <a:avLst/>
            </a:prstGeom>
            <a:solidFill>
              <a:srgbClr val="035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35392"/>
                </a:solidFill>
              </a:endParaRPr>
            </a:p>
          </p:txBody>
        </p:sp>
        <p:sp>
          <p:nvSpPr>
            <p:cNvPr id="132" name="形状"/>
            <p:cNvSpPr/>
            <p:nvPr/>
          </p:nvSpPr>
          <p:spPr bwMode="auto">
            <a:xfrm>
              <a:off x="565720" y="6333497"/>
              <a:ext cx="200198" cy="175815"/>
            </a:xfrm>
            <a:custGeom>
              <a:avLst/>
              <a:gdLst>
                <a:gd name="T0" fmla="*/ 42 w 43"/>
                <a:gd name="T1" fmla="*/ 20 h 38"/>
                <a:gd name="T2" fmla="*/ 23 w 43"/>
                <a:gd name="T3" fmla="*/ 1 h 38"/>
                <a:gd name="T4" fmla="*/ 19 w 43"/>
                <a:gd name="T5" fmla="*/ 1 h 38"/>
                <a:gd name="T6" fmla="*/ 1 w 43"/>
                <a:gd name="T7" fmla="*/ 20 h 38"/>
                <a:gd name="T8" fmla="*/ 1 w 43"/>
                <a:gd name="T9" fmla="*/ 21 h 38"/>
                <a:gd name="T10" fmla="*/ 5 w 43"/>
                <a:gd name="T11" fmla="*/ 21 h 38"/>
                <a:gd name="T12" fmla="*/ 5 w 43"/>
                <a:gd name="T13" fmla="*/ 36 h 38"/>
                <a:gd name="T14" fmla="*/ 7 w 43"/>
                <a:gd name="T15" fmla="*/ 38 h 38"/>
                <a:gd name="T16" fmla="*/ 16 w 43"/>
                <a:gd name="T17" fmla="*/ 38 h 38"/>
                <a:gd name="T18" fmla="*/ 16 w 43"/>
                <a:gd name="T19" fmla="*/ 23 h 38"/>
                <a:gd name="T20" fmla="*/ 26 w 43"/>
                <a:gd name="T21" fmla="*/ 23 h 38"/>
                <a:gd name="T22" fmla="*/ 26 w 43"/>
                <a:gd name="T23" fmla="*/ 38 h 38"/>
                <a:gd name="T24" fmla="*/ 36 w 43"/>
                <a:gd name="T25" fmla="*/ 38 h 38"/>
                <a:gd name="T26" fmla="*/ 37 w 43"/>
                <a:gd name="T27" fmla="*/ 36 h 38"/>
                <a:gd name="T28" fmla="*/ 37 w 43"/>
                <a:gd name="T29" fmla="*/ 21 h 38"/>
                <a:gd name="T30" fmla="*/ 41 w 43"/>
                <a:gd name="T31" fmla="*/ 21 h 38"/>
                <a:gd name="T32" fmla="*/ 42 w 43"/>
                <a:gd name="T33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38">
                  <a:moveTo>
                    <a:pt x="42" y="20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22" y="0"/>
                    <a:pt x="20" y="0"/>
                    <a:pt x="19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8"/>
                    <a:pt x="7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7" y="37"/>
                    <a:pt x="37" y="3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3" y="21"/>
                    <a:pt x="42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3" name="组合 132"/>
          <p:cNvGrpSpPr/>
          <p:nvPr/>
        </p:nvGrpSpPr>
        <p:grpSpPr>
          <a:xfrm>
            <a:off x="6389577" y="3966581"/>
            <a:ext cx="324666" cy="324666"/>
            <a:chOff x="482301" y="5649823"/>
            <a:chExt cx="367665" cy="367665"/>
          </a:xfrm>
        </p:grpSpPr>
        <p:sp>
          <p:nvSpPr>
            <p:cNvPr id="134" name="椭圆 133"/>
            <p:cNvSpPr/>
            <p:nvPr/>
          </p:nvSpPr>
          <p:spPr>
            <a:xfrm>
              <a:off x="482301" y="5649823"/>
              <a:ext cx="367665" cy="367665"/>
            </a:xfrm>
            <a:prstGeom prst="ellipse">
              <a:avLst/>
            </a:prstGeom>
            <a:solidFill>
              <a:srgbClr val="035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35392"/>
                </a:solidFill>
              </a:endParaRPr>
            </a:p>
          </p:txBody>
        </p:sp>
        <p:sp>
          <p:nvSpPr>
            <p:cNvPr id="135" name="Freeform 11"/>
            <p:cNvSpPr/>
            <p:nvPr/>
          </p:nvSpPr>
          <p:spPr bwMode="auto">
            <a:xfrm>
              <a:off x="569047" y="5829408"/>
              <a:ext cx="209640" cy="110084"/>
            </a:xfrm>
            <a:custGeom>
              <a:avLst/>
              <a:gdLst>
                <a:gd name="T0" fmla="*/ 0 w 38"/>
                <a:gd name="T1" fmla="*/ 9 h 19"/>
                <a:gd name="T2" fmla="*/ 4 w 38"/>
                <a:gd name="T3" fmla="*/ 2 h 19"/>
                <a:gd name="T4" fmla="*/ 12 w 38"/>
                <a:gd name="T5" fmla="*/ 0 h 19"/>
                <a:gd name="T6" fmla="*/ 19 w 38"/>
                <a:gd name="T7" fmla="*/ 17 h 19"/>
                <a:gd name="T8" fmla="*/ 26 w 38"/>
                <a:gd name="T9" fmla="*/ 0 h 19"/>
                <a:gd name="T10" fmla="*/ 34 w 38"/>
                <a:gd name="T11" fmla="*/ 2 h 19"/>
                <a:gd name="T12" fmla="*/ 38 w 38"/>
                <a:gd name="T13" fmla="*/ 9 h 19"/>
                <a:gd name="T14" fmla="*/ 38 w 38"/>
                <a:gd name="T15" fmla="*/ 19 h 19"/>
                <a:gd name="T16" fmla="*/ 19 w 38"/>
                <a:gd name="T17" fmla="*/ 19 h 19"/>
                <a:gd name="T18" fmla="*/ 0 w 38"/>
                <a:gd name="T19" fmla="*/ 19 h 19"/>
                <a:gd name="T20" fmla="*/ 0 w 38"/>
                <a:gd name="T2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19">
                  <a:moveTo>
                    <a:pt x="0" y="9"/>
                  </a:moveTo>
                  <a:cubicBezTo>
                    <a:pt x="0" y="6"/>
                    <a:pt x="1" y="3"/>
                    <a:pt x="4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6" y="3"/>
                    <a:pt x="38" y="6"/>
                    <a:pt x="38" y="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3539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12"/>
            <p:cNvSpPr/>
            <p:nvPr/>
          </p:nvSpPr>
          <p:spPr bwMode="auto">
            <a:xfrm>
              <a:off x="624089" y="5701880"/>
              <a:ext cx="93842" cy="115798"/>
            </a:xfrm>
            <a:custGeom>
              <a:avLst/>
              <a:gdLst>
                <a:gd name="T0" fmla="*/ 9 w 17"/>
                <a:gd name="T1" fmla="*/ 20 h 20"/>
                <a:gd name="T2" fmla="*/ 3 w 17"/>
                <a:gd name="T3" fmla="*/ 16 h 20"/>
                <a:gd name="T4" fmla="*/ 1 w 17"/>
                <a:gd name="T5" fmla="*/ 6 h 20"/>
                <a:gd name="T6" fmla="*/ 9 w 17"/>
                <a:gd name="T7" fmla="*/ 0 h 20"/>
                <a:gd name="T8" fmla="*/ 16 w 17"/>
                <a:gd name="T9" fmla="*/ 6 h 20"/>
                <a:gd name="T10" fmla="*/ 15 w 17"/>
                <a:gd name="T11" fmla="*/ 16 h 20"/>
                <a:gd name="T12" fmla="*/ 9 w 1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9" y="20"/>
                  </a:moveTo>
                  <a:cubicBezTo>
                    <a:pt x="6" y="20"/>
                    <a:pt x="4" y="18"/>
                    <a:pt x="3" y="16"/>
                  </a:cubicBezTo>
                  <a:cubicBezTo>
                    <a:pt x="1" y="13"/>
                    <a:pt x="0" y="9"/>
                    <a:pt x="1" y="6"/>
                  </a:cubicBezTo>
                  <a:cubicBezTo>
                    <a:pt x="2" y="3"/>
                    <a:pt x="4" y="0"/>
                    <a:pt x="9" y="0"/>
                  </a:cubicBezTo>
                  <a:cubicBezTo>
                    <a:pt x="13" y="0"/>
                    <a:pt x="16" y="3"/>
                    <a:pt x="16" y="6"/>
                  </a:cubicBezTo>
                  <a:cubicBezTo>
                    <a:pt x="17" y="9"/>
                    <a:pt x="16" y="13"/>
                    <a:pt x="15" y="16"/>
                  </a:cubicBezTo>
                  <a:cubicBezTo>
                    <a:pt x="13" y="18"/>
                    <a:pt x="11" y="20"/>
                    <a:pt x="9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3539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13"/>
            <p:cNvSpPr/>
            <p:nvPr/>
          </p:nvSpPr>
          <p:spPr bwMode="auto">
            <a:xfrm>
              <a:off x="657174" y="5852568"/>
              <a:ext cx="33085" cy="75194"/>
            </a:xfrm>
            <a:custGeom>
              <a:avLst/>
              <a:gdLst>
                <a:gd name="T0" fmla="*/ 37 w 110"/>
                <a:gd name="T1" fmla="*/ 0 h 250"/>
                <a:gd name="T2" fmla="*/ 74 w 110"/>
                <a:gd name="T3" fmla="*/ 0 h 250"/>
                <a:gd name="T4" fmla="*/ 110 w 110"/>
                <a:gd name="T5" fmla="*/ 250 h 250"/>
                <a:gd name="T6" fmla="*/ 0 w 110"/>
                <a:gd name="T7" fmla="*/ 250 h 250"/>
                <a:gd name="T8" fmla="*/ 37 w 110"/>
                <a:gd name="T9" fmla="*/ 0 h 250"/>
                <a:gd name="T10" fmla="*/ 37 w 110"/>
                <a:gd name="T11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250">
                  <a:moveTo>
                    <a:pt x="37" y="0"/>
                  </a:moveTo>
                  <a:lnTo>
                    <a:pt x="74" y="0"/>
                  </a:lnTo>
                  <a:lnTo>
                    <a:pt x="110" y="250"/>
                  </a:lnTo>
                  <a:lnTo>
                    <a:pt x="0" y="25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3539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Oval 14"/>
            <p:cNvSpPr>
              <a:spLocks noChangeArrowheads="1"/>
            </p:cNvSpPr>
            <p:nvPr/>
          </p:nvSpPr>
          <p:spPr bwMode="auto">
            <a:xfrm>
              <a:off x="657174" y="5829408"/>
              <a:ext cx="27671" cy="28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3539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59" name="直接连接符 158"/>
          <p:cNvCxnSpPr/>
          <p:nvPr/>
        </p:nvCxnSpPr>
        <p:spPr>
          <a:xfrm>
            <a:off x="2907274" y="4353032"/>
            <a:ext cx="30495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2907274" y="4844315"/>
            <a:ext cx="30495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6351111" y="4353032"/>
            <a:ext cx="30495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6351111" y="4844315"/>
            <a:ext cx="30495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图形 162"/>
          <p:cNvGrpSpPr/>
          <p:nvPr/>
        </p:nvGrpSpPr>
        <p:grpSpPr>
          <a:xfrm>
            <a:off x="-1" y="3653817"/>
            <a:ext cx="12171000" cy="3230095"/>
            <a:chOff x="-1" y="3653817"/>
            <a:chExt cx="12171000" cy="3230095"/>
          </a:xfrm>
        </p:grpSpPr>
        <p:grpSp>
          <p:nvGrpSpPr>
            <p:cNvPr id="165" name="图形 162"/>
            <p:cNvGrpSpPr/>
            <p:nvPr/>
          </p:nvGrpSpPr>
          <p:grpSpPr>
            <a:xfrm>
              <a:off x="-1" y="3653817"/>
              <a:ext cx="12171000" cy="3230412"/>
              <a:chOff x="-1" y="3653817"/>
              <a:chExt cx="12171000" cy="3230412"/>
            </a:xfrm>
          </p:grpSpPr>
          <p:sp>
            <p:nvSpPr>
              <p:cNvPr id="166" name="任意多边形: 形状 165"/>
              <p:cNvSpPr/>
              <p:nvPr/>
            </p:nvSpPr>
            <p:spPr>
              <a:xfrm>
                <a:off x="-1" y="5871200"/>
                <a:ext cx="12171000" cy="1013028"/>
              </a:xfrm>
              <a:custGeom>
                <a:avLst/>
                <a:gdLst>
                  <a:gd name="connsiteX0" fmla="*/ 12171000 w 12171000"/>
                  <a:gd name="connsiteY0" fmla="*/ 1013029 h 1013028"/>
                  <a:gd name="connsiteX1" fmla="*/ 12171000 w 12171000"/>
                  <a:gd name="connsiteY1" fmla="*/ 121065 h 1013028"/>
                  <a:gd name="connsiteX2" fmla="*/ 0 w 12171000"/>
                  <a:gd name="connsiteY2" fmla="*/ 0 h 1013028"/>
                  <a:gd name="connsiteX3" fmla="*/ 0 w 12171000"/>
                  <a:gd name="connsiteY3" fmla="*/ 1013029 h 1013028"/>
                  <a:gd name="connsiteX4" fmla="*/ 12171000 w 12171000"/>
                  <a:gd name="connsiteY4" fmla="*/ 1013029 h 101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000" h="1013028">
                    <a:moveTo>
                      <a:pt x="12171000" y="1013029"/>
                    </a:moveTo>
                    <a:lnTo>
                      <a:pt x="12171000" y="121065"/>
                    </a:lnTo>
                    <a:cubicBezTo>
                      <a:pt x="12171000" y="121065"/>
                      <a:pt x="4892539" y="1787234"/>
                      <a:pt x="0" y="0"/>
                    </a:cubicBezTo>
                    <a:lnTo>
                      <a:pt x="0" y="1013029"/>
                    </a:lnTo>
                    <a:lnTo>
                      <a:pt x="12171000" y="1013029"/>
                    </a:lnTo>
                    <a:close/>
                  </a:path>
                </a:pathLst>
              </a:custGeom>
              <a:solidFill>
                <a:srgbClr val="D8D9DD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6018051" y="3653817"/>
                <a:ext cx="6152947" cy="3230412"/>
              </a:xfrm>
              <a:custGeom>
                <a:avLst/>
                <a:gdLst>
                  <a:gd name="connsiteX0" fmla="*/ 6152948 w 6152947"/>
                  <a:gd name="connsiteY0" fmla="*/ 0 h 3230412"/>
                  <a:gd name="connsiteX1" fmla="*/ 0 w 6152947"/>
                  <a:gd name="connsiteY1" fmla="*/ 3227234 h 3230412"/>
                  <a:gd name="connsiteX2" fmla="*/ 6152948 w 6152947"/>
                  <a:gd name="connsiteY2" fmla="*/ 3230413 h 3230412"/>
                  <a:gd name="connsiteX3" fmla="*/ 6152948 w 6152947"/>
                  <a:gd name="connsiteY3" fmla="*/ 0 h 323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2947" h="3230412">
                    <a:moveTo>
                      <a:pt x="6152948" y="0"/>
                    </a:moveTo>
                    <a:cubicBezTo>
                      <a:pt x="6152948" y="0"/>
                      <a:pt x="4167148" y="2598001"/>
                      <a:pt x="0" y="3227234"/>
                    </a:cubicBezTo>
                    <a:lnTo>
                      <a:pt x="6152948" y="3230413"/>
                    </a:lnTo>
                    <a:lnTo>
                      <a:pt x="6152948" y="0"/>
                    </a:lnTo>
                    <a:close/>
                  </a:path>
                </a:pathLst>
              </a:custGeom>
              <a:solidFill>
                <a:srgbClr val="9BA4AB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-1" y="4326032"/>
                <a:ext cx="12171000" cy="2372141"/>
              </a:xfrm>
              <a:custGeom>
                <a:avLst/>
                <a:gdLst>
                  <a:gd name="connsiteX0" fmla="*/ 0 w 12171000"/>
                  <a:gd name="connsiteY0" fmla="*/ 1545168 h 2372141"/>
                  <a:gd name="connsiteX1" fmla="*/ 12171000 w 12171000"/>
                  <a:gd name="connsiteY1" fmla="*/ 0 h 2372141"/>
                  <a:gd name="connsiteX2" fmla="*/ 12171000 w 12171000"/>
                  <a:gd name="connsiteY2" fmla="*/ 1666170 h 2372141"/>
                  <a:gd name="connsiteX3" fmla="*/ 0 w 12171000"/>
                  <a:gd name="connsiteY3" fmla="*/ 1545168 h 237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1000" h="2372141">
                    <a:moveTo>
                      <a:pt x="0" y="1545168"/>
                    </a:moveTo>
                    <a:cubicBezTo>
                      <a:pt x="0" y="1545168"/>
                      <a:pt x="5567117" y="3273205"/>
                      <a:pt x="12171000" y="0"/>
                    </a:cubicBezTo>
                    <a:lnTo>
                      <a:pt x="12171000" y="1666170"/>
                    </a:lnTo>
                    <a:cubicBezTo>
                      <a:pt x="12171000" y="1666233"/>
                      <a:pt x="4892539" y="3332403"/>
                      <a:pt x="0" y="1545168"/>
                    </a:cubicBezTo>
                    <a:close/>
                  </a:path>
                </a:pathLst>
              </a:custGeom>
              <a:solidFill>
                <a:srgbClr val="1E4D8A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69" name="图形 162"/>
            <p:cNvGrpSpPr/>
            <p:nvPr/>
          </p:nvGrpSpPr>
          <p:grpSpPr>
            <a:xfrm>
              <a:off x="-1" y="4277390"/>
              <a:ext cx="12171000" cy="2458941"/>
              <a:chOff x="-1" y="4277390"/>
              <a:chExt cx="12171000" cy="2458941"/>
            </a:xfrm>
            <a:solidFill>
              <a:srgbClr val="FFFFFF"/>
            </a:solidFill>
          </p:grpSpPr>
          <p:sp>
            <p:nvSpPr>
              <p:cNvPr id="170" name="任意多边形: 形状 169"/>
              <p:cNvSpPr/>
              <p:nvPr/>
            </p:nvSpPr>
            <p:spPr>
              <a:xfrm>
                <a:off x="-1" y="5871200"/>
                <a:ext cx="12171000" cy="865131"/>
              </a:xfrm>
              <a:custGeom>
                <a:avLst/>
                <a:gdLst>
                  <a:gd name="connsiteX0" fmla="*/ 5584968 w 12171000"/>
                  <a:gd name="connsiteY0" fmla="*/ 865131 h 865131"/>
                  <a:gd name="connsiteX1" fmla="*/ 8099598 w 12171000"/>
                  <a:gd name="connsiteY1" fmla="*/ 754494 h 865131"/>
                  <a:gd name="connsiteX2" fmla="*/ 10205079 w 12171000"/>
                  <a:gd name="connsiteY2" fmla="*/ 511156 h 865131"/>
                  <a:gd name="connsiteX3" fmla="*/ 12171000 w 12171000"/>
                  <a:gd name="connsiteY3" fmla="*/ 161568 h 865131"/>
                  <a:gd name="connsiteX4" fmla="*/ 12171000 w 12171000"/>
                  <a:gd name="connsiteY4" fmla="*/ 121065 h 865131"/>
                  <a:gd name="connsiteX5" fmla="*/ 5584968 w 12171000"/>
                  <a:gd name="connsiteY5" fmla="*/ 826981 h 865131"/>
                  <a:gd name="connsiteX6" fmla="*/ 0 w 12171000"/>
                  <a:gd name="connsiteY6" fmla="*/ 0 h 865131"/>
                  <a:gd name="connsiteX7" fmla="*/ 0 w 12171000"/>
                  <a:gd name="connsiteY7" fmla="*/ 44128 h 865131"/>
                  <a:gd name="connsiteX8" fmla="*/ 5584968 w 12171000"/>
                  <a:gd name="connsiteY8" fmla="*/ 865131 h 8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1000" h="865131">
                    <a:moveTo>
                      <a:pt x="5584968" y="865131"/>
                    </a:moveTo>
                    <a:cubicBezTo>
                      <a:pt x="6386530" y="865131"/>
                      <a:pt x="7232516" y="827934"/>
                      <a:pt x="8099598" y="754494"/>
                    </a:cubicBezTo>
                    <a:cubicBezTo>
                      <a:pt x="8793040" y="695806"/>
                      <a:pt x="9501392" y="613909"/>
                      <a:pt x="10205079" y="511156"/>
                    </a:cubicBezTo>
                    <a:cubicBezTo>
                      <a:pt x="11295195" y="352004"/>
                      <a:pt x="12039554" y="190754"/>
                      <a:pt x="12171000" y="161568"/>
                    </a:cubicBezTo>
                    <a:lnTo>
                      <a:pt x="12171000" y="121065"/>
                    </a:lnTo>
                    <a:cubicBezTo>
                      <a:pt x="12171000" y="121065"/>
                      <a:pt x="9087071" y="826981"/>
                      <a:pt x="5584968" y="826981"/>
                    </a:cubicBezTo>
                    <a:cubicBezTo>
                      <a:pt x="3706475" y="826981"/>
                      <a:pt x="1707997" y="623955"/>
                      <a:pt x="0" y="0"/>
                    </a:cubicBezTo>
                    <a:lnTo>
                      <a:pt x="0" y="44128"/>
                    </a:lnTo>
                    <a:cubicBezTo>
                      <a:pt x="1506466" y="588920"/>
                      <a:pt x="3385262" y="865131"/>
                      <a:pt x="5584968" y="865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-1" y="4277390"/>
                <a:ext cx="12171000" cy="2049584"/>
              </a:xfrm>
              <a:custGeom>
                <a:avLst/>
                <a:gdLst>
                  <a:gd name="connsiteX0" fmla="*/ 12171000 w 12171000"/>
                  <a:gd name="connsiteY0" fmla="*/ 48642 h 2049584"/>
                  <a:gd name="connsiteX1" fmla="*/ 12171000 w 12171000"/>
                  <a:gd name="connsiteY1" fmla="*/ 0 h 2049584"/>
                  <a:gd name="connsiteX2" fmla="*/ 12133270 w 12171000"/>
                  <a:gd name="connsiteY2" fmla="*/ 18694 h 2049584"/>
                  <a:gd name="connsiteX3" fmla="*/ 9786701 w 12171000"/>
                  <a:gd name="connsiteY3" fmla="*/ 999549 h 2049584"/>
                  <a:gd name="connsiteX4" fmla="*/ 7582229 w 12171000"/>
                  <a:gd name="connsiteY4" fmla="*/ 1610088 h 2049584"/>
                  <a:gd name="connsiteX5" fmla="*/ 3791672 w 12171000"/>
                  <a:gd name="connsiteY5" fmla="*/ 2011434 h 2049584"/>
                  <a:gd name="connsiteX6" fmla="*/ 2230843 w 12171000"/>
                  <a:gd name="connsiteY6" fmla="*/ 1940855 h 2049584"/>
                  <a:gd name="connsiteX7" fmla="*/ 1044880 w 12171000"/>
                  <a:gd name="connsiteY7" fmla="*/ 1785581 h 2049584"/>
                  <a:gd name="connsiteX8" fmla="*/ 26979 w 12171000"/>
                  <a:gd name="connsiteY8" fmla="*/ 1559602 h 2049584"/>
                  <a:gd name="connsiteX9" fmla="*/ 0 w 12171000"/>
                  <a:gd name="connsiteY9" fmla="*/ 1591076 h 2049584"/>
                  <a:gd name="connsiteX10" fmla="*/ 0 w 12171000"/>
                  <a:gd name="connsiteY10" fmla="*/ 1593810 h 2049584"/>
                  <a:gd name="connsiteX11" fmla="*/ 3791571 w 12171000"/>
                  <a:gd name="connsiteY11" fmla="*/ 2049584 h 2049584"/>
                  <a:gd name="connsiteX12" fmla="*/ 12171000 w 12171000"/>
                  <a:gd name="connsiteY12" fmla="*/ 48642 h 204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71000" h="2049584">
                    <a:moveTo>
                      <a:pt x="12171000" y="48642"/>
                    </a:moveTo>
                    <a:lnTo>
                      <a:pt x="12171000" y="0"/>
                    </a:lnTo>
                    <a:lnTo>
                      <a:pt x="12133270" y="18694"/>
                    </a:lnTo>
                    <a:cubicBezTo>
                      <a:pt x="11368932" y="397531"/>
                      <a:pt x="10579438" y="727534"/>
                      <a:pt x="9786701" y="999549"/>
                    </a:cubicBezTo>
                    <a:cubicBezTo>
                      <a:pt x="9064251" y="1247465"/>
                      <a:pt x="8322530" y="1452843"/>
                      <a:pt x="7582229" y="1610088"/>
                    </a:cubicBezTo>
                    <a:cubicBezTo>
                      <a:pt x="6328210" y="1876444"/>
                      <a:pt x="5052892" y="2011434"/>
                      <a:pt x="3791672" y="2011434"/>
                    </a:cubicBezTo>
                    <a:cubicBezTo>
                      <a:pt x="3265682" y="2011434"/>
                      <a:pt x="2740605" y="1987717"/>
                      <a:pt x="2230843" y="1940855"/>
                    </a:cubicBezTo>
                    <a:cubicBezTo>
                      <a:pt x="1822912" y="1903404"/>
                      <a:pt x="1423906" y="1851137"/>
                      <a:pt x="1044880" y="1785581"/>
                    </a:cubicBezTo>
                    <a:cubicBezTo>
                      <a:pt x="399107" y="1673927"/>
                      <a:pt x="30630" y="1560746"/>
                      <a:pt x="26979" y="1559602"/>
                    </a:cubicBezTo>
                    <a:lnTo>
                      <a:pt x="0" y="1591076"/>
                    </a:lnTo>
                    <a:lnTo>
                      <a:pt x="0" y="1593810"/>
                    </a:lnTo>
                    <a:cubicBezTo>
                      <a:pt x="0" y="1593810"/>
                      <a:pt x="1468735" y="2049584"/>
                      <a:pt x="3791571" y="2049584"/>
                    </a:cubicBezTo>
                    <a:cubicBezTo>
                      <a:pt x="5991885" y="2049584"/>
                      <a:pt x="8958566" y="1640927"/>
                      <a:pt x="12171000" y="48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6040" y="359410"/>
            <a:ext cx="3263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r>
              <a:rPr lang="en-US" altLang="zh-CN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6040" y="815975"/>
            <a:ext cx="331724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6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"/>
          <p:cNvSpPr/>
          <p:nvPr>
            <p:custDataLst>
              <p:tags r:id="rId1"/>
            </p:custDataLst>
          </p:nvPr>
        </p:nvSpPr>
        <p:spPr>
          <a:xfrm>
            <a:off x="0" y="1955165"/>
            <a:ext cx="9177655" cy="2947670"/>
          </a:xfrm>
          <a:custGeom>
            <a:avLst/>
            <a:gdLst>
              <a:gd name="connsiteX0" fmla="*/ 0 w 14453"/>
              <a:gd name="connsiteY0" fmla="*/ 1 h 5000"/>
              <a:gd name="connsiteX1" fmla="*/ 12128 w 14453"/>
              <a:gd name="connsiteY1" fmla="*/ 1 h 5000"/>
              <a:gd name="connsiteX2" fmla="*/ 12307 w 14453"/>
              <a:gd name="connsiteY2" fmla="*/ 4976 h 5000"/>
              <a:gd name="connsiteX3" fmla="*/ 0 w 14453"/>
              <a:gd name="connsiteY3" fmla="*/ 5001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3" h="5001">
                <a:moveTo>
                  <a:pt x="0" y="1"/>
                </a:moveTo>
                <a:lnTo>
                  <a:pt x="12128" y="1"/>
                </a:lnTo>
                <a:cubicBezTo>
                  <a:pt x="15000" y="-76"/>
                  <a:pt x="15384" y="4489"/>
                  <a:pt x="12307" y="4976"/>
                </a:cubicBezTo>
                <a:lnTo>
                  <a:pt x="0" y="5001"/>
                </a:lnTo>
              </a:path>
            </a:pathLst>
          </a:custGeom>
          <a:noFill/>
          <a:ln>
            <a:solidFill>
              <a:srgbClr val="1E4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>
            <a:off x="2143760" y="1858010"/>
            <a:ext cx="244475" cy="244475"/>
          </a:xfrm>
          <a:prstGeom prst="ellipse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4354830" y="1858010"/>
            <a:ext cx="244475" cy="244475"/>
          </a:xfrm>
          <a:prstGeom prst="ellipse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6289040" y="1858010"/>
            <a:ext cx="244475" cy="244475"/>
          </a:xfrm>
          <a:prstGeom prst="ellipse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>
          <a:xfrm>
            <a:off x="8597900" y="2229485"/>
            <a:ext cx="244475" cy="244475"/>
          </a:xfrm>
          <a:prstGeom prst="ellipse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8724900" y="4164330"/>
            <a:ext cx="244475" cy="244475"/>
          </a:xfrm>
          <a:prstGeom prst="ellipse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6289040" y="4763135"/>
            <a:ext cx="244475" cy="244475"/>
          </a:xfrm>
          <a:prstGeom prst="ellipse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8"/>
            </p:custDataLst>
          </p:nvPr>
        </p:nvSpPr>
        <p:spPr>
          <a:xfrm>
            <a:off x="4354830" y="4763135"/>
            <a:ext cx="244475" cy="244475"/>
          </a:xfrm>
          <a:prstGeom prst="ellipse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9"/>
            </p:custDataLst>
          </p:nvPr>
        </p:nvSpPr>
        <p:spPr>
          <a:xfrm>
            <a:off x="2143760" y="4763135"/>
            <a:ext cx="244475" cy="244475"/>
          </a:xfrm>
          <a:prstGeom prst="ellipse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1829753" y="2311573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第一步</a:t>
            </a:r>
            <a:endParaRPr lang="zh-CN" altLang="en-US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1272540" y="2618105"/>
            <a:ext cx="1986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创建数据库，建表并实现连接数据库</a:t>
            </a:r>
            <a:endParaRPr lang="zh-CN" altLang="en-US" sz="16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4040823" y="2311573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第二步</a:t>
            </a:r>
            <a:endParaRPr lang="zh-CN" altLang="en-US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3483610" y="2618105"/>
            <a:ext cx="1986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zh-CN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创建登录页面与首页，实现登录跳转首页</a:t>
            </a:r>
            <a:endParaRPr lang="zh-CN" sz="16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6429693" y="2311573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第三步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5834380" y="2618105"/>
            <a:ext cx="1986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实现管理班次，对班次进行增删改查的功能</a:t>
            </a:r>
            <a:endParaRPr lang="zh-CN" sz="16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6"/>
            </p:custDataLst>
          </p:nvPr>
        </p:nvSpPr>
        <p:spPr>
          <a:xfrm>
            <a:off x="6029643" y="5108748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第六步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5434330" y="5431155"/>
            <a:ext cx="1986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实现统计售票情况的功能</a:t>
            </a:r>
            <a:endParaRPr lang="zh-CN" sz="16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8"/>
            </p:custDataLst>
          </p:nvPr>
        </p:nvSpPr>
        <p:spPr>
          <a:xfrm>
            <a:off x="4078288" y="5108748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第七步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3482975" y="5431155"/>
            <a:ext cx="1986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实现售票、退票功能</a:t>
            </a:r>
            <a:endParaRPr lang="zh-CN" sz="16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20"/>
            </p:custDataLst>
          </p:nvPr>
        </p:nvSpPr>
        <p:spPr>
          <a:xfrm>
            <a:off x="1867218" y="5108748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第八步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1271905" y="5431155"/>
            <a:ext cx="1986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实现导入、导出班次信息的功能</a:t>
            </a:r>
            <a:endParaRPr lang="zh-CN" sz="16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9177655" y="2004868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第四步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23"/>
            </p:custDataLst>
          </p:nvPr>
        </p:nvSpPr>
        <p:spPr>
          <a:xfrm>
            <a:off x="9177655" y="2327275"/>
            <a:ext cx="1986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00000"/>
              </a:lnSpc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实现浏览班次的功能</a:t>
            </a:r>
            <a:endParaRPr lang="zh-CN" altLang="en-US" sz="16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24"/>
            </p:custDataLst>
          </p:nvPr>
        </p:nvSpPr>
        <p:spPr>
          <a:xfrm>
            <a:off x="9177655" y="3925743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第五步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25"/>
            </p:custDataLst>
          </p:nvPr>
        </p:nvSpPr>
        <p:spPr>
          <a:xfrm>
            <a:off x="9177655" y="4248150"/>
            <a:ext cx="1986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00000"/>
              </a:lnSpc>
            </a:pP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实现查询路线的功能</a:t>
            </a:r>
            <a:endParaRPr lang="zh-CN" sz="16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6040" y="446405"/>
            <a:ext cx="3175635" cy="643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r>
              <a:rPr lang="en-US" altLang="zh-CN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措施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>
            <p:custDataLst>
              <p:tags r:id="rId1"/>
            </p:custDataLst>
          </p:nvPr>
        </p:nvSpPr>
        <p:spPr bwMode="auto">
          <a:xfrm>
            <a:off x="4511675" y="2260600"/>
            <a:ext cx="2875280" cy="3519170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1E4D8A"/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6"/>
          <p:cNvSpPr/>
          <p:nvPr>
            <p:custDataLst>
              <p:tags r:id="rId2"/>
            </p:custDataLst>
          </p:nvPr>
        </p:nvSpPr>
        <p:spPr bwMode="auto">
          <a:xfrm>
            <a:off x="4511675" y="2325370"/>
            <a:ext cx="1418590" cy="3454400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1E4D8A"/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/>
          <p:nvPr>
            <p:custDataLst>
              <p:tags r:id="rId3"/>
            </p:custDataLst>
          </p:nvPr>
        </p:nvSpPr>
        <p:spPr bwMode="auto">
          <a:xfrm>
            <a:off x="4600575" y="2260600"/>
            <a:ext cx="2620645" cy="1610995"/>
          </a:xfrm>
          <a:custGeom>
            <a:avLst/>
            <a:gdLst>
              <a:gd name="T0" fmla="*/ 3896870 w 1500"/>
              <a:gd name="T1" fmla="*/ 2450230 h 922"/>
              <a:gd name="T2" fmla="*/ 3947376 w 1500"/>
              <a:gd name="T3" fmla="*/ 2147273 h 922"/>
              <a:gd name="T4" fmla="*/ 3179166 w 1500"/>
              <a:gd name="T5" fmla="*/ 414573 h 922"/>
              <a:gd name="T6" fmla="*/ 1174909 w 1500"/>
              <a:gd name="T7" fmla="*/ 265752 h 922"/>
              <a:gd name="T8" fmla="*/ 922383 w 1500"/>
              <a:gd name="T9" fmla="*/ 417230 h 922"/>
              <a:gd name="T10" fmla="*/ 297715 w 1500"/>
              <a:gd name="T11" fmla="*/ 1392539 h 922"/>
              <a:gd name="T12" fmla="*/ 199362 w 1500"/>
              <a:gd name="T13" fmla="*/ 1639688 h 922"/>
              <a:gd name="T14" fmla="*/ 220628 w 1500"/>
              <a:gd name="T15" fmla="*/ 1812426 h 922"/>
              <a:gd name="T16" fmla="*/ 217970 w 1500"/>
              <a:gd name="T17" fmla="*/ 1990480 h 922"/>
              <a:gd name="T18" fmla="*/ 0 w 1500"/>
              <a:gd name="T19" fmla="*/ 2450230 h 922"/>
              <a:gd name="T20" fmla="*/ 3896870 w 1500"/>
              <a:gd name="T21" fmla="*/ 2450230 h 9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1E4D8A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8"/>
          <p:cNvSpPr/>
          <p:nvPr>
            <p:custDataLst>
              <p:tags r:id="rId4"/>
            </p:custDataLst>
          </p:nvPr>
        </p:nvSpPr>
        <p:spPr bwMode="auto">
          <a:xfrm>
            <a:off x="4600575" y="2325370"/>
            <a:ext cx="1330325" cy="1546225"/>
          </a:xfrm>
          <a:custGeom>
            <a:avLst/>
            <a:gdLst>
              <a:gd name="T0" fmla="*/ 2023416 w 761"/>
              <a:gd name="T1" fmla="*/ 0 h 885"/>
              <a:gd name="T2" fmla="*/ 1175230 w 761"/>
              <a:gd name="T3" fmla="*/ 167412 h 885"/>
              <a:gd name="T4" fmla="*/ 922635 w 761"/>
              <a:gd name="T5" fmla="*/ 318879 h 885"/>
              <a:gd name="T6" fmla="*/ 297796 w 761"/>
              <a:gd name="T7" fmla="*/ 1294118 h 885"/>
              <a:gd name="T8" fmla="*/ 199417 w 761"/>
              <a:gd name="T9" fmla="*/ 1541249 h 885"/>
              <a:gd name="T10" fmla="*/ 220688 w 761"/>
              <a:gd name="T11" fmla="*/ 1713976 h 885"/>
              <a:gd name="T12" fmla="*/ 218029 w 761"/>
              <a:gd name="T13" fmla="*/ 1892017 h 885"/>
              <a:gd name="T14" fmla="*/ 0 w 761"/>
              <a:gd name="T15" fmla="*/ 2351734 h 885"/>
              <a:gd name="T16" fmla="*/ 2023416 w 761"/>
              <a:gd name="T17" fmla="*/ 2351734 h 885"/>
              <a:gd name="T18" fmla="*/ 2023416 w 761"/>
              <a:gd name="T19" fmla="*/ 0 h 8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1E4D8A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4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5253355" y="3155950"/>
            <a:ext cx="411480" cy="473710"/>
          </a:xfrm>
          <a:custGeom>
            <a:avLst/>
            <a:gdLst>
              <a:gd name="T0" fmla="*/ 220346 w 131"/>
              <a:gd name="T1" fmla="*/ 345471 h 151"/>
              <a:gd name="T2" fmla="*/ 228310 w 131"/>
              <a:gd name="T3" fmla="*/ 361416 h 151"/>
              <a:gd name="T4" fmla="*/ 127429 w 131"/>
              <a:gd name="T5" fmla="*/ 366731 h 151"/>
              <a:gd name="T6" fmla="*/ 119465 w 131"/>
              <a:gd name="T7" fmla="*/ 350786 h 151"/>
              <a:gd name="T8" fmla="*/ 127429 w 131"/>
              <a:gd name="T9" fmla="*/ 345471 h 151"/>
              <a:gd name="T10" fmla="*/ 207072 w 131"/>
              <a:gd name="T11" fmla="*/ 390648 h 151"/>
              <a:gd name="T12" fmla="*/ 151322 w 131"/>
              <a:gd name="T13" fmla="*/ 401278 h 151"/>
              <a:gd name="T14" fmla="*/ 138048 w 131"/>
              <a:gd name="T15" fmla="*/ 380018 h 151"/>
              <a:gd name="T16" fmla="*/ 172560 w 131"/>
              <a:gd name="T17" fmla="*/ 90354 h 151"/>
              <a:gd name="T18" fmla="*/ 217691 w 131"/>
              <a:gd name="T19" fmla="*/ 332184 h 151"/>
              <a:gd name="T20" fmla="*/ 82298 w 131"/>
              <a:gd name="T21" fmla="*/ 180708 h 151"/>
              <a:gd name="T22" fmla="*/ 172560 w 131"/>
              <a:gd name="T23" fmla="*/ 90354 h 151"/>
              <a:gd name="T24" fmla="*/ 191144 w 131"/>
              <a:gd name="T25" fmla="*/ 108956 h 151"/>
              <a:gd name="T26" fmla="*/ 209727 w 131"/>
              <a:gd name="T27" fmla="*/ 119586 h 151"/>
              <a:gd name="T28" fmla="*/ 188489 w 131"/>
              <a:gd name="T29" fmla="*/ 114271 h 151"/>
              <a:gd name="T30" fmla="*/ 132739 w 131"/>
              <a:gd name="T31" fmla="*/ 140846 h 151"/>
              <a:gd name="T32" fmla="*/ 111500 w 131"/>
              <a:gd name="T33" fmla="*/ 180708 h 151"/>
              <a:gd name="T34" fmla="*/ 106191 w 131"/>
              <a:gd name="T35" fmla="*/ 215255 h 151"/>
              <a:gd name="T36" fmla="*/ 100881 w 131"/>
              <a:gd name="T37" fmla="*/ 196653 h 151"/>
              <a:gd name="T38" fmla="*/ 100881 w 131"/>
              <a:gd name="T39" fmla="*/ 159448 h 151"/>
              <a:gd name="T40" fmla="*/ 124774 w 131"/>
              <a:gd name="T41" fmla="*/ 124901 h 151"/>
              <a:gd name="T42" fmla="*/ 172560 w 131"/>
              <a:gd name="T43" fmla="*/ 106299 h 151"/>
              <a:gd name="T44" fmla="*/ 185834 w 131"/>
              <a:gd name="T45" fmla="*/ 106299 h 151"/>
              <a:gd name="T46" fmla="*/ 185834 w 131"/>
              <a:gd name="T47" fmla="*/ 0 h 151"/>
              <a:gd name="T48" fmla="*/ 175215 w 131"/>
              <a:gd name="T49" fmla="*/ 61122 h 151"/>
              <a:gd name="T50" fmla="*/ 164596 w 131"/>
              <a:gd name="T51" fmla="*/ 0 h 151"/>
              <a:gd name="T52" fmla="*/ 305299 w 131"/>
              <a:gd name="T53" fmla="*/ 58464 h 151"/>
              <a:gd name="T54" fmla="*/ 246894 w 131"/>
              <a:gd name="T55" fmla="*/ 85039 h 151"/>
              <a:gd name="T56" fmla="*/ 90262 w 131"/>
              <a:gd name="T57" fmla="*/ 271062 h 151"/>
              <a:gd name="T58" fmla="*/ 45131 w 131"/>
              <a:gd name="T59" fmla="*/ 287007 h 151"/>
              <a:gd name="T60" fmla="*/ 90262 w 131"/>
              <a:gd name="T61" fmla="*/ 271062 h 151"/>
              <a:gd name="T62" fmla="*/ 58405 w 131"/>
              <a:gd name="T63" fmla="*/ 42520 h 151"/>
              <a:gd name="T64" fmla="*/ 84953 w 131"/>
              <a:gd name="T65" fmla="*/ 98326 h 151"/>
              <a:gd name="T66" fmla="*/ 58405 w 131"/>
              <a:gd name="T67" fmla="*/ 42520 h 151"/>
              <a:gd name="T68" fmla="*/ 289370 w 131"/>
              <a:gd name="T69" fmla="*/ 302952 h 151"/>
              <a:gd name="T70" fmla="*/ 270787 w 131"/>
              <a:gd name="T71" fmla="*/ 255117 h 151"/>
              <a:gd name="T72" fmla="*/ 257513 w 131"/>
              <a:gd name="T73" fmla="*/ 271062 h 151"/>
              <a:gd name="T74" fmla="*/ 347775 w 131"/>
              <a:gd name="T75" fmla="*/ 183365 h 151"/>
              <a:gd name="T76" fmla="*/ 297334 w 131"/>
              <a:gd name="T77" fmla="*/ 180708 h 151"/>
              <a:gd name="T78" fmla="*/ 347775 w 131"/>
              <a:gd name="T79" fmla="*/ 162106 h 151"/>
              <a:gd name="T80" fmla="*/ 0 w 131"/>
              <a:gd name="T81" fmla="*/ 183365 h 151"/>
              <a:gd name="T82" fmla="*/ 53095 w 131"/>
              <a:gd name="T83" fmla="*/ 162106 h 151"/>
              <a:gd name="T84" fmla="*/ 53095 w 131"/>
              <a:gd name="T85" fmla="*/ 183365 h 15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221095" y="3239135"/>
            <a:ext cx="392430" cy="307975"/>
          </a:xfrm>
          <a:custGeom>
            <a:avLst/>
            <a:gdLst>
              <a:gd name="T0" fmla="*/ 331967 w 125"/>
              <a:gd name="T1" fmla="*/ 143388 h 98"/>
              <a:gd name="T2" fmla="*/ 331967 w 125"/>
              <a:gd name="T3" fmla="*/ 241636 h 98"/>
              <a:gd name="T4" fmla="*/ 313377 w 125"/>
              <a:gd name="T5" fmla="*/ 260223 h 98"/>
              <a:gd name="T6" fmla="*/ 15934 w 125"/>
              <a:gd name="T7" fmla="*/ 260223 h 98"/>
              <a:gd name="T8" fmla="*/ 0 w 125"/>
              <a:gd name="T9" fmla="*/ 241636 h 98"/>
              <a:gd name="T10" fmla="*/ 0 w 125"/>
              <a:gd name="T11" fmla="*/ 143388 h 98"/>
              <a:gd name="T12" fmla="*/ 146065 w 125"/>
              <a:gd name="T13" fmla="*/ 143388 h 98"/>
              <a:gd name="T14" fmla="*/ 146065 w 125"/>
              <a:gd name="T15" fmla="*/ 164631 h 98"/>
              <a:gd name="T16" fmla="*/ 156688 w 125"/>
              <a:gd name="T17" fmla="*/ 175252 h 98"/>
              <a:gd name="T18" fmla="*/ 175279 w 125"/>
              <a:gd name="T19" fmla="*/ 175252 h 98"/>
              <a:gd name="T20" fmla="*/ 183246 w 125"/>
              <a:gd name="T21" fmla="*/ 164631 h 98"/>
              <a:gd name="T22" fmla="*/ 183246 w 125"/>
              <a:gd name="T23" fmla="*/ 143388 h 98"/>
              <a:gd name="T24" fmla="*/ 331967 w 125"/>
              <a:gd name="T25" fmla="*/ 143388 h 98"/>
              <a:gd name="T26" fmla="*/ 132787 w 125"/>
              <a:gd name="T27" fmla="*/ 50451 h 98"/>
              <a:gd name="T28" fmla="*/ 199180 w 125"/>
              <a:gd name="T29" fmla="*/ 50451 h 98"/>
              <a:gd name="T30" fmla="*/ 199180 w 125"/>
              <a:gd name="T31" fmla="*/ 29209 h 98"/>
              <a:gd name="T32" fmla="*/ 191213 w 125"/>
              <a:gd name="T33" fmla="*/ 21243 h 98"/>
              <a:gd name="T34" fmla="*/ 140754 w 125"/>
              <a:gd name="T35" fmla="*/ 21243 h 98"/>
              <a:gd name="T36" fmla="*/ 132787 w 125"/>
              <a:gd name="T37" fmla="*/ 29209 h 98"/>
              <a:gd name="T38" fmla="*/ 132787 w 125"/>
              <a:gd name="T39" fmla="*/ 50451 h 98"/>
              <a:gd name="T40" fmla="*/ 15934 w 125"/>
              <a:gd name="T41" fmla="*/ 50451 h 98"/>
              <a:gd name="T42" fmla="*/ 114197 w 125"/>
              <a:gd name="T43" fmla="*/ 50451 h 98"/>
              <a:gd name="T44" fmla="*/ 114197 w 125"/>
              <a:gd name="T45" fmla="*/ 29209 h 98"/>
              <a:gd name="T46" fmla="*/ 140754 w 125"/>
              <a:gd name="T47" fmla="*/ 0 h 98"/>
              <a:gd name="T48" fmla="*/ 191213 w 125"/>
              <a:gd name="T49" fmla="*/ 0 h 98"/>
              <a:gd name="T50" fmla="*/ 217770 w 125"/>
              <a:gd name="T51" fmla="*/ 29209 h 98"/>
              <a:gd name="T52" fmla="*/ 217770 w 125"/>
              <a:gd name="T53" fmla="*/ 50451 h 98"/>
              <a:gd name="T54" fmla="*/ 313377 w 125"/>
              <a:gd name="T55" fmla="*/ 50451 h 98"/>
              <a:gd name="T56" fmla="*/ 331967 w 125"/>
              <a:gd name="T57" fmla="*/ 69039 h 98"/>
              <a:gd name="T58" fmla="*/ 331967 w 125"/>
              <a:gd name="T59" fmla="*/ 124801 h 98"/>
              <a:gd name="T60" fmla="*/ 0 w 125"/>
              <a:gd name="T61" fmla="*/ 124801 h 98"/>
              <a:gd name="T62" fmla="*/ 0 w 125"/>
              <a:gd name="T63" fmla="*/ 69039 h 98"/>
              <a:gd name="T64" fmla="*/ 15934 w 125"/>
              <a:gd name="T65" fmla="*/ 50451 h 98"/>
              <a:gd name="T66" fmla="*/ 15934 w 125"/>
              <a:gd name="T67" fmla="*/ 50451 h 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6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253355" y="4150360"/>
            <a:ext cx="450215" cy="452755"/>
          </a:xfrm>
          <a:custGeom>
            <a:avLst/>
            <a:gdLst>
              <a:gd name="T0" fmla="*/ 223573 w 143"/>
              <a:gd name="T1" fmla="*/ 119700 h 144"/>
              <a:gd name="T2" fmla="*/ 186311 w 143"/>
              <a:gd name="T3" fmla="*/ 125020 h 144"/>
              <a:gd name="T4" fmla="*/ 199619 w 143"/>
              <a:gd name="T5" fmla="*/ 170240 h 144"/>
              <a:gd name="T6" fmla="*/ 279467 w 143"/>
              <a:gd name="T7" fmla="*/ 47880 h 144"/>
              <a:gd name="T8" fmla="*/ 332698 w 143"/>
              <a:gd name="T9" fmla="*/ 50540 h 144"/>
              <a:gd name="T10" fmla="*/ 332698 w 143"/>
              <a:gd name="T11" fmla="*/ 103740 h 144"/>
              <a:gd name="T12" fmla="*/ 212927 w 143"/>
              <a:gd name="T13" fmla="*/ 180880 h 144"/>
              <a:gd name="T14" fmla="*/ 255512 w 143"/>
              <a:gd name="T15" fmla="*/ 196839 h 144"/>
              <a:gd name="T16" fmla="*/ 263497 w 143"/>
              <a:gd name="T17" fmla="*/ 156940 h 144"/>
              <a:gd name="T18" fmla="*/ 311406 w 143"/>
              <a:gd name="T19" fmla="*/ 196839 h 144"/>
              <a:gd name="T20" fmla="*/ 303421 w 143"/>
              <a:gd name="T21" fmla="*/ 117040 h 144"/>
              <a:gd name="T22" fmla="*/ 330037 w 143"/>
              <a:gd name="T23" fmla="*/ 196839 h 144"/>
              <a:gd name="T24" fmla="*/ 353991 w 143"/>
              <a:gd name="T25" fmla="*/ 215459 h 144"/>
              <a:gd name="T26" fmla="*/ 186311 w 143"/>
              <a:gd name="T27" fmla="*/ 359099 h 144"/>
              <a:gd name="T28" fmla="*/ 167680 w 143"/>
              <a:gd name="T29" fmla="*/ 383039 h 144"/>
              <a:gd name="T30" fmla="*/ 23954 w 143"/>
              <a:gd name="T31" fmla="*/ 215459 h 144"/>
              <a:gd name="T32" fmla="*/ 0 w 143"/>
              <a:gd name="T33" fmla="*/ 196839 h 144"/>
              <a:gd name="T34" fmla="*/ 167680 w 143"/>
              <a:gd name="T35" fmla="*/ 53200 h 144"/>
              <a:gd name="T36" fmla="*/ 186311 w 143"/>
              <a:gd name="T37" fmla="*/ 26600 h 144"/>
              <a:gd name="T38" fmla="*/ 263497 w 143"/>
              <a:gd name="T39" fmla="*/ 79800 h 144"/>
              <a:gd name="T40" fmla="*/ 250189 w 143"/>
              <a:gd name="T41" fmla="*/ 93100 h 144"/>
              <a:gd name="T42" fmla="*/ 186311 w 143"/>
              <a:gd name="T43" fmla="*/ 106400 h 144"/>
              <a:gd name="T44" fmla="*/ 186311 w 143"/>
              <a:gd name="T45" fmla="*/ 247379 h 144"/>
              <a:gd name="T46" fmla="*/ 255512 w 143"/>
              <a:gd name="T47" fmla="*/ 215459 h 144"/>
              <a:gd name="T48" fmla="*/ 167680 w 143"/>
              <a:gd name="T49" fmla="*/ 247379 h 144"/>
              <a:gd name="T50" fmla="*/ 98479 w 143"/>
              <a:gd name="T51" fmla="*/ 215459 h 144"/>
              <a:gd name="T52" fmla="*/ 167680 w 143"/>
              <a:gd name="T53" fmla="*/ 247379 h 144"/>
              <a:gd name="T54" fmla="*/ 167680 w 143"/>
              <a:gd name="T55" fmla="*/ 162260 h 144"/>
              <a:gd name="T56" fmla="*/ 98479 w 143"/>
              <a:gd name="T57" fmla="*/ 196839 h 144"/>
              <a:gd name="T58" fmla="*/ 167680 w 143"/>
              <a:gd name="T59" fmla="*/ 71820 h 144"/>
              <a:gd name="T60" fmla="*/ 79848 w 143"/>
              <a:gd name="T61" fmla="*/ 196839 h 144"/>
              <a:gd name="T62" fmla="*/ 167680 w 143"/>
              <a:gd name="T63" fmla="*/ 71820 h 144"/>
              <a:gd name="T64" fmla="*/ 167680 w 143"/>
              <a:gd name="T65" fmla="*/ 303239 h 144"/>
              <a:gd name="T66" fmla="*/ 42585 w 143"/>
              <a:gd name="T67" fmla="*/ 215459 h 144"/>
              <a:gd name="T68" fmla="*/ 186311 w 143"/>
              <a:gd name="T69" fmla="*/ 303239 h 144"/>
              <a:gd name="T70" fmla="*/ 311406 w 143"/>
              <a:gd name="T71" fmla="*/ 215459 h 144"/>
              <a:gd name="T72" fmla="*/ 186311 w 143"/>
              <a:gd name="T73" fmla="*/ 303239 h 1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7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6273165" y="4150360"/>
            <a:ext cx="288925" cy="479425"/>
          </a:xfrm>
          <a:custGeom>
            <a:avLst/>
            <a:gdLst>
              <a:gd name="T0" fmla="*/ 122208 w 92"/>
              <a:gd name="T1" fmla="*/ 185817 h 153"/>
              <a:gd name="T2" fmla="*/ 233788 w 92"/>
              <a:gd name="T3" fmla="*/ 294652 h 153"/>
              <a:gd name="T4" fmla="*/ 122208 w 92"/>
              <a:gd name="T5" fmla="*/ 406142 h 153"/>
              <a:gd name="T6" fmla="*/ 10627 w 92"/>
              <a:gd name="T7" fmla="*/ 294652 h 153"/>
              <a:gd name="T8" fmla="*/ 122208 w 92"/>
              <a:gd name="T9" fmla="*/ 185817 h 153"/>
              <a:gd name="T10" fmla="*/ 122208 w 92"/>
              <a:gd name="T11" fmla="*/ 185817 h 153"/>
              <a:gd name="T12" fmla="*/ 122208 w 92"/>
              <a:gd name="T13" fmla="*/ 209707 h 153"/>
              <a:gd name="T14" fmla="*/ 207221 w 92"/>
              <a:gd name="T15" fmla="*/ 294652 h 153"/>
              <a:gd name="T16" fmla="*/ 122208 w 92"/>
              <a:gd name="T17" fmla="*/ 379597 h 153"/>
              <a:gd name="T18" fmla="*/ 37194 w 92"/>
              <a:gd name="T19" fmla="*/ 294652 h 153"/>
              <a:gd name="T20" fmla="*/ 122208 w 92"/>
              <a:gd name="T21" fmla="*/ 209707 h 153"/>
              <a:gd name="T22" fmla="*/ 122208 w 92"/>
              <a:gd name="T23" fmla="*/ 209707 h 153"/>
              <a:gd name="T24" fmla="*/ 122208 w 92"/>
              <a:gd name="T25" fmla="*/ 215016 h 153"/>
              <a:gd name="T26" fmla="*/ 140804 w 92"/>
              <a:gd name="T27" fmla="*/ 270761 h 153"/>
              <a:gd name="T28" fmla="*/ 199251 w 92"/>
              <a:gd name="T29" fmla="*/ 270761 h 153"/>
              <a:gd name="T30" fmla="*/ 151431 w 92"/>
              <a:gd name="T31" fmla="*/ 305270 h 153"/>
              <a:gd name="T32" fmla="*/ 170028 w 92"/>
              <a:gd name="T33" fmla="*/ 361015 h 153"/>
              <a:gd name="T34" fmla="*/ 122208 w 92"/>
              <a:gd name="T35" fmla="*/ 326506 h 153"/>
              <a:gd name="T36" fmla="*/ 74387 w 92"/>
              <a:gd name="T37" fmla="*/ 361015 h 153"/>
              <a:gd name="T38" fmla="*/ 92984 w 92"/>
              <a:gd name="T39" fmla="*/ 305270 h 153"/>
              <a:gd name="T40" fmla="*/ 45164 w 92"/>
              <a:gd name="T41" fmla="*/ 270761 h 153"/>
              <a:gd name="T42" fmla="*/ 103611 w 92"/>
              <a:gd name="T43" fmla="*/ 270761 h 153"/>
              <a:gd name="T44" fmla="*/ 122208 w 92"/>
              <a:gd name="T45" fmla="*/ 215016 h 153"/>
              <a:gd name="T46" fmla="*/ 0 w 92"/>
              <a:gd name="T47" fmla="*/ 0 h 153"/>
              <a:gd name="T48" fmla="*/ 39850 w 92"/>
              <a:gd name="T49" fmla="*/ 0 h 153"/>
              <a:gd name="T50" fmla="*/ 39850 w 92"/>
              <a:gd name="T51" fmla="*/ 119454 h 153"/>
              <a:gd name="T52" fmla="*/ 0 w 92"/>
              <a:gd name="T53" fmla="*/ 90254 h 153"/>
              <a:gd name="T54" fmla="*/ 0 w 92"/>
              <a:gd name="T55" fmla="*/ 0 h 153"/>
              <a:gd name="T56" fmla="*/ 66417 w 92"/>
              <a:gd name="T57" fmla="*/ 0 h 153"/>
              <a:gd name="T58" fmla="*/ 177998 w 92"/>
              <a:gd name="T59" fmla="*/ 0 h 153"/>
              <a:gd name="T60" fmla="*/ 177998 w 92"/>
              <a:gd name="T61" fmla="*/ 140690 h 153"/>
              <a:gd name="T62" fmla="*/ 122208 w 92"/>
              <a:gd name="T63" fmla="*/ 185817 h 153"/>
              <a:gd name="T64" fmla="*/ 66417 w 92"/>
              <a:gd name="T65" fmla="*/ 140690 h 153"/>
              <a:gd name="T66" fmla="*/ 66417 w 92"/>
              <a:gd name="T67" fmla="*/ 0 h 153"/>
              <a:gd name="T68" fmla="*/ 204565 w 92"/>
              <a:gd name="T69" fmla="*/ 0 h 153"/>
              <a:gd name="T70" fmla="*/ 244415 w 92"/>
              <a:gd name="T71" fmla="*/ 0 h 153"/>
              <a:gd name="T72" fmla="*/ 244415 w 92"/>
              <a:gd name="T73" fmla="*/ 90254 h 153"/>
              <a:gd name="T74" fmla="*/ 204565 w 92"/>
              <a:gd name="T75" fmla="*/ 119454 h 153"/>
              <a:gd name="T76" fmla="*/ 204565 w 92"/>
              <a:gd name="T77" fmla="*/ 0 h 1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7653020" y="2260600"/>
            <a:ext cx="811530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第二步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7653020" y="2662555"/>
            <a:ext cx="3336290" cy="967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00000"/>
              </a:lnSpc>
            </a:pPr>
            <a:r>
              <a:rPr 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创建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login.jsp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、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index.html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页面，同时创建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LoginServlet.java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和AdminDAO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以实现登录跳转功能。</a:t>
            </a:r>
            <a:endParaRPr lang="zh-CN" altLang="en-US" sz="16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7652385" y="3862705"/>
            <a:ext cx="8128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第四步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7653020" y="4150360"/>
            <a:ext cx="3336290" cy="1167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00000"/>
              </a:lnSpc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创建viewSchedules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.jsp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页面，并对应创建ViewSchedulesServlet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以实现浏览班次功能。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2338705" y="2273300"/>
            <a:ext cx="1605280" cy="328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第一步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635" y="2662555"/>
            <a:ext cx="3981450" cy="823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00000"/>
              </a:lnSpc>
            </a:pPr>
            <a:r>
              <a:rPr 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创建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ticket_management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数据库，在其中创建班次、订单以及管理员表。编写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JDBC.java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连接数据库。</a:t>
            </a:r>
            <a:endParaRPr lang="zh-CN" altLang="en-US" sz="16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3054350" y="3547110"/>
            <a:ext cx="88963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第三步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635" y="3871595"/>
            <a:ext cx="4511040" cy="2702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00000"/>
              </a:lnSpc>
            </a:pPr>
            <a:r>
              <a:rPr 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创建manageSchedules.html，再分别创建addSchedule.html、updateSchedule.jsp、querySchedule.jsp以及deleteSchedule.jsp，并对应创建AddScheduleServlet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、UpdateScheduleServlet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、QueryScheduleServlet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以及DeleteScheduleServlet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以实现对班次表的增删改查。</a:t>
            </a:r>
            <a:endParaRPr lang="zh-CN" altLang="en-US" sz="16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6040" y="445770"/>
            <a:ext cx="331787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r>
              <a:rPr lang="en-US" altLang="zh-CN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措施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9"/>
          <p:cNvSpPr/>
          <p:nvPr>
            <p:custDataLst>
              <p:tags r:id="rId1"/>
            </p:custDataLst>
          </p:nvPr>
        </p:nvSpPr>
        <p:spPr bwMode="auto">
          <a:xfrm>
            <a:off x="1381125" y="1934845"/>
            <a:ext cx="1921510" cy="1925320"/>
          </a:xfrm>
          <a:custGeom>
            <a:avLst/>
            <a:gdLst>
              <a:gd name="T0" fmla="*/ 445 w 776"/>
              <a:gd name="T1" fmla="*/ 744 h 776"/>
              <a:gd name="T2" fmla="*/ 330 w 776"/>
              <a:gd name="T3" fmla="*/ 744 h 776"/>
              <a:gd name="T4" fmla="*/ 31 w 776"/>
              <a:gd name="T5" fmla="*/ 446 h 776"/>
              <a:gd name="T6" fmla="*/ 31 w 776"/>
              <a:gd name="T7" fmla="*/ 330 h 776"/>
              <a:gd name="T8" fmla="*/ 330 w 776"/>
              <a:gd name="T9" fmla="*/ 32 h 776"/>
              <a:gd name="T10" fmla="*/ 445 w 776"/>
              <a:gd name="T11" fmla="*/ 32 h 776"/>
              <a:gd name="T12" fmla="*/ 744 w 776"/>
              <a:gd name="T13" fmla="*/ 330 h 776"/>
              <a:gd name="T14" fmla="*/ 744 w 776"/>
              <a:gd name="T15" fmla="*/ 446 h 776"/>
              <a:gd name="T16" fmla="*/ 445 w 776"/>
              <a:gd name="T17" fmla="*/ 744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6" h="776">
                <a:moveTo>
                  <a:pt x="445" y="744"/>
                </a:moveTo>
                <a:cubicBezTo>
                  <a:pt x="413" y="776"/>
                  <a:pt x="362" y="776"/>
                  <a:pt x="330" y="744"/>
                </a:cubicBezTo>
                <a:cubicBezTo>
                  <a:pt x="31" y="446"/>
                  <a:pt x="31" y="446"/>
                  <a:pt x="31" y="446"/>
                </a:cubicBezTo>
                <a:cubicBezTo>
                  <a:pt x="0" y="414"/>
                  <a:pt x="0" y="362"/>
                  <a:pt x="31" y="330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62" y="0"/>
                  <a:pt x="413" y="0"/>
                  <a:pt x="445" y="32"/>
                </a:cubicBezTo>
                <a:cubicBezTo>
                  <a:pt x="744" y="330"/>
                  <a:pt x="744" y="330"/>
                  <a:pt x="744" y="330"/>
                </a:cubicBezTo>
                <a:cubicBezTo>
                  <a:pt x="776" y="362"/>
                  <a:pt x="776" y="414"/>
                  <a:pt x="744" y="446"/>
                </a:cubicBezTo>
                <a:lnTo>
                  <a:pt x="445" y="744"/>
                </a:lnTo>
                <a:close/>
              </a:path>
            </a:pathLst>
          </a:custGeom>
          <a:solidFill>
            <a:srgbClr val="1E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9"/>
          <p:cNvSpPr/>
          <p:nvPr>
            <p:custDataLst>
              <p:tags r:id="rId2"/>
            </p:custDataLst>
          </p:nvPr>
        </p:nvSpPr>
        <p:spPr bwMode="auto">
          <a:xfrm>
            <a:off x="3901440" y="1934845"/>
            <a:ext cx="1921510" cy="1925320"/>
          </a:xfrm>
          <a:custGeom>
            <a:avLst/>
            <a:gdLst>
              <a:gd name="T0" fmla="*/ 445 w 776"/>
              <a:gd name="T1" fmla="*/ 744 h 776"/>
              <a:gd name="T2" fmla="*/ 330 w 776"/>
              <a:gd name="T3" fmla="*/ 744 h 776"/>
              <a:gd name="T4" fmla="*/ 31 w 776"/>
              <a:gd name="T5" fmla="*/ 446 h 776"/>
              <a:gd name="T6" fmla="*/ 31 w 776"/>
              <a:gd name="T7" fmla="*/ 330 h 776"/>
              <a:gd name="T8" fmla="*/ 330 w 776"/>
              <a:gd name="T9" fmla="*/ 32 h 776"/>
              <a:gd name="T10" fmla="*/ 445 w 776"/>
              <a:gd name="T11" fmla="*/ 32 h 776"/>
              <a:gd name="T12" fmla="*/ 744 w 776"/>
              <a:gd name="T13" fmla="*/ 330 h 776"/>
              <a:gd name="T14" fmla="*/ 744 w 776"/>
              <a:gd name="T15" fmla="*/ 446 h 776"/>
              <a:gd name="T16" fmla="*/ 445 w 776"/>
              <a:gd name="T17" fmla="*/ 744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6" h="776">
                <a:moveTo>
                  <a:pt x="445" y="744"/>
                </a:moveTo>
                <a:cubicBezTo>
                  <a:pt x="413" y="776"/>
                  <a:pt x="362" y="776"/>
                  <a:pt x="330" y="744"/>
                </a:cubicBezTo>
                <a:cubicBezTo>
                  <a:pt x="31" y="446"/>
                  <a:pt x="31" y="446"/>
                  <a:pt x="31" y="446"/>
                </a:cubicBezTo>
                <a:cubicBezTo>
                  <a:pt x="0" y="414"/>
                  <a:pt x="0" y="362"/>
                  <a:pt x="31" y="330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62" y="0"/>
                  <a:pt x="413" y="0"/>
                  <a:pt x="445" y="32"/>
                </a:cubicBezTo>
                <a:cubicBezTo>
                  <a:pt x="744" y="330"/>
                  <a:pt x="744" y="330"/>
                  <a:pt x="744" y="330"/>
                </a:cubicBezTo>
                <a:cubicBezTo>
                  <a:pt x="776" y="362"/>
                  <a:pt x="776" y="414"/>
                  <a:pt x="744" y="446"/>
                </a:cubicBezTo>
                <a:lnTo>
                  <a:pt x="445" y="744"/>
                </a:lnTo>
                <a:close/>
              </a:path>
            </a:pathLst>
          </a:custGeom>
          <a:solidFill>
            <a:srgbClr val="1E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9"/>
          <p:cNvSpPr/>
          <p:nvPr>
            <p:custDataLst>
              <p:tags r:id="rId3"/>
            </p:custDataLst>
          </p:nvPr>
        </p:nvSpPr>
        <p:spPr bwMode="auto">
          <a:xfrm>
            <a:off x="6324600" y="1934845"/>
            <a:ext cx="1921510" cy="1925320"/>
          </a:xfrm>
          <a:custGeom>
            <a:avLst/>
            <a:gdLst>
              <a:gd name="T0" fmla="*/ 445 w 776"/>
              <a:gd name="T1" fmla="*/ 744 h 776"/>
              <a:gd name="T2" fmla="*/ 330 w 776"/>
              <a:gd name="T3" fmla="*/ 744 h 776"/>
              <a:gd name="T4" fmla="*/ 31 w 776"/>
              <a:gd name="T5" fmla="*/ 446 h 776"/>
              <a:gd name="T6" fmla="*/ 31 w 776"/>
              <a:gd name="T7" fmla="*/ 330 h 776"/>
              <a:gd name="T8" fmla="*/ 330 w 776"/>
              <a:gd name="T9" fmla="*/ 32 h 776"/>
              <a:gd name="T10" fmla="*/ 445 w 776"/>
              <a:gd name="T11" fmla="*/ 32 h 776"/>
              <a:gd name="T12" fmla="*/ 744 w 776"/>
              <a:gd name="T13" fmla="*/ 330 h 776"/>
              <a:gd name="T14" fmla="*/ 744 w 776"/>
              <a:gd name="T15" fmla="*/ 446 h 776"/>
              <a:gd name="T16" fmla="*/ 445 w 776"/>
              <a:gd name="T17" fmla="*/ 744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6" h="776">
                <a:moveTo>
                  <a:pt x="445" y="744"/>
                </a:moveTo>
                <a:cubicBezTo>
                  <a:pt x="413" y="776"/>
                  <a:pt x="362" y="776"/>
                  <a:pt x="330" y="744"/>
                </a:cubicBezTo>
                <a:cubicBezTo>
                  <a:pt x="31" y="446"/>
                  <a:pt x="31" y="446"/>
                  <a:pt x="31" y="446"/>
                </a:cubicBezTo>
                <a:cubicBezTo>
                  <a:pt x="0" y="414"/>
                  <a:pt x="0" y="362"/>
                  <a:pt x="31" y="330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62" y="0"/>
                  <a:pt x="413" y="0"/>
                  <a:pt x="445" y="32"/>
                </a:cubicBezTo>
                <a:cubicBezTo>
                  <a:pt x="744" y="330"/>
                  <a:pt x="744" y="330"/>
                  <a:pt x="744" y="330"/>
                </a:cubicBezTo>
                <a:cubicBezTo>
                  <a:pt x="776" y="362"/>
                  <a:pt x="776" y="414"/>
                  <a:pt x="744" y="446"/>
                </a:cubicBezTo>
                <a:lnTo>
                  <a:pt x="445" y="744"/>
                </a:lnTo>
                <a:close/>
              </a:path>
            </a:pathLst>
          </a:custGeom>
          <a:solidFill>
            <a:srgbClr val="1E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9"/>
          <p:cNvSpPr/>
          <p:nvPr>
            <p:custDataLst>
              <p:tags r:id="rId4"/>
            </p:custDataLst>
          </p:nvPr>
        </p:nvSpPr>
        <p:spPr bwMode="auto">
          <a:xfrm>
            <a:off x="8828405" y="1934845"/>
            <a:ext cx="1921510" cy="1925320"/>
          </a:xfrm>
          <a:custGeom>
            <a:avLst/>
            <a:gdLst>
              <a:gd name="T0" fmla="*/ 445 w 776"/>
              <a:gd name="T1" fmla="*/ 744 h 776"/>
              <a:gd name="T2" fmla="*/ 330 w 776"/>
              <a:gd name="T3" fmla="*/ 744 h 776"/>
              <a:gd name="T4" fmla="*/ 31 w 776"/>
              <a:gd name="T5" fmla="*/ 446 h 776"/>
              <a:gd name="T6" fmla="*/ 31 w 776"/>
              <a:gd name="T7" fmla="*/ 330 h 776"/>
              <a:gd name="T8" fmla="*/ 330 w 776"/>
              <a:gd name="T9" fmla="*/ 32 h 776"/>
              <a:gd name="T10" fmla="*/ 445 w 776"/>
              <a:gd name="T11" fmla="*/ 32 h 776"/>
              <a:gd name="T12" fmla="*/ 744 w 776"/>
              <a:gd name="T13" fmla="*/ 330 h 776"/>
              <a:gd name="T14" fmla="*/ 744 w 776"/>
              <a:gd name="T15" fmla="*/ 446 h 776"/>
              <a:gd name="T16" fmla="*/ 445 w 776"/>
              <a:gd name="T17" fmla="*/ 744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6" h="776">
                <a:moveTo>
                  <a:pt x="445" y="744"/>
                </a:moveTo>
                <a:cubicBezTo>
                  <a:pt x="413" y="776"/>
                  <a:pt x="362" y="776"/>
                  <a:pt x="330" y="744"/>
                </a:cubicBezTo>
                <a:cubicBezTo>
                  <a:pt x="31" y="446"/>
                  <a:pt x="31" y="446"/>
                  <a:pt x="31" y="446"/>
                </a:cubicBezTo>
                <a:cubicBezTo>
                  <a:pt x="0" y="414"/>
                  <a:pt x="0" y="362"/>
                  <a:pt x="31" y="330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62" y="0"/>
                  <a:pt x="413" y="0"/>
                  <a:pt x="445" y="32"/>
                </a:cubicBezTo>
                <a:cubicBezTo>
                  <a:pt x="744" y="330"/>
                  <a:pt x="744" y="330"/>
                  <a:pt x="744" y="330"/>
                </a:cubicBezTo>
                <a:cubicBezTo>
                  <a:pt x="776" y="362"/>
                  <a:pt x="776" y="414"/>
                  <a:pt x="744" y="446"/>
                </a:cubicBezTo>
                <a:lnTo>
                  <a:pt x="445" y="744"/>
                </a:lnTo>
                <a:close/>
              </a:path>
            </a:pathLst>
          </a:custGeom>
          <a:solidFill>
            <a:srgbClr val="1E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6984365" y="2574925"/>
            <a:ext cx="601345" cy="636905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Freeform 10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501515" y="2538730"/>
            <a:ext cx="720725" cy="718185"/>
          </a:xfrm>
          <a:custGeom>
            <a:avLst/>
            <a:gdLst>
              <a:gd name="T0" fmla="*/ 122 w 689"/>
              <a:gd name="T1" fmla="*/ 472 h 688"/>
              <a:gd name="T2" fmla="*/ 567 w 689"/>
              <a:gd name="T3" fmla="*/ 215 h 688"/>
              <a:gd name="T4" fmla="*/ 495 w 689"/>
              <a:gd name="T5" fmla="*/ 605 h 688"/>
              <a:gd name="T6" fmla="*/ 194 w 689"/>
              <a:gd name="T7" fmla="*/ 83 h 688"/>
              <a:gd name="T8" fmla="*/ 495 w 689"/>
              <a:gd name="T9" fmla="*/ 605 h 688"/>
              <a:gd name="T10" fmla="*/ 161 w 689"/>
              <a:gd name="T11" fmla="*/ 450 h 688"/>
              <a:gd name="T12" fmla="*/ 528 w 689"/>
              <a:gd name="T13" fmla="*/ 238 h 688"/>
              <a:gd name="T14" fmla="*/ 460 w 689"/>
              <a:gd name="T15" fmla="*/ 543 h 688"/>
              <a:gd name="T16" fmla="*/ 230 w 689"/>
              <a:gd name="T17" fmla="*/ 145 h 688"/>
              <a:gd name="T18" fmla="*/ 460 w 689"/>
              <a:gd name="T19" fmla="*/ 543 h 688"/>
              <a:gd name="T20" fmla="*/ 345 w 689"/>
              <a:gd name="T21" fmla="*/ 376 h 688"/>
              <a:gd name="T22" fmla="*/ 345 w 689"/>
              <a:gd name="T23" fmla="*/ 311 h 688"/>
              <a:gd name="T24" fmla="*/ 359 w 689"/>
              <a:gd name="T25" fmla="*/ 158 h 688"/>
              <a:gd name="T26" fmla="*/ 344 w 689"/>
              <a:gd name="T27" fmla="*/ 172 h 688"/>
              <a:gd name="T28" fmla="*/ 330 w 689"/>
              <a:gd name="T29" fmla="*/ 135 h 688"/>
              <a:gd name="T30" fmla="*/ 345 w 689"/>
              <a:gd name="T31" fmla="*/ 121 h 688"/>
              <a:gd name="T32" fmla="*/ 359 w 689"/>
              <a:gd name="T33" fmla="*/ 158 h 688"/>
              <a:gd name="T34" fmla="*/ 345 w 689"/>
              <a:gd name="T35" fmla="*/ 567 h 688"/>
              <a:gd name="T36" fmla="*/ 330 w 689"/>
              <a:gd name="T37" fmla="*/ 553 h 688"/>
              <a:gd name="T38" fmla="*/ 344 w 689"/>
              <a:gd name="T39" fmla="*/ 516 h 688"/>
              <a:gd name="T40" fmla="*/ 359 w 689"/>
              <a:gd name="T41" fmla="*/ 530 h 688"/>
              <a:gd name="T42" fmla="*/ 159 w 689"/>
              <a:gd name="T43" fmla="*/ 326 h 688"/>
              <a:gd name="T44" fmla="*/ 173 w 689"/>
              <a:gd name="T45" fmla="*/ 342 h 688"/>
              <a:gd name="T46" fmla="*/ 136 w 689"/>
              <a:gd name="T47" fmla="*/ 356 h 688"/>
              <a:gd name="T48" fmla="*/ 122 w 689"/>
              <a:gd name="T49" fmla="*/ 340 h 688"/>
              <a:gd name="T50" fmla="*/ 159 w 689"/>
              <a:gd name="T51" fmla="*/ 326 h 688"/>
              <a:gd name="T52" fmla="*/ 567 w 689"/>
              <a:gd name="T53" fmla="*/ 340 h 688"/>
              <a:gd name="T54" fmla="*/ 553 w 689"/>
              <a:gd name="T55" fmla="*/ 356 h 688"/>
              <a:gd name="T56" fmla="*/ 516 w 689"/>
              <a:gd name="T57" fmla="*/ 342 h 688"/>
              <a:gd name="T58" fmla="*/ 530 w 689"/>
              <a:gd name="T59" fmla="*/ 326 h 688"/>
              <a:gd name="T60" fmla="*/ 363 w 689"/>
              <a:gd name="T61" fmla="*/ 344 h 688"/>
              <a:gd name="T62" fmla="*/ 327 w 689"/>
              <a:gd name="T63" fmla="*/ 344 h 688"/>
              <a:gd name="T64" fmla="*/ 345 w 689"/>
              <a:gd name="T65" fmla="*/ 201 h 688"/>
              <a:gd name="T66" fmla="*/ 363 w 689"/>
              <a:gd name="T67" fmla="*/ 344 h 688"/>
              <a:gd name="T68" fmla="*/ 262 w 689"/>
              <a:gd name="T69" fmla="*/ 429 h 688"/>
              <a:gd name="T70" fmla="*/ 329 w 689"/>
              <a:gd name="T71" fmla="*/ 336 h 688"/>
              <a:gd name="T72" fmla="*/ 355 w 689"/>
              <a:gd name="T73" fmla="*/ 361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9" h="688">
                <a:moveTo>
                  <a:pt x="216" y="121"/>
                </a:moveTo>
                <a:cubicBezTo>
                  <a:pt x="94" y="192"/>
                  <a:pt x="51" y="350"/>
                  <a:pt x="122" y="472"/>
                </a:cubicBezTo>
                <a:cubicBezTo>
                  <a:pt x="193" y="595"/>
                  <a:pt x="350" y="637"/>
                  <a:pt x="473" y="566"/>
                </a:cubicBezTo>
                <a:cubicBezTo>
                  <a:pt x="596" y="495"/>
                  <a:pt x="638" y="338"/>
                  <a:pt x="567" y="215"/>
                </a:cubicBezTo>
                <a:cubicBezTo>
                  <a:pt x="496" y="93"/>
                  <a:pt x="339" y="51"/>
                  <a:pt x="216" y="121"/>
                </a:cubicBezTo>
                <a:close/>
                <a:moveTo>
                  <a:pt x="495" y="605"/>
                </a:moveTo>
                <a:cubicBezTo>
                  <a:pt x="351" y="688"/>
                  <a:pt x="167" y="638"/>
                  <a:pt x="83" y="495"/>
                </a:cubicBezTo>
                <a:cubicBezTo>
                  <a:pt x="0" y="351"/>
                  <a:pt x="50" y="166"/>
                  <a:pt x="194" y="83"/>
                </a:cubicBezTo>
                <a:cubicBezTo>
                  <a:pt x="338" y="0"/>
                  <a:pt x="523" y="49"/>
                  <a:pt x="606" y="193"/>
                </a:cubicBezTo>
                <a:cubicBezTo>
                  <a:pt x="689" y="337"/>
                  <a:pt x="639" y="522"/>
                  <a:pt x="495" y="605"/>
                </a:cubicBezTo>
                <a:close/>
                <a:moveTo>
                  <a:pt x="238" y="160"/>
                </a:moveTo>
                <a:cubicBezTo>
                  <a:pt x="137" y="219"/>
                  <a:pt x="102" y="349"/>
                  <a:pt x="161" y="450"/>
                </a:cubicBezTo>
                <a:cubicBezTo>
                  <a:pt x="219" y="551"/>
                  <a:pt x="349" y="586"/>
                  <a:pt x="451" y="528"/>
                </a:cubicBezTo>
                <a:cubicBezTo>
                  <a:pt x="552" y="469"/>
                  <a:pt x="587" y="339"/>
                  <a:pt x="528" y="238"/>
                </a:cubicBezTo>
                <a:cubicBezTo>
                  <a:pt x="470" y="136"/>
                  <a:pt x="340" y="102"/>
                  <a:pt x="238" y="160"/>
                </a:cubicBezTo>
                <a:close/>
                <a:moveTo>
                  <a:pt x="460" y="543"/>
                </a:moveTo>
                <a:cubicBezTo>
                  <a:pt x="350" y="607"/>
                  <a:pt x="209" y="569"/>
                  <a:pt x="145" y="459"/>
                </a:cubicBezTo>
                <a:cubicBezTo>
                  <a:pt x="82" y="349"/>
                  <a:pt x="120" y="208"/>
                  <a:pt x="230" y="145"/>
                </a:cubicBezTo>
                <a:cubicBezTo>
                  <a:pt x="339" y="81"/>
                  <a:pt x="480" y="119"/>
                  <a:pt x="544" y="229"/>
                </a:cubicBezTo>
                <a:cubicBezTo>
                  <a:pt x="607" y="339"/>
                  <a:pt x="570" y="480"/>
                  <a:pt x="460" y="543"/>
                </a:cubicBezTo>
                <a:close/>
                <a:moveTo>
                  <a:pt x="377" y="344"/>
                </a:moveTo>
                <a:cubicBezTo>
                  <a:pt x="377" y="362"/>
                  <a:pt x="362" y="376"/>
                  <a:pt x="345" y="376"/>
                </a:cubicBezTo>
                <a:cubicBezTo>
                  <a:pt x="327" y="376"/>
                  <a:pt x="312" y="362"/>
                  <a:pt x="312" y="344"/>
                </a:cubicBezTo>
                <a:cubicBezTo>
                  <a:pt x="312" y="326"/>
                  <a:pt x="327" y="311"/>
                  <a:pt x="345" y="311"/>
                </a:cubicBezTo>
                <a:cubicBezTo>
                  <a:pt x="362" y="311"/>
                  <a:pt x="377" y="326"/>
                  <a:pt x="377" y="344"/>
                </a:cubicBezTo>
                <a:close/>
                <a:moveTo>
                  <a:pt x="359" y="158"/>
                </a:moveTo>
                <a:cubicBezTo>
                  <a:pt x="359" y="166"/>
                  <a:pt x="353" y="172"/>
                  <a:pt x="345" y="172"/>
                </a:cubicBezTo>
                <a:lnTo>
                  <a:pt x="344" y="172"/>
                </a:lnTo>
                <a:cubicBezTo>
                  <a:pt x="336" y="172"/>
                  <a:pt x="330" y="166"/>
                  <a:pt x="330" y="158"/>
                </a:cubicBezTo>
                <a:lnTo>
                  <a:pt x="330" y="135"/>
                </a:lnTo>
                <a:cubicBezTo>
                  <a:pt x="330" y="127"/>
                  <a:pt x="336" y="121"/>
                  <a:pt x="344" y="121"/>
                </a:cubicBezTo>
                <a:lnTo>
                  <a:pt x="345" y="121"/>
                </a:lnTo>
                <a:cubicBezTo>
                  <a:pt x="353" y="121"/>
                  <a:pt x="359" y="127"/>
                  <a:pt x="359" y="135"/>
                </a:cubicBezTo>
                <a:lnTo>
                  <a:pt x="359" y="158"/>
                </a:lnTo>
                <a:close/>
                <a:moveTo>
                  <a:pt x="359" y="553"/>
                </a:moveTo>
                <a:cubicBezTo>
                  <a:pt x="359" y="560"/>
                  <a:pt x="353" y="567"/>
                  <a:pt x="345" y="567"/>
                </a:cubicBezTo>
                <a:lnTo>
                  <a:pt x="344" y="567"/>
                </a:lnTo>
                <a:cubicBezTo>
                  <a:pt x="336" y="567"/>
                  <a:pt x="330" y="560"/>
                  <a:pt x="330" y="553"/>
                </a:cubicBezTo>
                <a:lnTo>
                  <a:pt x="330" y="530"/>
                </a:lnTo>
                <a:cubicBezTo>
                  <a:pt x="330" y="522"/>
                  <a:pt x="336" y="516"/>
                  <a:pt x="344" y="516"/>
                </a:cubicBezTo>
                <a:lnTo>
                  <a:pt x="345" y="516"/>
                </a:lnTo>
                <a:cubicBezTo>
                  <a:pt x="353" y="516"/>
                  <a:pt x="359" y="522"/>
                  <a:pt x="359" y="530"/>
                </a:cubicBezTo>
                <a:lnTo>
                  <a:pt x="359" y="553"/>
                </a:lnTo>
                <a:close/>
                <a:moveTo>
                  <a:pt x="159" y="326"/>
                </a:moveTo>
                <a:cubicBezTo>
                  <a:pt x="166" y="326"/>
                  <a:pt x="173" y="333"/>
                  <a:pt x="173" y="340"/>
                </a:cubicBezTo>
                <a:lnTo>
                  <a:pt x="173" y="342"/>
                </a:lnTo>
                <a:cubicBezTo>
                  <a:pt x="173" y="350"/>
                  <a:pt x="166" y="356"/>
                  <a:pt x="159" y="356"/>
                </a:cubicBezTo>
                <a:lnTo>
                  <a:pt x="136" y="356"/>
                </a:lnTo>
                <a:cubicBezTo>
                  <a:pt x="128" y="356"/>
                  <a:pt x="122" y="350"/>
                  <a:pt x="122" y="342"/>
                </a:cubicBezTo>
                <a:lnTo>
                  <a:pt x="122" y="340"/>
                </a:lnTo>
                <a:cubicBezTo>
                  <a:pt x="122" y="333"/>
                  <a:pt x="128" y="326"/>
                  <a:pt x="136" y="326"/>
                </a:cubicBezTo>
                <a:lnTo>
                  <a:pt x="159" y="326"/>
                </a:lnTo>
                <a:close/>
                <a:moveTo>
                  <a:pt x="553" y="326"/>
                </a:moveTo>
                <a:cubicBezTo>
                  <a:pt x="561" y="326"/>
                  <a:pt x="567" y="333"/>
                  <a:pt x="567" y="340"/>
                </a:cubicBezTo>
                <a:lnTo>
                  <a:pt x="567" y="342"/>
                </a:lnTo>
                <a:cubicBezTo>
                  <a:pt x="567" y="350"/>
                  <a:pt x="561" y="356"/>
                  <a:pt x="553" y="356"/>
                </a:cubicBezTo>
                <a:lnTo>
                  <a:pt x="530" y="356"/>
                </a:lnTo>
                <a:cubicBezTo>
                  <a:pt x="523" y="356"/>
                  <a:pt x="516" y="350"/>
                  <a:pt x="516" y="342"/>
                </a:cubicBezTo>
                <a:lnTo>
                  <a:pt x="516" y="340"/>
                </a:lnTo>
                <a:cubicBezTo>
                  <a:pt x="516" y="333"/>
                  <a:pt x="523" y="326"/>
                  <a:pt x="530" y="326"/>
                </a:cubicBezTo>
                <a:lnTo>
                  <a:pt x="553" y="326"/>
                </a:lnTo>
                <a:close/>
                <a:moveTo>
                  <a:pt x="363" y="344"/>
                </a:moveTo>
                <a:cubicBezTo>
                  <a:pt x="363" y="354"/>
                  <a:pt x="355" y="362"/>
                  <a:pt x="345" y="362"/>
                </a:cubicBezTo>
                <a:cubicBezTo>
                  <a:pt x="335" y="362"/>
                  <a:pt x="327" y="354"/>
                  <a:pt x="327" y="344"/>
                </a:cubicBezTo>
                <a:lnTo>
                  <a:pt x="327" y="219"/>
                </a:lnTo>
                <a:cubicBezTo>
                  <a:pt x="327" y="209"/>
                  <a:pt x="335" y="201"/>
                  <a:pt x="345" y="201"/>
                </a:cubicBezTo>
                <a:cubicBezTo>
                  <a:pt x="355" y="201"/>
                  <a:pt x="363" y="209"/>
                  <a:pt x="363" y="219"/>
                </a:cubicBezTo>
                <a:lnTo>
                  <a:pt x="363" y="344"/>
                </a:lnTo>
                <a:close/>
                <a:moveTo>
                  <a:pt x="289" y="427"/>
                </a:moveTo>
                <a:cubicBezTo>
                  <a:pt x="281" y="435"/>
                  <a:pt x="269" y="436"/>
                  <a:pt x="262" y="429"/>
                </a:cubicBezTo>
                <a:cubicBezTo>
                  <a:pt x="255" y="422"/>
                  <a:pt x="255" y="409"/>
                  <a:pt x="263" y="402"/>
                </a:cubicBezTo>
                <a:lnTo>
                  <a:pt x="329" y="336"/>
                </a:lnTo>
                <a:cubicBezTo>
                  <a:pt x="337" y="328"/>
                  <a:pt x="349" y="327"/>
                  <a:pt x="356" y="334"/>
                </a:cubicBezTo>
                <a:cubicBezTo>
                  <a:pt x="363" y="341"/>
                  <a:pt x="362" y="354"/>
                  <a:pt x="355" y="361"/>
                </a:cubicBezTo>
                <a:lnTo>
                  <a:pt x="289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eeform 14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9536430" y="2582545"/>
            <a:ext cx="506095" cy="632460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8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1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2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8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7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8"/>
                </a:lnTo>
                <a:lnTo>
                  <a:pt x="383" y="28"/>
                </a:lnTo>
                <a:cubicBezTo>
                  <a:pt x="389" y="28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5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1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1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2"/>
                </a:moveTo>
                <a:lnTo>
                  <a:pt x="156" y="322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2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18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044700" y="2582545"/>
            <a:ext cx="593725" cy="629285"/>
          </a:xfrm>
          <a:custGeom>
            <a:avLst/>
            <a:gdLst>
              <a:gd name="T0" fmla="*/ 283 w 568"/>
              <a:gd name="T1" fmla="*/ 574 h 601"/>
              <a:gd name="T2" fmla="*/ 284 w 568"/>
              <a:gd name="T3" fmla="*/ 333 h 601"/>
              <a:gd name="T4" fmla="*/ 453 w 568"/>
              <a:gd name="T5" fmla="*/ 301 h 601"/>
              <a:gd name="T6" fmla="*/ 347 w 568"/>
              <a:gd name="T7" fmla="*/ 343 h 601"/>
              <a:gd name="T8" fmla="*/ 95 w 568"/>
              <a:gd name="T9" fmla="*/ 214 h 601"/>
              <a:gd name="T10" fmla="*/ 127 w 568"/>
              <a:gd name="T11" fmla="*/ 218 h 601"/>
              <a:gd name="T12" fmla="*/ 168 w 568"/>
              <a:gd name="T13" fmla="*/ 222 h 601"/>
              <a:gd name="T14" fmla="*/ 167 w 568"/>
              <a:gd name="T15" fmla="*/ 195 h 601"/>
              <a:gd name="T16" fmla="*/ 284 w 568"/>
              <a:gd name="T17" fmla="*/ 303 h 601"/>
              <a:gd name="T18" fmla="*/ 413 w 568"/>
              <a:gd name="T19" fmla="*/ 209 h 601"/>
              <a:gd name="T20" fmla="*/ 442 w 568"/>
              <a:gd name="T21" fmla="*/ 204 h 601"/>
              <a:gd name="T22" fmla="*/ 458 w 568"/>
              <a:gd name="T23" fmla="*/ 210 h 601"/>
              <a:gd name="T24" fmla="*/ 416 w 568"/>
              <a:gd name="T25" fmla="*/ 256 h 601"/>
              <a:gd name="T26" fmla="*/ 489 w 568"/>
              <a:gd name="T27" fmla="*/ 341 h 601"/>
              <a:gd name="T28" fmla="*/ 467 w 568"/>
              <a:gd name="T29" fmla="*/ 263 h 601"/>
              <a:gd name="T30" fmla="*/ 467 w 568"/>
              <a:gd name="T31" fmla="*/ 500 h 601"/>
              <a:gd name="T32" fmla="*/ 494 w 568"/>
              <a:gd name="T33" fmla="*/ 494 h 601"/>
              <a:gd name="T34" fmla="*/ 310 w 568"/>
              <a:gd name="T35" fmla="*/ 595 h 601"/>
              <a:gd name="T36" fmla="*/ 285 w 568"/>
              <a:gd name="T37" fmla="*/ 601 h 601"/>
              <a:gd name="T38" fmla="*/ 75 w 568"/>
              <a:gd name="T39" fmla="*/ 494 h 601"/>
              <a:gd name="T40" fmla="*/ 102 w 568"/>
              <a:gd name="T41" fmla="*/ 500 h 601"/>
              <a:gd name="T42" fmla="*/ 102 w 568"/>
              <a:gd name="T43" fmla="*/ 263 h 601"/>
              <a:gd name="T44" fmla="*/ 80 w 568"/>
              <a:gd name="T45" fmla="*/ 341 h 601"/>
              <a:gd name="T46" fmla="*/ 142 w 568"/>
              <a:gd name="T47" fmla="*/ 252 h 601"/>
              <a:gd name="T48" fmla="*/ 62 w 568"/>
              <a:gd name="T49" fmla="*/ 400 h 601"/>
              <a:gd name="T50" fmla="*/ 74 w 568"/>
              <a:gd name="T51" fmla="*/ 424 h 601"/>
              <a:gd name="T52" fmla="*/ 85 w 568"/>
              <a:gd name="T53" fmla="*/ 446 h 601"/>
              <a:gd name="T54" fmla="*/ 45 w 568"/>
              <a:gd name="T55" fmla="*/ 475 h 601"/>
              <a:gd name="T56" fmla="*/ 28 w 568"/>
              <a:gd name="T57" fmla="*/ 377 h 601"/>
              <a:gd name="T58" fmla="*/ 54 w 568"/>
              <a:gd name="T59" fmla="*/ 333 h 601"/>
              <a:gd name="T60" fmla="*/ 473 w 568"/>
              <a:gd name="T61" fmla="*/ 381 h 601"/>
              <a:gd name="T62" fmla="*/ 463 w 568"/>
              <a:gd name="T63" fmla="*/ 406 h 601"/>
              <a:gd name="T64" fmla="*/ 455 w 568"/>
              <a:gd name="T65" fmla="*/ 431 h 601"/>
              <a:gd name="T66" fmla="*/ 450 w 568"/>
              <a:gd name="T67" fmla="*/ 450 h 601"/>
              <a:gd name="T68" fmla="*/ 482 w 568"/>
              <a:gd name="T69" fmla="*/ 363 h 601"/>
              <a:gd name="T70" fmla="*/ 513 w 568"/>
              <a:gd name="T71" fmla="*/ 360 h 601"/>
              <a:gd name="T72" fmla="*/ 282 w 568"/>
              <a:gd name="T73" fmla="*/ 0 h 601"/>
              <a:gd name="T74" fmla="*/ 418 w 568"/>
              <a:gd name="T75" fmla="*/ 107 h 601"/>
              <a:gd name="T76" fmla="*/ 394 w 568"/>
              <a:gd name="T77" fmla="*/ 179 h 601"/>
              <a:gd name="T78" fmla="*/ 365 w 568"/>
              <a:gd name="T79" fmla="*/ 81 h 601"/>
              <a:gd name="T80" fmla="*/ 194 w 568"/>
              <a:gd name="T81" fmla="*/ 183 h 601"/>
              <a:gd name="T82" fmla="*/ 152 w 568"/>
              <a:gd name="T83" fmla="*/ 154 h 601"/>
              <a:gd name="T84" fmla="*/ 198 w 568"/>
              <a:gd name="T85" fmla="*/ 4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" h="601">
                <a:moveTo>
                  <a:pt x="266" y="331"/>
                </a:moveTo>
                <a:lnTo>
                  <a:pt x="266" y="571"/>
                </a:lnTo>
                <a:cubicBezTo>
                  <a:pt x="272" y="573"/>
                  <a:pt x="277" y="575"/>
                  <a:pt x="283" y="574"/>
                </a:cubicBezTo>
                <a:cubicBezTo>
                  <a:pt x="290" y="574"/>
                  <a:pt x="297" y="572"/>
                  <a:pt x="303" y="570"/>
                </a:cubicBezTo>
                <a:lnTo>
                  <a:pt x="303" y="331"/>
                </a:lnTo>
                <a:cubicBezTo>
                  <a:pt x="297" y="332"/>
                  <a:pt x="290" y="333"/>
                  <a:pt x="284" y="333"/>
                </a:cubicBezTo>
                <a:cubicBezTo>
                  <a:pt x="278" y="333"/>
                  <a:pt x="272" y="332"/>
                  <a:pt x="266" y="331"/>
                </a:cubicBezTo>
                <a:close/>
                <a:moveTo>
                  <a:pt x="347" y="343"/>
                </a:moveTo>
                <a:lnTo>
                  <a:pt x="453" y="301"/>
                </a:lnTo>
                <a:lnTo>
                  <a:pt x="453" y="345"/>
                </a:lnTo>
                <a:lnTo>
                  <a:pt x="347" y="386"/>
                </a:lnTo>
                <a:lnTo>
                  <a:pt x="347" y="343"/>
                </a:lnTo>
                <a:close/>
                <a:moveTo>
                  <a:pt x="142" y="252"/>
                </a:moveTo>
                <a:lnTo>
                  <a:pt x="99" y="228"/>
                </a:lnTo>
                <a:cubicBezTo>
                  <a:pt x="94" y="225"/>
                  <a:pt x="93" y="219"/>
                  <a:pt x="95" y="214"/>
                </a:cubicBezTo>
                <a:cubicBezTo>
                  <a:pt x="98" y="209"/>
                  <a:pt x="104" y="208"/>
                  <a:pt x="109" y="210"/>
                </a:cubicBezTo>
                <a:lnTo>
                  <a:pt x="149" y="233"/>
                </a:lnTo>
                <a:lnTo>
                  <a:pt x="127" y="218"/>
                </a:lnTo>
                <a:cubicBezTo>
                  <a:pt x="123" y="215"/>
                  <a:pt x="122" y="209"/>
                  <a:pt x="125" y="204"/>
                </a:cubicBezTo>
                <a:cubicBezTo>
                  <a:pt x="128" y="200"/>
                  <a:pt x="134" y="199"/>
                  <a:pt x="138" y="202"/>
                </a:cubicBezTo>
                <a:lnTo>
                  <a:pt x="168" y="222"/>
                </a:lnTo>
                <a:lnTo>
                  <a:pt x="154" y="209"/>
                </a:lnTo>
                <a:cubicBezTo>
                  <a:pt x="150" y="205"/>
                  <a:pt x="149" y="199"/>
                  <a:pt x="153" y="195"/>
                </a:cubicBezTo>
                <a:cubicBezTo>
                  <a:pt x="157" y="191"/>
                  <a:pt x="163" y="191"/>
                  <a:pt x="167" y="195"/>
                </a:cubicBezTo>
                <a:lnTo>
                  <a:pt x="282" y="303"/>
                </a:lnTo>
                <a:cubicBezTo>
                  <a:pt x="283" y="303"/>
                  <a:pt x="283" y="303"/>
                  <a:pt x="283" y="304"/>
                </a:cubicBezTo>
                <a:cubicBezTo>
                  <a:pt x="283" y="303"/>
                  <a:pt x="284" y="303"/>
                  <a:pt x="284" y="303"/>
                </a:cubicBezTo>
                <a:lnTo>
                  <a:pt x="399" y="195"/>
                </a:lnTo>
                <a:cubicBezTo>
                  <a:pt x="403" y="191"/>
                  <a:pt x="409" y="191"/>
                  <a:pt x="413" y="195"/>
                </a:cubicBezTo>
                <a:cubicBezTo>
                  <a:pt x="417" y="199"/>
                  <a:pt x="417" y="205"/>
                  <a:pt x="413" y="209"/>
                </a:cubicBezTo>
                <a:lnTo>
                  <a:pt x="399" y="222"/>
                </a:lnTo>
                <a:lnTo>
                  <a:pt x="428" y="202"/>
                </a:lnTo>
                <a:cubicBezTo>
                  <a:pt x="432" y="199"/>
                  <a:pt x="438" y="200"/>
                  <a:pt x="442" y="204"/>
                </a:cubicBezTo>
                <a:cubicBezTo>
                  <a:pt x="445" y="209"/>
                  <a:pt x="444" y="215"/>
                  <a:pt x="439" y="218"/>
                </a:cubicBezTo>
                <a:lnTo>
                  <a:pt x="417" y="233"/>
                </a:lnTo>
                <a:lnTo>
                  <a:pt x="458" y="210"/>
                </a:lnTo>
                <a:cubicBezTo>
                  <a:pt x="462" y="208"/>
                  <a:pt x="468" y="209"/>
                  <a:pt x="471" y="214"/>
                </a:cubicBezTo>
                <a:cubicBezTo>
                  <a:pt x="474" y="219"/>
                  <a:pt x="472" y="225"/>
                  <a:pt x="467" y="228"/>
                </a:cubicBezTo>
                <a:lnTo>
                  <a:pt x="416" y="256"/>
                </a:lnTo>
                <a:lnTo>
                  <a:pt x="494" y="224"/>
                </a:lnTo>
                <a:lnTo>
                  <a:pt x="494" y="342"/>
                </a:lnTo>
                <a:cubicBezTo>
                  <a:pt x="492" y="342"/>
                  <a:pt x="491" y="342"/>
                  <a:pt x="489" y="341"/>
                </a:cubicBezTo>
                <a:lnTo>
                  <a:pt x="473" y="339"/>
                </a:lnTo>
                <a:lnTo>
                  <a:pt x="467" y="351"/>
                </a:lnTo>
                <a:lnTo>
                  <a:pt x="467" y="263"/>
                </a:lnTo>
                <a:lnTo>
                  <a:pt x="329" y="322"/>
                </a:lnTo>
                <a:lnTo>
                  <a:pt x="329" y="559"/>
                </a:lnTo>
                <a:lnTo>
                  <a:pt x="467" y="500"/>
                </a:lnTo>
                <a:lnTo>
                  <a:pt x="467" y="483"/>
                </a:lnTo>
                <a:cubicBezTo>
                  <a:pt x="472" y="486"/>
                  <a:pt x="477" y="488"/>
                  <a:pt x="482" y="490"/>
                </a:cubicBezTo>
                <a:cubicBezTo>
                  <a:pt x="486" y="492"/>
                  <a:pt x="490" y="493"/>
                  <a:pt x="494" y="494"/>
                </a:cubicBezTo>
                <a:lnTo>
                  <a:pt x="494" y="518"/>
                </a:lnTo>
                <a:lnTo>
                  <a:pt x="321" y="591"/>
                </a:lnTo>
                <a:cubicBezTo>
                  <a:pt x="318" y="592"/>
                  <a:pt x="314" y="594"/>
                  <a:pt x="310" y="595"/>
                </a:cubicBezTo>
                <a:lnTo>
                  <a:pt x="303" y="598"/>
                </a:lnTo>
                <a:lnTo>
                  <a:pt x="303" y="598"/>
                </a:lnTo>
                <a:cubicBezTo>
                  <a:pt x="297" y="599"/>
                  <a:pt x="291" y="601"/>
                  <a:pt x="285" y="601"/>
                </a:cubicBezTo>
                <a:cubicBezTo>
                  <a:pt x="271" y="601"/>
                  <a:pt x="258" y="598"/>
                  <a:pt x="247" y="590"/>
                </a:cubicBezTo>
                <a:lnTo>
                  <a:pt x="75" y="518"/>
                </a:lnTo>
                <a:lnTo>
                  <a:pt x="75" y="494"/>
                </a:lnTo>
                <a:cubicBezTo>
                  <a:pt x="79" y="493"/>
                  <a:pt x="83" y="492"/>
                  <a:pt x="87" y="490"/>
                </a:cubicBezTo>
                <a:cubicBezTo>
                  <a:pt x="91" y="488"/>
                  <a:pt x="96" y="486"/>
                  <a:pt x="102" y="483"/>
                </a:cubicBezTo>
                <a:lnTo>
                  <a:pt x="102" y="500"/>
                </a:lnTo>
                <a:lnTo>
                  <a:pt x="240" y="559"/>
                </a:lnTo>
                <a:lnTo>
                  <a:pt x="240" y="322"/>
                </a:lnTo>
                <a:lnTo>
                  <a:pt x="102" y="263"/>
                </a:lnTo>
                <a:lnTo>
                  <a:pt x="102" y="351"/>
                </a:lnTo>
                <a:lnTo>
                  <a:pt x="95" y="339"/>
                </a:lnTo>
                <a:lnTo>
                  <a:pt x="80" y="341"/>
                </a:lnTo>
                <a:cubicBezTo>
                  <a:pt x="78" y="342"/>
                  <a:pt x="77" y="342"/>
                  <a:pt x="75" y="342"/>
                </a:cubicBezTo>
                <a:lnTo>
                  <a:pt x="75" y="224"/>
                </a:lnTo>
                <a:lnTo>
                  <a:pt x="142" y="252"/>
                </a:lnTo>
                <a:close/>
                <a:moveTo>
                  <a:pt x="86" y="363"/>
                </a:moveTo>
                <a:cubicBezTo>
                  <a:pt x="89" y="369"/>
                  <a:pt x="91" y="375"/>
                  <a:pt x="94" y="381"/>
                </a:cubicBezTo>
                <a:lnTo>
                  <a:pt x="62" y="400"/>
                </a:lnTo>
                <a:lnTo>
                  <a:pt x="97" y="387"/>
                </a:lnTo>
                <a:cubicBezTo>
                  <a:pt x="99" y="393"/>
                  <a:pt x="102" y="399"/>
                  <a:pt x="104" y="406"/>
                </a:cubicBezTo>
                <a:lnTo>
                  <a:pt x="74" y="424"/>
                </a:lnTo>
                <a:lnTo>
                  <a:pt x="106" y="411"/>
                </a:lnTo>
                <a:cubicBezTo>
                  <a:pt x="108" y="418"/>
                  <a:pt x="110" y="424"/>
                  <a:pt x="112" y="431"/>
                </a:cubicBezTo>
                <a:lnTo>
                  <a:pt x="85" y="446"/>
                </a:lnTo>
                <a:lnTo>
                  <a:pt x="113" y="435"/>
                </a:lnTo>
                <a:cubicBezTo>
                  <a:pt x="115" y="440"/>
                  <a:pt x="116" y="445"/>
                  <a:pt x="117" y="450"/>
                </a:cubicBezTo>
                <a:cubicBezTo>
                  <a:pt x="111" y="454"/>
                  <a:pt x="66" y="483"/>
                  <a:pt x="45" y="475"/>
                </a:cubicBezTo>
                <a:cubicBezTo>
                  <a:pt x="23" y="467"/>
                  <a:pt x="2" y="437"/>
                  <a:pt x="1" y="410"/>
                </a:cubicBezTo>
                <a:cubicBezTo>
                  <a:pt x="0" y="383"/>
                  <a:pt x="70" y="366"/>
                  <a:pt x="86" y="363"/>
                </a:cubicBezTo>
                <a:close/>
                <a:moveTo>
                  <a:pt x="28" y="377"/>
                </a:moveTo>
                <a:lnTo>
                  <a:pt x="45" y="369"/>
                </a:lnTo>
                <a:lnTo>
                  <a:pt x="54" y="360"/>
                </a:lnTo>
                <a:lnTo>
                  <a:pt x="54" y="333"/>
                </a:lnTo>
                <a:cubicBezTo>
                  <a:pt x="38" y="340"/>
                  <a:pt x="31" y="356"/>
                  <a:pt x="28" y="377"/>
                </a:cubicBezTo>
                <a:close/>
                <a:moveTo>
                  <a:pt x="482" y="363"/>
                </a:moveTo>
                <a:cubicBezTo>
                  <a:pt x="479" y="369"/>
                  <a:pt x="476" y="375"/>
                  <a:pt x="473" y="381"/>
                </a:cubicBezTo>
                <a:lnTo>
                  <a:pt x="505" y="400"/>
                </a:lnTo>
                <a:lnTo>
                  <a:pt x="471" y="387"/>
                </a:lnTo>
                <a:cubicBezTo>
                  <a:pt x="468" y="393"/>
                  <a:pt x="465" y="399"/>
                  <a:pt x="463" y="406"/>
                </a:cubicBezTo>
                <a:lnTo>
                  <a:pt x="493" y="424"/>
                </a:lnTo>
                <a:lnTo>
                  <a:pt x="461" y="411"/>
                </a:lnTo>
                <a:cubicBezTo>
                  <a:pt x="459" y="418"/>
                  <a:pt x="457" y="424"/>
                  <a:pt x="455" y="431"/>
                </a:cubicBezTo>
                <a:lnTo>
                  <a:pt x="482" y="446"/>
                </a:lnTo>
                <a:lnTo>
                  <a:pt x="454" y="435"/>
                </a:lnTo>
                <a:cubicBezTo>
                  <a:pt x="453" y="440"/>
                  <a:pt x="451" y="445"/>
                  <a:pt x="450" y="450"/>
                </a:cubicBezTo>
                <a:cubicBezTo>
                  <a:pt x="456" y="454"/>
                  <a:pt x="501" y="483"/>
                  <a:pt x="523" y="475"/>
                </a:cubicBezTo>
                <a:cubicBezTo>
                  <a:pt x="544" y="467"/>
                  <a:pt x="566" y="437"/>
                  <a:pt x="567" y="410"/>
                </a:cubicBezTo>
                <a:cubicBezTo>
                  <a:pt x="568" y="383"/>
                  <a:pt x="497" y="366"/>
                  <a:pt x="482" y="363"/>
                </a:cubicBezTo>
                <a:close/>
                <a:moveTo>
                  <a:pt x="540" y="377"/>
                </a:moveTo>
                <a:lnTo>
                  <a:pt x="522" y="369"/>
                </a:lnTo>
                <a:lnTo>
                  <a:pt x="513" y="360"/>
                </a:lnTo>
                <a:lnTo>
                  <a:pt x="513" y="333"/>
                </a:lnTo>
                <a:cubicBezTo>
                  <a:pt x="529" y="340"/>
                  <a:pt x="536" y="356"/>
                  <a:pt x="540" y="377"/>
                </a:cubicBezTo>
                <a:close/>
                <a:moveTo>
                  <a:pt x="282" y="0"/>
                </a:moveTo>
                <a:cubicBezTo>
                  <a:pt x="315" y="0"/>
                  <a:pt x="344" y="16"/>
                  <a:pt x="366" y="41"/>
                </a:cubicBezTo>
                <a:cubicBezTo>
                  <a:pt x="379" y="58"/>
                  <a:pt x="390" y="78"/>
                  <a:pt x="395" y="101"/>
                </a:cubicBezTo>
                <a:cubicBezTo>
                  <a:pt x="403" y="99"/>
                  <a:pt x="415" y="98"/>
                  <a:pt x="418" y="107"/>
                </a:cubicBezTo>
                <a:cubicBezTo>
                  <a:pt x="423" y="120"/>
                  <a:pt x="421" y="151"/>
                  <a:pt x="412" y="154"/>
                </a:cubicBezTo>
                <a:cubicBezTo>
                  <a:pt x="408" y="156"/>
                  <a:pt x="403" y="156"/>
                  <a:pt x="398" y="155"/>
                </a:cubicBezTo>
                <a:cubicBezTo>
                  <a:pt x="398" y="163"/>
                  <a:pt x="396" y="171"/>
                  <a:pt x="394" y="179"/>
                </a:cubicBezTo>
                <a:cubicBezTo>
                  <a:pt x="386" y="180"/>
                  <a:pt x="378" y="182"/>
                  <a:pt x="370" y="183"/>
                </a:cubicBezTo>
                <a:cubicBezTo>
                  <a:pt x="375" y="169"/>
                  <a:pt x="377" y="154"/>
                  <a:pt x="377" y="138"/>
                </a:cubicBezTo>
                <a:cubicBezTo>
                  <a:pt x="377" y="117"/>
                  <a:pt x="373" y="98"/>
                  <a:pt x="365" y="81"/>
                </a:cubicBezTo>
                <a:cubicBezTo>
                  <a:pt x="301" y="132"/>
                  <a:pt x="218" y="95"/>
                  <a:pt x="197" y="86"/>
                </a:cubicBezTo>
                <a:cubicBezTo>
                  <a:pt x="190" y="101"/>
                  <a:pt x="187" y="119"/>
                  <a:pt x="187" y="138"/>
                </a:cubicBezTo>
                <a:cubicBezTo>
                  <a:pt x="187" y="154"/>
                  <a:pt x="189" y="169"/>
                  <a:pt x="194" y="183"/>
                </a:cubicBezTo>
                <a:cubicBezTo>
                  <a:pt x="186" y="181"/>
                  <a:pt x="178" y="180"/>
                  <a:pt x="170" y="179"/>
                </a:cubicBezTo>
                <a:cubicBezTo>
                  <a:pt x="168" y="171"/>
                  <a:pt x="167" y="163"/>
                  <a:pt x="166" y="155"/>
                </a:cubicBezTo>
                <a:cubicBezTo>
                  <a:pt x="161" y="156"/>
                  <a:pt x="156" y="156"/>
                  <a:pt x="152" y="154"/>
                </a:cubicBezTo>
                <a:cubicBezTo>
                  <a:pt x="143" y="151"/>
                  <a:pt x="141" y="120"/>
                  <a:pt x="146" y="107"/>
                </a:cubicBezTo>
                <a:cubicBezTo>
                  <a:pt x="149" y="98"/>
                  <a:pt x="161" y="99"/>
                  <a:pt x="169" y="101"/>
                </a:cubicBezTo>
                <a:cubicBezTo>
                  <a:pt x="174" y="78"/>
                  <a:pt x="185" y="58"/>
                  <a:pt x="198" y="41"/>
                </a:cubicBezTo>
                <a:cubicBezTo>
                  <a:pt x="220" y="16"/>
                  <a:pt x="249" y="0"/>
                  <a:pt x="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1942783" y="4059093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第五步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1211580" y="4365625"/>
            <a:ext cx="21615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创建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queryRoute.jsp</a:t>
            </a: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页面，并对应创建QueryRouteServlet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以实现浏览班次功能。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463098" y="4059093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第六步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773805" y="4365625"/>
            <a:ext cx="22059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创建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ticketStatistics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.jsp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页面，并对应创建TicketStatisticsServlet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以实现</a:t>
            </a: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统计售票情况的功能。</a:t>
            </a:r>
            <a:endParaRPr lang="zh-CN" sz="16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  <a:p>
            <a:pPr indent="0" algn="ctr" fontAlgn="auto">
              <a:lnSpc>
                <a:spcPct val="100000"/>
              </a:lnSpc>
            </a:pP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6886258" y="4059093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第七步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6095365" y="4365625"/>
            <a:ext cx="24060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创建purchaseTicket.jsp以及refundTicket.jsp页面，并对应创建PurchaseTicketServlet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以及RefundTicketServlet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以实现售票和退票功能。</a:t>
            </a:r>
            <a:endParaRPr lang="zh-CN" altLang="en-US" sz="16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9391333" y="4059093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第八步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8616950" y="4365625"/>
            <a:ext cx="236728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创建importSchedules.jsp以及exportSchedules.jsp页面，并对应创建ImportSchedulesServlet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以及ExportSchedulesServlet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.java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Arial" panose="020B0604020202020204" pitchFamily="34" charset="0"/>
              </a:rPr>
              <a:t>以实现导入导出班次信息功能。</a:t>
            </a:r>
            <a:endParaRPr lang="zh-CN" altLang="en-US" sz="16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图形 162"/>
          <p:cNvGrpSpPr/>
          <p:nvPr/>
        </p:nvGrpSpPr>
        <p:grpSpPr>
          <a:xfrm>
            <a:off x="-1" y="3665688"/>
            <a:ext cx="12195913" cy="3230412"/>
            <a:chOff x="-1" y="3665688"/>
            <a:chExt cx="12174904" cy="3230412"/>
          </a:xfrm>
        </p:grpSpPr>
        <p:grpSp>
          <p:nvGrpSpPr>
            <p:cNvPr id="5" name="图形 162"/>
            <p:cNvGrpSpPr/>
            <p:nvPr/>
          </p:nvGrpSpPr>
          <p:grpSpPr>
            <a:xfrm>
              <a:off x="-1" y="3665688"/>
              <a:ext cx="12174904" cy="3230412"/>
              <a:chOff x="-1" y="3665688"/>
              <a:chExt cx="12174904" cy="3230412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-1" y="5871200"/>
                <a:ext cx="12171000" cy="1013028"/>
              </a:xfrm>
              <a:custGeom>
                <a:avLst/>
                <a:gdLst>
                  <a:gd name="connsiteX0" fmla="*/ 12171000 w 12171000"/>
                  <a:gd name="connsiteY0" fmla="*/ 1013029 h 1013028"/>
                  <a:gd name="connsiteX1" fmla="*/ 12171000 w 12171000"/>
                  <a:gd name="connsiteY1" fmla="*/ 121065 h 1013028"/>
                  <a:gd name="connsiteX2" fmla="*/ 0 w 12171000"/>
                  <a:gd name="connsiteY2" fmla="*/ 0 h 1013028"/>
                  <a:gd name="connsiteX3" fmla="*/ 0 w 12171000"/>
                  <a:gd name="connsiteY3" fmla="*/ 1013029 h 1013028"/>
                  <a:gd name="connsiteX4" fmla="*/ 12171000 w 12171000"/>
                  <a:gd name="connsiteY4" fmla="*/ 1013029 h 101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000" h="1013028">
                    <a:moveTo>
                      <a:pt x="12171000" y="1013029"/>
                    </a:moveTo>
                    <a:lnTo>
                      <a:pt x="12171000" y="121065"/>
                    </a:lnTo>
                    <a:cubicBezTo>
                      <a:pt x="12171000" y="121065"/>
                      <a:pt x="4892539" y="1787234"/>
                      <a:pt x="0" y="0"/>
                    </a:cubicBezTo>
                    <a:lnTo>
                      <a:pt x="0" y="1013029"/>
                    </a:lnTo>
                    <a:lnTo>
                      <a:pt x="12171000" y="1013029"/>
                    </a:lnTo>
                    <a:close/>
                  </a:path>
                </a:pathLst>
              </a:custGeom>
              <a:solidFill>
                <a:srgbClr val="D8D9DD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6021956" y="3665688"/>
                <a:ext cx="6152947" cy="3230412"/>
              </a:xfrm>
              <a:custGeom>
                <a:avLst/>
                <a:gdLst>
                  <a:gd name="connsiteX0" fmla="*/ 6152948 w 6152947"/>
                  <a:gd name="connsiteY0" fmla="*/ 0 h 3230412"/>
                  <a:gd name="connsiteX1" fmla="*/ 0 w 6152947"/>
                  <a:gd name="connsiteY1" fmla="*/ 3227234 h 3230412"/>
                  <a:gd name="connsiteX2" fmla="*/ 6152948 w 6152947"/>
                  <a:gd name="connsiteY2" fmla="*/ 3230413 h 3230412"/>
                  <a:gd name="connsiteX3" fmla="*/ 6152948 w 6152947"/>
                  <a:gd name="connsiteY3" fmla="*/ 0 h 323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2947" h="3230412">
                    <a:moveTo>
                      <a:pt x="6152948" y="0"/>
                    </a:moveTo>
                    <a:cubicBezTo>
                      <a:pt x="6152948" y="0"/>
                      <a:pt x="4167148" y="2598001"/>
                      <a:pt x="0" y="3227234"/>
                    </a:cubicBezTo>
                    <a:lnTo>
                      <a:pt x="6152948" y="3230413"/>
                    </a:lnTo>
                    <a:lnTo>
                      <a:pt x="6152948" y="0"/>
                    </a:lnTo>
                    <a:close/>
                  </a:path>
                </a:pathLst>
              </a:custGeom>
              <a:solidFill>
                <a:srgbClr val="9BA4AB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" y="4326032"/>
                <a:ext cx="12171000" cy="2372141"/>
              </a:xfrm>
              <a:custGeom>
                <a:avLst/>
                <a:gdLst>
                  <a:gd name="connsiteX0" fmla="*/ 0 w 12171000"/>
                  <a:gd name="connsiteY0" fmla="*/ 1545168 h 2372141"/>
                  <a:gd name="connsiteX1" fmla="*/ 12171000 w 12171000"/>
                  <a:gd name="connsiteY1" fmla="*/ 0 h 2372141"/>
                  <a:gd name="connsiteX2" fmla="*/ 12171000 w 12171000"/>
                  <a:gd name="connsiteY2" fmla="*/ 1666170 h 2372141"/>
                  <a:gd name="connsiteX3" fmla="*/ 0 w 12171000"/>
                  <a:gd name="connsiteY3" fmla="*/ 1545168 h 237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1000" h="2372141">
                    <a:moveTo>
                      <a:pt x="0" y="1545168"/>
                    </a:moveTo>
                    <a:cubicBezTo>
                      <a:pt x="0" y="1545168"/>
                      <a:pt x="5567117" y="3273205"/>
                      <a:pt x="12171000" y="0"/>
                    </a:cubicBezTo>
                    <a:lnTo>
                      <a:pt x="12171000" y="1666170"/>
                    </a:lnTo>
                    <a:cubicBezTo>
                      <a:pt x="12171000" y="1666233"/>
                      <a:pt x="4892539" y="3332403"/>
                      <a:pt x="0" y="1545168"/>
                    </a:cubicBezTo>
                    <a:close/>
                  </a:path>
                </a:pathLst>
              </a:custGeom>
              <a:solidFill>
                <a:srgbClr val="1E4D8A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图形 162"/>
            <p:cNvGrpSpPr/>
            <p:nvPr/>
          </p:nvGrpSpPr>
          <p:grpSpPr>
            <a:xfrm>
              <a:off x="-1" y="4277390"/>
              <a:ext cx="12171000" cy="2458941"/>
              <a:chOff x="-1" y="4277390"/>
              <a:chExt cx="12171000" cy="2458941"/>
            </a:xfrm>
            <a:solidFill>
              <a:srgbClr val="FFFFFF"/>
            </a:solidFill>
          </p:grpSpPr>
          <p:sp>
            <p:nvSpPr>
              <p:cNvPr id="7" name="任意多边形: 形状 6"/>
              <p:cNvSpPr/>
              <p:nvPr/>
            </p:nvSpPr>
            <p:spPr>
              <a:xfrm>
                <a:off x="-1" y="5871200"/>
                <a:ext cx="12171000" cy="865131"/>
              </a:xfrm>
              <a:custGeom>
                <a:avLst/>
                <a:gdLst>
                  <a:gd name="connsiteX0" fmla="*/ 5584968 w 12171000"/>
                  <a:gd name="connsiteY0" fmla="*/ 865131 h 865131"/>
                  <a:gd name="connsiteX1" fmla="*/ 8099598 w 12171000"/>
                  <a:gd name="connsiteY1" fmla="*/ 754494 h 865131"/>
                  <a:gd name="connsiteX2" fmla="*/ 10205079 w 12171000"/>
                  <a:gd name="connsiteY2" fmla="*/ 511156 h 865131"/>
                  <a:gd name="connsiteX3" fmla="*/ 12171000 w 12171000"/>
                  <a:gd name="connsiteY3" fmla="*/ 161568 h 865131"/>
                  <a:gd name="connsiteX4" fmla="*/ 12171000 w 12171000"/>
                  <a:gd name="connsiteY4" fmla="*/ 121065 h 865131"/>
                  <a:gd name="connsiteX5" fmla="*/ 5584968 w 12171000"/>
                  <a:gd name="connsiteY5" fmla="*/ 826981 h 865131"/>
                  <a:gd name="connsiteX6" fmla="*/ 0 w 12171000"/>
                  <a:gd name="connsiteY6" fmla="*/ 0 h 865131"/>
                  <a:gd name="connsiteX7" fmla="*/ 0 w 12171000"/>
                  <a:gd name="connsiteY7" fmla="*/ 44128 h 865131"/>
                  <a:gd name="connsiteX8" fmla="*/ 5584968 w 12171000"/>
                  <a:gd name="connsiteY8" fmla="*/ 865131 h 8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1000" h="865131">
                    <a:moveTo>
                      <a:pt x="5584968" y="865131"/>
                    </a:moveTo>
                    <a:cubicBezTo>
                      <a:pt x="6386530" y="865131"/>
                      <a:pt x="7232516" y="827934"/>
                      <a:pt x="8099598" y="754494"/>
                    </a:cubicBezTo>
                    <a:cubicBezTo>
                      <a:pt x="8793040" y="695806"/>
                      <a:pt x="9501392" y="613909"/>
                      <a:pt x="10205079" y="511156"/>
                    </a:cubicBezTo>
                    <a:cubicBezTo>
                      <a:pt x="11295195" y="352004"/>
                      <a:pt x="12039554" y="190754"/>
                      <a:pt x="12171000" y="161568"/>
                    </a:cubicBezTo>
                    <a:lnTo>
                      <a:pt x="12171000" y="121065"/>
                    </a:lnTo>
                    <a:cubicBezTo>
                      <a:pt x="12171000" y="121065"/>
                      <a:pt x="9087071" y="826981"/>
                      <a:pt x="5584968" y="826981"/>
                    </a:cubicBezTo>
                    <a:cubicBezTo>
                      <a:pt x="3706475" y="826981"/>
                      <a:pt x="1707997" y="623955"/>
                      <a:pt x="0" y="0"/>
                    </a:cubicBezTo>
                    <a:lnTo>
                      <a:pt x="0" y="44128"/>
                    </a:lnTo>
                    <a:cubicBezTo>
                      <a:pt x="1506466" y="588920"/>
                      <a:pt x="3385262" y="865131"/>
                      <a:pt x="5584968" y="865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-1" y="4277390"/>
                <a:ext cx="12171000" cy="2049584"/>
              </a:xfrm>
              <a:custGeom>
                <a:avLst/>
                <a:gdLst>
                  <a:gd name="connsiteX0" fmla="*/ 12171000 w 12171000"/>
                  <a:gd name="connsiteY0" fmla="*/ 48642 h 2049584"/>
                  <a:gd name="connsiteX1" fmla="*/ 12171000 w 12171000"/>
                  <a:gd name="connsiteY1" fmla="*/ 0 h 2049584"/>
                  <a:gd name="connsiteX2" fmla="*/ 12133270 w 12171000"/>
                  <a:gd name="connsiteY2" fmla="*/ 18694 h 2049584"/>
                  <a:gd name="connsiteX3" fmla="*/ 9786701 w 12171000"/>
                  <a:gd name="connsiteY3" fmla="*/ 999549 h 2049584"/>
                  <a:gd name="connsiteX4" fmla="*/ 7582229 w 12171000"/>
                  <a:gd name="connsiteY4" fmla="*/ 1610088 h 2049584"/>
                  <a:gd name="connsiteX5" fmla="*/ 3791672 w 12171000"/>
                  <a:gd name="connsiteY5" fmla="*/ 2011434 h 2049584"/>
                  <a:gd name="connsiteX6" fmla="*/ 2230843 w 12171000"/>
                  <a:gd name="connsiteY6" fmla="*/ 1940855 h 2049584"/>
                  <a:gd name="connsiteX7" fmla="*/ 1044880 w 12171000"/>
                  <a:gd name="connsiteY7" fmla="*/ 1785581 h 2049584"/>
                  <a:gd name="connsiteX8" fmla="*/ 26979 w 12171000"/>
                  <a:gd name="connsiteY8" fmla="*/ 1559602 h 2049584"/>
                  <a:gd name="connsiteX9" fmla="*/ 0 w 12171000"/>
                  <a:gd name="connsiteY9" fmla="*/ 1591076 h 2049584"/>
                  <a:gd name="connsiteX10" fmla="*/ 0 w 12171000"/>
                  <a:gd name="connsiteY10" fmla="*/ 1593810 h 2049584"/>
                  <a:gd name="connsiteX11" fmla="*/ 3791571 w 12171000"/>
                  <a:gd name="connsiteY11" fmla="*/ 2049584 h 2049584"/>
                  <a:gd name="connsiteX12" fmla="*/ 12171000 w 12171000"/>
                  <a:gd name="connsiteY12" fmla="*/ 48642 h 204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71000" h="2049584">
                    <a:moveTo>
                      <a:pt x="12171000" y="48642"/>
                    </a:moveTo>
                    <a:lnTo>
                      <a:pt x="12171000" y="0"/>
                    </a:lnTo>
                    <a:lnTo>
                      <a:pt x="12133270" y="18694"/>
                    </a:lnTo>
                    <a:cubicBezTo>
                      <a:pt x="11368932" y="397531"/>
                      <a:pt x="10579438" y="727534"/>
                      <a:pt x="9786701" y="999549"/>
                    </a:cubicBezTo>
                    <a:cubicBezTo>
                      <a:pt x="9064251" y="1247465"/>
                      <a:pt x="8322530" y="1452843"/>
                      <a:pt x="7582229" y="1610088"/>
                    </a:cubicBezTo>
                    <a:cubicBezTo>
                      <a:pt x="6328210" y="1876444"/>
                      <a:pt x="5052892" y="2011434"/>
                      <a:pt x="3791672" y="2011434"/>
                    </a:cubicBezTo>
                    <a:cubicBezTo>
                      <a:pt x="3265682" y="2011434"/>
                      <a:pt x="2740605" y="1987717"/>
                      <a:pt x="2230843" y="1940855"/>
                    </a:cubicBezTo>
                    <a:cubicBezTo>
                      <a:pt x="1822912" y="1903404"/>
                      <a:pt x="1423906" y="1851137"/>
                      <a:pt x="1044880" y="1785581"/>
                    </a:cubicBezTo>
                    <a:cubicBezTo>
                      <a:pt x="399107" y="1673927"/>
                      <a:pt x="30630" y="1560746"/>
                      <a:pt x="26979" y="1559602"/>
                    </a:cubicBezTo>
                    <a:lnTo>
                      <a:pt x="0" y="1591076"/>
                    </a:lnTo>
                    <a:lnTo>
                      <a:pt x="0" y="1593810"/>
                    </a:lnTo>
                    <a:cubicBezTo>
                      <a:pt x="0" y="1593810"/>
                      <a:pt x="1468735" y="2049584"/>
                      <a:pt x="3791571" y="2049584"/>
                    </a:cubicBezTo>
                    <a:cubicBezTo>
                      <a:pt x="5991885" y="2049584"/>
                      <a:pt x="8958566" y="1640927"/>
                      <a:pt x="12171000" y="48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" name="圆角矩形 9"/>
          <p:cNvSpPr/>
          <p:nvPr/>
        </p:nvSpPr>
        <p:spPr>
          <a:xfrm>
            <a:off x="5244634" y="1565518"/>
            <a:ext cx="1546830" cy="1546830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04575" y="3260245"/>
            <a:ext cx="582694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设计成果</a:t>
            </a:r>
            <a:endParaRPr lang="zh-CN" altLang="en-US" sz="4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图形 162"/>
          <p:cNvGrpSpPr/>
          <p:nvPr/>
        </p:nvGrpSpPr>
        <p:grpSpPr>
          <a:xfrm>
            <a:off x="-1" y="3653817"/>
            <a:ext cx="12171000" cy="3230095"/>
            <a:chOff x="-1" y="3653817"/>
            <a:chExt cx="12171000" cy="3230095"/>
          </a:xfrm>
        </p:grpSpPr>
        <p:grpSp>
          <p:nvGrpSpPr>
            <p:cNvPr id="165" name="图形 162"/>
            <p:cNvGrpSpPr/>
            <p:nvPr/>
          </p:nvGrpSpPr>
          <p:grpSpPr>
            <a:xfrm>
              <a:off x="-1" y="3653817"/>
              <a:ext cx="12171000" cy="3230412"/>
              <a:chOff x="-1" y="3653817"/>
              <a:chExt cx="12171000" cy="3230412"/>
            </a:xfrm>
          </p:grpSpPr>
          <p:sp>
            <p:nvSpPr>
              <p:cNvPr id="166" name="任意多边形: 形状 165"/>
              <p:cNvSpPr/>
              <p:nvPr/>
            </p:nvSpPr>
            <p:spPr>
              <a:xfrm>
                <a:off x="-1" y="5871200"/>
                <a:ext cx="12171000" cy="1013028"/>
              </a:xfrm>
              <a:custGeom>
                <a:avLst/>
                <a:gdLst>
                  <a:gd name="connsiteX0" fmla="*/ 12171000 w 12171000"/>
                  <a:gd name="connsiteY0" fmla="*/ 1013029 h 1013028"/>
                  <a:gd name="connsiteX1" fmla="*/ 12171000 w 12171000"/>
                  <a:gd name="connsiteY1" fmla="*/ 121065 h 1013028"/>
                  <a:gd name="connsiteX2" fmla="*/ 0 w 12171000"/>
                  <a:gd name="connsiteY2" fmla="*/ 0 h 1013028"/>
                  <a:gd name="connsiteX3" fmla="*/ 0 w 12171000"/>
                  <a:gd name="connsiteY3" fmla="*/ 1013029 h 1013028"/>
                  <a:gd name="connsiteX4" fmla="*/ 12171000 w 12171000"/>
                  <a:gd name="connsiteY4" fmla="*/ 1013029 h 101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000" h="1013028">
                    <a:moveTo>
                      <a:pt x="12171000" y="1013029"/>
                    </a:moveTo>
                    <a:lnTo>
                      <a:pt x="12171000" y="121065"/>
                    </a:lnTo>
                    <a:cubicBezTo>
                      <a:pt x="12171000" y="121065"/>
                      <a:pt x="4892539" y="1787234"/>
                      <a:pt x="0" y="0"/>
                    </a:cubicBezTo>
                    <a:lnTo>
                      <a:pt x="0" y="1013029"/>
                    </a:lnTo>
                    <a:lnTo>
                      <a:pt x="12171000" y="1013029"/>
                    </a:lnTo>
                    <a:close/>
                  </a:path>
                </a:pathLst>
              </a:custGeom>
              <a:solidFill>
                <a:srgbClr val="D8D9DD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6018051" y="3653817"/>
                <a:ext cx="6152947" cy="3230412"/>
              </a:xfrm>
              <a:custGeom>
                <a:avLst/>
                <a:gdLst>
                  <a:gd name="connsiteX0" fmla="*/ 6152948 w 6152947"/>
                  <a:gd name="connsiteY0" fmla="*/ 0 h 3230412"/>
                  <a:gd name="connsiteX1" fmla="*/ 0 w 6152947"/>
                  <a:gd name="connsiteY1" fmla="*/ 3227234 h 3230412"/>
                  <a:gd name="connsiteX2" fmla="*/ 6152948 w 6152947"/>
                  <a:gd name="connsiteY2" fmla="*/ 3230413 h 3230412"/>
                  <a:gd name="connsiteX3" fmla="*/ 6152948 w 6152947"/>
                  <a:gd name="connsiteY3" fmla="*/ 0 h 323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2947" h="3230412">
                    <a:moveTo>
                      <a:pt x="6152948" y="0"/>
                    </a:moveTo>
                    <a:cubicBezTo>
                      <a:pt x="6152948" y="0"/>
                      <a:pt x="4167148" y="2598001"/>
                      <a:pt x="0" y="3227234"/>
                    </a:cubicBezTo>
                    <a:lnTo>
                      <a:pt x="6152948" y="3230413"/>
                    </a:lnTo>
                    <a:lnTo>
                      <a:pt x="6152948" y="0"/>
                    </a:lnTo>
                    <a:close/>
                  </a:path>
                </a:pathLst>
              </a:custGeom>
              <a:solidFill>
                <a:srgbClr val="9BA4AB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-1" y="4326032"/>
                <a:ext cx="12171000" cy="2372141"/>
              </a:xfrm>
              <a:custGeom>
                <a:avLst/>
                <a:gdLst>
                  <a:gd name="connsiteX0" fmla="*/ 0 w 12171000"/>
                  <a:gd name="connsiteY0" fmla="*/ 1545168 h 2372141"/>
                  <a:gd name="connsiteX1" fmla="*/ 12171000 w 12171000"/>
                  <a:gd name="connsiteY1" fmla="*/ 0 h 2372141"/>
                  <a:gd name="connsiteX2" fmla="*/ 12171000 w 12171000"/>
                  <a:gd name="connsiteY2" fmla="*/ 1666170 h 2372141"/>
                  <a:gd name="connsiteX3" fmla="*/ 0 w 12171000"/>
                  <a:gd name="connsiteY3" fmla="*/ 1545168 h 237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1000" h="2372141">
                    <a:moveTo>
                      <a:pt x="0" y="1545168"/>
                    </a:moveTo>
                    <a:cubicBezTo>
                      <a:pt x="0" y="1545168"/>
                      <a:pt x="5567117" y="3273205"/>
                      <a:pt x="12171000" y="0"/>
                    </a:cubicBezTo>
                    <a:lnTo>
                      <a:pt x="12171000" y="1666170"/>
                    </a:lnTo>
                    <a:cubicBezTo>
                      <a:pt x="12171000" y="1666233"/>
                      <a:pt x="4892539" y="3332403"/>
                      <a:pt x="0" y="1545168"/>
                    </a:cubicBezTo>
                    <a:close/>
                  </a:path>
                </a:pathLst>
              </a:custGeom>
              <a:solidFill>
                <a:srgbClr val="1E4D8A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69" name="图形 162"/>
            <p:cNvGrpSpPr/>
            <p:nvPr/>
          </p:nvGrpSpPr>
          <p:grpSpPr>
            <a:xfrm>
              <a:off x="-1" y="4277390"/>
              <a:ext cx="12171000" cy="2458941"/>
              <a:chOff x="-1" y="4277390"/>
              <a:chExt cx="12171000" cy="2458941"/>
            </a:xfrm>
            <a:solidFill>
              <a:srgbClr val="FFFFFF"/>
            </a:solidFill>
          </p:grpSpPr>
          <p:sp>
            <p:nvSpPr>
              <p:cNvPr id="170" name="任意多边形: 形状 169"/>
              <p:cNvSpPr/>
              <p:nvPr/>
            </p:nvSpPr>
            <p:spPr>
              <a:xfrm>
                <a:off x="-1" y="5871200"/>
                <a:ext cx="12171000" cy="865131"/>
              </a:xfrm>
              <a:custGeom>
                <a:avLst/>
                <a:gdLst>
                  <a:gd name="connsiteX0" fmla="*/ 5584968 w 12171000"/>
                  <a:gd name="connsiteY0" fmla="*/ 865131 h 865131"/>
                  <a:gd name="connsiteX1" fmla="*/ 8099598 w 12171000"/>
                  <a:gd name="connsiteY1" fmla="*/ 754494 h 865131"/>
                  <a:gd name="connsiteX2" fmla="*/ 10205079 w 12171000"/>
                  <a:gd name="connsiteY2" fmla="*/ 511156 h 865131"/>
                  <a:gd name="connsiteX3" fmla="*/ 12171000 w 12171000"/>
                  <a:gd name="connsiteY3" fmla="*/ 161568 h 865131"/>
                  <a:gd name="connsiteX4" fmla="*/ 12171000 w 12171000"/>
                  <a:gd name="connsiteY4" fmla="*/ 121065 h 865131"/>
                  <a:gd name="connsiteX5" fmla="*/ 5584968 w 12171000"/>
                  <a:gd name="connsiteY5" fmla="*/ 826981 h 865131"/>
                  <a:gd name="connsiteX6" fmla="*/ 0 w 12171000"/>
                  <a:gd name="connsiteY6" fmla="*/ 0 h 865131"/>
                  <a:gd name="connsiteX7" fmla="*/ 0 w 12171000"/>
                  <a:gd name="connsiteY7" fmla="*/ 44128 h 865131"/>
                  <a:gd name="connsiteX8" fmla="*/ 5584968 w 12171000"/>
                  <a:gd name="connsiteY8" fmla="*/ 865131 h 8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1000" h="865131">
                    <a:moveTo>
                      <a:pt x="5584968" y="865131"/>
                    </a:moveTo>
                    <a:cubicBezTo>
                      <a:pt x="6386530" y="865131"/>
                      <a:pt x="7232516" y="827934"/>
                      <a:pt x="8099598" y="754494"/>
                    </a:cubicBezTo>
                    <a:cubicBezTo>
                      <a:pt x="8793040" y="695806"/>
                      <a:pt x="9501392" y="613909"/>
                      <a:pt x="10205079" y="511156"/>
                    </a:cubicBezTo>
                    <a:cubicBezTo>
                      <a:pt x="11295195" y="352004"/>
                      <a:pt x="12039554" y="190754"/>
                      <a:pt x="12171000" y="161568"/>
                    </a:cubicBezTo>
                    <a:lnTo>
                      <a:pt x="12171000" y="121065"/>
                    </a:lnTo>
                    <a:cubicBezTo>
                      <a:pt x="12171000" y="121065"/>
                      <a:pt x="9087071" y="826981"/>
                      <a:pt x="5584968" y="826981"/>
                    </a:cubicBezTo>
                    <a:cubicBezTo>
                      <a:pt x="3706475" y="826981"/>
                      <a:pt x="1707997" y="623955"/>
                      <a:pt x="0" y="0"/>
                    </a:cubicBezTo>
                    <a:lnTo>
                      <a:pt x="0" y="44128"/>
                    </a:lnTo>
                    <a:cubicBezTo>
                      <a:pt x="1506466" y="588920"/>
                      <a:pt x="3385262" y="865131"/>
                      <a:pt x="5584968" y="865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-1" y="4277390"/>
                <a:ext cx="12171000" cy="2049584"/>
              </a:xfrm>
              <a:custGeom>
                <a:avLst/>
                <a:gdLst>
                  <a:gd name="connsiteX0" fmla="*/ 12171000 w 12171000"/>
                  <a:gd name="connsiteY0" fmla="*/ 48642 h 2049584"/>
                  <a:gd name="connsiteX1" fmla="*/ 12171000 w 12171000"/>
                  <a:gd name="connsiteY1" fmla="*/ 0 h 2049584"/>
                  <a:gd name="connsiteX2" fmla="*/ 12133270 w 12171000"/>
                  <a:gd name="connsiteY2" fmla="*/ 18694 h 2049584"/>
                  <a:gd name="connsiteX3" fmla="*/ 9786701 w 12171000"/>
                  <a:gd name="connsiteY3" fmla="*/ 999549 h 2049584"/>
                  <a:gd name="connsiteX4" fmla="*/ 7582229 w 12171000"/>
                  <a:gd name="connsiteY4" fmla="*/ 1610088 h 2049584"/>
                  <a:gd name="connsiteX5" fmla="*/ 3791672 w 12171000"/>
                  <a:gd name="connsiteY5" fmla="*/ 2011434 h 2049584"/>
                  <a:gd name="connsiteX6" fmla="*/ 2230843 w 12171000"/>
                  <a:gd name="connsiteY6" fmla="*/ 1940855 h 2049584"/>
                  <a:gd name="connsiteX7" fmla="*/ 1044880 w 12171000"/>
                  <a:gd name="connsiteY7" fmla="*/ 1785581 h 2049584"/>
                  <a:gd name="connsiteX8" fmla="*/ 26979 w 12171000"/>
                  <a:gd name="connsiteY8" fmla="*/ 1559602 h 2049584"/>
                  <a:gd name="connsiteX9" fmla="*/ 0 w 12171000"/>
                  <a:gd name="connsiteY9" fmla="*/ 1591076 h 2049584"/>
                  <a:gd name="connsiteX10" fmla="*/ 0 w 12171000"/>
                  <a:gd name="connsiteY10" fmla="*/ 1593810 h 2049584"/>
                  <a:gd name="connsiteX11" fmla="*/ 3791571 w 12171000"/>
                  <a:gd name="connsiteY11" fmla="*/ 2049584 h 2049584"/>
                  <a:gd name="connsiteX12" fmla="*/ 12171000 w 12171000"/>
                  <a:gd name="connsiteY12" fmla="*/ 48642 h 204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71000" h="2049584">
                    <a:moveTo>
                      <a:pt x="12171000" y="48642"/>
                    </a:moveTo>
                    <a:lnTo>
                      <a:pt x="12171000" y="0"/>
                    </a:lnTo>
                    <a:lnTo>
                      <a:pt x="12133270" y="18694"/>
                    </a:lnTo>
                    <a:cubicBezTo>
                      <a:pt x="11368932" y="397531"/>
                      <a:pt x="10579438" y="727534"/>
                      <a:pt x="9786701" y="999549"/>
                    </a:cubicBezTo>
                    <a:cubicBezTo>
                      <a:pt x="9064251" y="1247465"/>
                      <a:pt x="8322530" y="1452843"/>
                      <a:pt x="7582229" y="1610088"/>
                    </a:cubicBezTo>
                    <a:cubicBezTo>
                      <a:pt x="6328210" y="1876444"/>
                      <a:pt x="5052892" y="2011434"/>
                      <a:pt x="3791672" y="2011434"/>
                    </a:cubicBezTo>
                    <a:cubicBezTo>
                      <a:pt x="3265682" y="2011434"/>
                      <a:pt x="2740605" y="1987717"/>
                      <a:pt x="2230843" y="1940855"/>
                    </a:cubicBezTo>
                    <a:cubicBezTo>
                      <a:pt x="1822912" y="1903404"/>
                      <a:pt x="1423906" y="1851137"/>
                      <a:pt x="1044880" y="1785581"/>
                    </a:cubicBezTo>
                    <a:cubicBezTo>
                      <a:pt x="399107" y="1673927"/>
                      <a:pt x="30630" y="1560746"/>
                      <a:pt x="26979" y="1559602"/>
                    </a:cubicBezTo>
                    <a:lnTo>
                      <a:pt x="0" y="1591076"/>
                    </a:lnTo>
                    <a:lnTo>
                      <a:pt x="0" y="1593810"/>
                    </a:lnTo>
                    <a:cubicBezTo>
                      <a:pt x="0" y="1593810"/>
                      <a:pt x="1468735" y="2049584"/>
                      <a:pt x="3791571" y="2049584"/>
                    </a:cubicBezTo>
                    <a:cubicBezTo>
                      <a:pt x="5991885" y="2049584"/>
                      <a:pt x="8958566" y="1640927"/>
                      <a:pt x="12171000" y="48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3938436" y="2028564"/>
            <a:ext cx="459452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 b="1" dirty="0">
                <a:solidFill>
                  <a:srgbClr val="035392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谢谢观看 </a:t>
            </a:r>
            <a:endParaRPr lang="zh-CN" altLang="en-US" sz="8000" b="1" dirty="0">
              <a:solidFill>
                <a:srgbClr val="035392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7" name="文本框 21"/>
          <p:cNvSpPr txBox="1"/>
          <p:nvPr/>
        </p:nvSpPr>
        <p:spPr>
          <a:xfrm>
            <a:off x="3938436" y="3296183"/>
            <a:ext cx="4189563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700" kern="0" noProof="0" dirty="0">
                <a:ln>
                  <a:noFill/>
                </a:ln>
                <a:solidFill>
                  <a:srgbClr val="035392"/>
                </a:solidFill>
                <a:uLnTx/>
                <a:uFillTx/>
                <a:latin typeface="+mn-ea"/>
                <a:sym typeface="Arial" panose="020B0604020202020204" pitchFamily="34" charset="0"/>
              </a:rPr>
              <a:t>THANKS</a:t>
            </a:r>
            <a:endParaRPr lang="en-US" sz="700" kern="0" noProof="0" dirty="0">
              <a:ln>
                <a:noFill/>
              </a:ln>
              <a:solidFill>
                <a:srgbClr val="035392"/>
              </a:solidFill>
              <a:uLnTx/>
              <a:uFillTx/>
              <a:latin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图形 162"/>
          <p:cNvGrpSpPr/>
          <p:nvPr/>
        </p:nvGrpSpPr>
        <p:grpSpPr>
          <a:xfrm>
            <a:off x="-2" y="3653817"/>
            <a:ext cx="12192001" cy="3230095"/>
            <a:chOff x="-1" y="3653817"/>
            <a:chExt cx="12171000" cy="3230095"/>
          </a:xfrm>
        </p:grpSpPr>
        <p:grpSp>
          <p:nvGrpSpPr>
            <p:cNvPr id="85" name="图形 162"/>
            <p:cNvGrpSpPr/>
            <p:nvPr/>
          </p:nvGrpSpPr>
          <p:grpSpPr>
            <a:xfrm>
              <a:off x="-1" y="3653817"/>
              <a:ext cx="12171000" cy="3230412"/>
              <a:chOff x="-1" y="3653817"/>
              <a:chExt cx="12171000" cy="3230412"/>
            </a:xfrm>
          </p:grpSpPr>
          <p:sp>
            <p:nvSpPr>
              <p:cNvPr id="89" name="任意多边形: 形状 88"/>
              <p:cNvSpPr/>
              <p:nvPr/>
            </p:nvSpPr>
            <p:spPr>
              <a:xfrm>
                <a:off x="-1" y="5871200"/>
                <a:ext cx="12171000" cy="1013028"/>
              </a:xfrm>
              <a:custGeom>
                <a:avLst/>
                <a:gdLst>
                  <a:gd name="connsiteX0" fmla="*/ 12171000 w 12171000"/>
                  <a:gd name="connsiteY0" fmla="*/ 1013029 h 1013028"/>
                  <a:gd name="connsiteX1" fmla="*/ 12171000 w 12171000"/>
                  <a:gd name="connsiteY1" fmla="*/ 121065 h 1013028"/>
                  <a:gd name="connsiteX2" fmla="*/ 0 w 12171000"/>
                  <a:gd name="connsiteY2" fmla="*/ 0 h 1013028"/>
                  <a:gd name="connsiteX3" fmla="*/ 0 w 12171000"/>
                  <a:gd name="connsiteY3" fmla="*/ 1013029 h 1013028"/>
                  <a:gd name="connsiteX4" fmla="*/ 12171000 w 12171000"/>
                  <a:gd name="connsiteY4" fmla="*/ 1013029 h 101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000" h="1013028">
                    <a:moveTo>
                      <a:pt x="12171000" y="1013029"/>
                    </a:moveTo>
                    <a:lnTo>
                      <a:pt x="12171000" y="121065"/>
                    </a:lnTo>
                    <a:cubicBezTo>
                      <a:pt x="12171000" y="121065"/>
                      <a:pt x="4892539" y="1787234"/>
                      <a:pt x="0" y="0"/>
                    </a:cubicBezTo>
                    <a:lnTo>
                      <a:pt x="0" y="1013029"/>
                    </a:lnTo>
                    <a:lnTo>
                      <a:pt x="12171000" y="1013029"/>
                    </a:lnTo>
                    <a:close/>
                  </a:path>
                </a:pathLst>
              </a:custGeom>
              <a:solidFill>
                <a:srgbClr val="D8D9DD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/>
              <p:cNvSpPr/>
              <p:nvPr/>
            </p:nvSpPr>
            <p:spPr>
              <a:xfrm>
                <a:off x="6018051" y="3653817"/>
                <a:ext cx="6152947" cy="3230412"/>
              </a:xfrm>
              <a:custGeom>
                <a:avLst/>
                <a:gdLst>
                  <a:gd name="connsiteX0" fmla="*/ 6152948 w 6152947"/>
                  <a:gd name="connsiteY0" fmla="*/ 0 h 3230412"/>
                  <a:gd name="connsiteX1" fmla="*/ 0 w 6152947"/>
                  <a:gd name="connsiteY1" fmla="*/ 3227234 h 3230412"/>
                  <a:gd name="connsiteX2" fmla="*/ 6152948 w 6152947"/>
                  <a:gd name="connsiteY2" fmla="*/ 3230413 h 3230412"/>
                  <a:gd name="connsiteX3" fmla="*/ 6152948 w 6152947"/>
                  <a:gd name="connsiteY3" fmla="*/ 0 h 323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2947" h="3230412">
                    <a:moveTo>
                      <a:pt x="6152948" y="0"/>
                    </a:moveTo>
                    <a:cubicBezTo>
                      <a:pt x="6152948" y="0"/>
                      <a:pt x="4167148" y="2598001"/>
                      <a:pt x="0" y="3227234"/>
                    </a:cubicBezTo>
                    <a:lnTo>
                      <a:pt x="6152948" y="3230413"/>
                    </a:lnTo>
                    <a:lnTo>
                      <a:pt x="6152948" y="0"/>
                    </a:lnTo>
                    <a:close/>
                  </a:path>
                </a:pathLst>
              </a:custGeom>
              <a:solidFill>
                <a:srgbClr val="9BA4AB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/>
              <p:cNvSpPr/>
              <p:nvPr/>
            </p:nvSpPr>
            <p:spPr>
              <a:xfrm>
                <a:off x="-1" y="4326032"/>
                <a:ext cx="12171000" cy="2372141"/>
              </a:xfrm>
              <a:custGeom>
                <a:avLst/>
                <a:gdLst>
                  <a:gd name="connsiteX0" fmla="*/ 0 w 12171000"/>
                  <a:gd name="connsiteY0" fmla="*/ 1545168 h 2372141"/>
                  <a:gd name="connsiteX1" fmla="*/ 12171000 w 12171000"/>
                  <a:gd name="connsiteY1" fmla="*/ 0 h 2372141"/>
                  <a:gd name="connsiteX2" fmla="*/ 12171000 w 12171000"/>
                  <a:gd name="connsiteY2" fmla="*/ 1666170 h 2372141"/>
                  <a:gd name="connsiteX3" fmla="*/ 0 w 12171000"/>
                  <a:gd name="connsiteY3" fmla="*/ 1545168 h 237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1000" h="2372141">
                    <a:moveTo>
                      <a:pt x="0" y="1545168"/>
                    </a:moveTo>
                    <a:cubicBezTo>
                      <a:pt x="0" y="1545168"/>
                      <a:pt x="5567117" y="3273205"/>
                      <a:pt x="12171000" y="0"/>
                    </a:cubicBezTo>
                    <a:lnTo>
                      <a:pt x="12171000" y="1666170"/>
                    </a:lnTo>
                    <a:cubicBezTo>
                      <a:pt x="12171000" y="1666233"/>
                      <a:pt x="4892539" y="3332403"/>
                      <a:pt x="0" y="1545168"/>
                    </a:cubicBezTo>
                    <a:close/>
                  </a:path>
                </a:pathLst>
              </a:custGeom>
              <a:solidFill>
                <a:srgbClr val="1E4D8A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86" name="图形 162"/>
            <p:cNvGrpSpPr/>
            <p:nvPr/>
          </p:nvGrpSpPr>
          <p:grpSpPr>
            <a:xfrm>
              <a:off x="-1" y="4277390"/>
              <a:ext cx="12171000" cy="2458941"/>
              <a:chOff x="-1" y="4277390"/>
              <a:chExt cx="12171000" cy="2458941"/>
            </a:xfrm>
            <a:solidFill>
              <a:srgbClr val="FFFFFF"/>
            </a:solidFill>
          </p:grpSpPr>
          <p:sp>
            <p:nvSpPr>
              <p:cNvPr id="87" name="任意多边形: 形状 86"/>
              <p:cNvSpPr/>
              <p:nvPr/>
            </p:nvSpPr>
            <p:spPr>
              <a:xfrm>
                <a:off x="-1" y="5871200"/>
                <a:ext cx="12171000" cy="865131"/>
              </a:xfrm>
              <a:custGeom>
                <a:avLst/>
                <a:gdLst>
                  <a:gd name="connsiteX0" fmla="*/ 5584968 w 12171000"/>
                  <a:gd name="connsiteY0" fmla="*/ 865131 h 865131"/>
                  <a:gd name="connsiteX1" fmla="*/ 8099598 w 12171000"/>
                  <a:gd name="connsiteY1" fmla="*/ 754494 h 865131"/>
                  <a:gd name="connsiteX2" fmla="*/ 10205079 w 12171000"/>
                  <a:gd name="connsiteY2" fmla="*/ 511156 h 865131"/>
                  <a:gd name="connsiteX3" fmla="*/ 12171000 w 12171000"/>
                  <a:gd name="connsiteY3" fmla="*/ 161568 h 865131"/>
                  <a:gd name="connsiteX4" fmla="*/ 12171000 w 12171000"/>
                  <a:gd name="connsiteY4" fmla="*/ 121065 h 865131"/>
                  <a:gd name="connsiteX5" fmla="*/ 5584968 w 12171000"/>
                  <a:gd name="connsiteY5" fmla="*/ 826981 h 865131"/>
                  <a:gd name="connsiteX6" fmla="*/ 0 w 12171000"/>
                  <a:gd name="connsiteY6" fmla="*/ 0 h 865131"/>
                  <a:gd name="connsiteX7" fmla="*/ 0 w 12171000"/>
                  <a:gd name="connsiteY7" fmla="*/ 44128 h 865131"/>
                  <a:gd name="connsiteX8" fmla="*/ 5584968 w 12171000"/>
                  <a:gd name="connsiteY8" fmla="*/ 865131 h 8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1000" h="865131">
                    <a:moveTo>
                      <a:pt x="5584968" y="865131"/>
                    </a:moveTo>
                    <a:cubicBezTo>
                      <a:pt x="6386530" y="865131"/>
                      <a:pt x="7232516" y="827934"/>
                      <a:pt x="8099598" y="754494"/>
                    </a:cubicBezTo>
                    <a:cubicBezTo>
                      <a:pt x="8793040" y="695806"/>
                      <a:pt x="9501392" y="613909"/>
                      <a:pt x="10205079" y="511156"/>
                    </a:cubicBezTo>
                    <a:cubicBezTo>
                      <a:pt x="11295195" y="352004"/>
                      <a:pt x="12039554" y="190754"/>
                      <a:pt x="12171000" y="161568"/>
                    </a:cubicBezTo>
                    <a:lnTo>
                      <a:pt x="12171000" y="121065"/>
                    </a:lnTo>
                    <a:cubicBezTo>
                      <a:pt x="12171000" y="121065"/>
                      <a:pt x="9087071" y="826981"/>
                      <a:pt x="5584968" y="826981"/>
                    </a:cubicBezTo>
                    <a:cubicBezTo>
                      <a:pt x="3706475" y="826981"/>
                      <a:pt x="1707997" y="623955"/>
                      <a:pt x="0" y="0"/>
                    </a:cubicBezTo>
                    <a:lnTo>
                      <a:pt x="0" y="44128"/>
                    </a:lnTo>
                    <a:cubicBezTo>
                      <a:pt x="1506466" y="588920"/>
                      <a:pt x="3385262" y="865131"/>
                      <a:pt x="5584968" y="865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/>
              <p:cNvSpPr/>
              <p:nvPr/>
            </p:nvSpPr>
            <p:spPr>
              <a:xfrm>
                <a:off x="-1" y="4277390"/>
                <a:ext cx="12171000" cy="2049584"/>
              </a:xfrm>
              <a:custGeom>
                <a:avLst/>
                <a:gdLst>
                  <a:gd name="connsiteX0" fmla="*/ 12171000 w 12171000"/>
                  <a:gd name="connsiteY0" fmla="*/ 48642 h 2049584"/>
                  <a:gd name="connsiteX1" fmla="*/ 12171000 w 12171000"/>
                  <a:gd name="connsiteY1" fmla="*/ 0 h 2049584"/>
                  <a:gd name="connsiteX2" fmla="*/ 12133270 w 12171000"/>
                  <a:gd name="connsiteY2" fmla="*/ 18694 h 2049584"/>
                  <a:gd name="connsiteX3" fmla="*/ 9786701 w 12171000"/>
                  <a:gd name="connsiteY3" fmla="*/ 999549 h 2049584"/>
                  <a:gd name="connsiteX4" fmla="*/ 7582229 w 12171000"/>
                  <a:gd name="connsiteY4" fmla="*/ 1610088 h 2049584"/>
                  <a:gd name="connsiteX5" fmla="*/ 3791672 w 12171000"/>
                  <a:gd name="connsiteY5" fmla="*/ 2011434 h 2049584"/>
                  <a:gd name="connsiteX6" fmla="*/ 2230843 w 12171000"/>
                  <a:gd name="connsiteY6" fmla="*/ 1940855 h 2049584"/>
                  <a:gd name="connsiteX7" fmla="*/ 1044880 w 12171000"/>
                  <a:gd name="connsiteY7" fmla="*/ 1785581 h 2049584"/>
                  <a:gd name="connsiteX8" fmla="*/ 26979 w 12171000"/>
                  <a:gd name="connsiteY8" fmla="*/ 1559602 h 2049584"/>
                  <a:gd name="connsiteX9" fmla="*/ 0 w 12171000"/>
                  <a:gd name="connsiteY9" fmla="*/ 1591076 h 2049584"/>
                  <a:gd name="connsiteX10" fmla="*/ 0 w 12171000"/>
                  <a:gd name="connsiteY10" fmla="*/ 1593810 h 2049584"/>
                  <a:gd name="connsiteX11" fmla="*/ 3791571 w 12171000"/>
                  <a:gd name="connsiteY11" fmla="*/ 2049584 h 2049584"/>
                  <a:gd name="connsiteX12" fmla="*/ 12171000 w 12171000"/>
                  <a:gd name="connsiteY12" fmla="*/ 48642 h 204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71000" h="2049584">
                    <a:moveTo>
                      <a:pt x="12171000" y="48642"/>
                    </a:moveTo>
                    <a:lnTo>
                      <a:pt x="12171000" y="0"/>
                    </a:lnTo>
                    <a:lnTo>
                      <a:pt x="12133270" y="18694"/>
                    </a:lnTo>
                    <a:cubicBezTo>
                      <a:pt x="11368932" y="397531"/>
                      <a:pt x="10579438" y="727534"/>
                      <a:pt x="9786701" y="999549"/>
                    </a:cubicBezTo>
                    <a:cubicBezTo>
                      <a:pt x="9064251" y="1247465"/>
                      <a:pt x="8322530" y="1452843"/>
                      <a:pt x="7582229" y="1610088"/>
                    </a:cubicBezTo>
                    <a:cubicBezTo>
                      <a:pt x="6328210" y="1876444"/>
                      <a:pt x="5052892" y="2011434"/>
                      <a:pt x="3791672" y="2011434"/>
                    </a:cubicBezTo>
                    <a:cubicBezTo>
                      <a:pt x="3265682" y="2011434"/>
                      <a:pt x="2740605" y="1987717"/>
                      <a:pt x="2230843" y="1940855"/>
                    </a:cubicBezTo>
                    <a:cubicBezTo>
                      <a:pt x="1822912" y="1903404"/>
                      <a:pt x="1423906" y="1851137"/>
                      <a:pt x="1044880" y="1785581"/>
                    </a:cubicBezTo>
                    <a:cubicBezTo>
                      <a:pt x="399107" y="1673927"/>
                      <a:pt x="30630" y="1560746"/>
                      <a:pt x="26979" y="1559602"/>
                    </a:cubicBezTo>
                    <a:lnTo>
                      <a:pt x="0" y="1591076"/>
                    </a:lnTo>
                    <a:lnTo>
                      <a:pt x="0" y="1593810"/>
                    </a:lnTo>
                    <a:cubicBezTo>
                      <a:pt x="0" y="1593810"/>
                      <a:pt x="1468735" y="2049584"/>
                      <a:pt x="3791571" y="2049584"/>
                    </a:cubicBezTo>
                    <a:cubicBezTo>
                      <a:pt x="5991885" y="2049584"/>
                      <a:pt x="8958566" y="1640927"/>
                      <a:pt x="12171000" y="48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" name="文本框 91"/>
          <p:cNvSpPr txBox="1"/>
          <p:nvPr>
            <p:custDataLst>
              <p:tags r:id="rId1"/>
            </p:custDataLst>
          </p:nvPr>
        </p:nvSpPr>
        <p:spPr>
          <a:xfrm>
            <a:off x="2364740" y="2656840"/>
            <a:ext cx="2672080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课题背景及意义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2"/>
            </p:custDataLst>
          </p:nvPr>
        </p:nvSpPr>
        <p:spPr>
          <a:xfrm>
            <a:off x="2364740" y="3940175"/>
            <a:ext cx="3127375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>
            <p:custDataLst>
              <p:tags r:id="rId3"/>
            </p:custDataLst>
          </p:nvPr>
        </p:nvSpPr>
        <p:spPr>
          <a:xfrm>
            <a:off x="7153275" y="2656205"/>
            <a:ext cx="2849880" cy="597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>
            <p:custDataLst>
              <p:tags r:id="rId4"/>
            </p:custDataLst>
          </p:nvPr>
        </p:nvSpPr>
        <p:spPr>
          <a:xfrm>
            <a:off x="7153275" y="3940175"/>
            <a:ext cx="385445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设计成果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55273" y="294467"/>
            <a:ext cx="2273698" cy="1290245"/>
            <a:chOff x="7678" y="1547"/>
            <a:chExt cx="3994" cy="2266"/>
          </a:xfrm>
        </p:grpSpPr>
        <p:sp>
          <p:nvSpPr>
            <p:cNvPr id="101" name="文本框 100"/>
            <p:cNvSpPr txBox="1"/>
            <p:nvPr/>
          </p:nvSpPr>
          <p:spPr>
            <a:xfrm>
              <a:off x="7678" y="1547"/>
              <a:ext cx="3994" cy="1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6600" b="1" dirty="0">
                  <a:solidFill>
                    <a:srgbClr val="1E4D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6600" b="1" dirty="0">
                <a:solidFill>
                  <a:srgbClr val="1E4D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788" y="3399"/>
              <a:ext cx="3189" cy="4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900" dirty="0">
                  <a:solidFill>
                    <a:srgbClr val="1E4D8A"/>
                  </a:solidFill>
                </a:rPr>
                <a:t>CONTENTS</a:t>
              </a:r>
              <a:endParaRPr lang="en-US" altLang="zh-CN" sz="900" dirty="0">
                <a:solidFill>
                  <a:srgbClr val="1E4D8A"/>
                </a:solidFill>
              </a:endParaRPr>
            </a:p>
          </p:txBody>
        </p:sp>
      </p:grpSp>
      <p:sp>
        <p:nvSpPr>
          <p:cNvPr id="103" name="圆角矩形 9"/>
          <p:cNvSpPr/>
          <p:nvPr>
            <p:custDataLst>
              <p:tags r:id="rId5"/>
            </p:custDataLst>
          </p:nvPr>
        </p:nvSpPr>
        <p:spPr>
          <a:xfrm>
            <a:off x="1492253" y="25262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"/>
          <p:cNvSpPr/>
          <p:nvPr>
            <p:custDataLst>
              <p:tags r:id="rId6"/>
            </p:custDataLst>
          </p:nvPr>
        </p:nvSpPr>
        <p:spPr>
          <a:xfrm>
            <a:off x="1492253" y="382563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1"/>
          <p:cNvSpPr/>
          <p:nvPr>
            <p:custDataLst>
              <p:tags r:id="rId7"/>
            </p:custDataLst>
          </p:nvPr>
        </p:nvSpPr>
        <p:spPr>
          <a:xfrm>
            <a:off x="6300860" y="2551066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2"/>
          <p:cNvSpPr/>
          <p:nvPr>
            <p:custDataLst>
              <p:tags r:id="rId8"/>
            </p:custDataLst>
          </p:nvPr>
        </p:nvSpPr>
        <p:spPr>
          <a:xfrm>
            <a:off x="6300860" y="3850496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2586451" y="831998"/>
            <a:ext cx="9038575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图形 162"/>
          <p:cNvGrpSpPr/>
          <p:nvPr/>
        </p:nvGrpSpPr>
        <p:grpSpPr>
          <a:xfrm>
            <a:off x="-1" y="3665688"/>
            <a:ext cx="12195913" cy="3230412"/>
            <a:chOff x="-1" y="3665688"/>
            <a:chExt cx="12174904" cy="3230412"/>
          </a:xfrm>
        </p:grpSpPr>
        <p:grpSp>
          <p:nvGrpSpPr>
            <p:cNvPr id="5" name="图形 162"/>
            <p:cNvGrpSpPr/>
            <p:nvPr/>
          </p:nvGrpSpPr>
          <p:grpSpPr>
            <a:xfrm>
              <a:off x="-1" y="3665688"/>
              <a:ext cx="12174904" cy="3230412"/>
              <a:chOff x="-1" y="3665688"/>
              <a:chExt cx="12174904" cy="3230412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-1" y="5871200"/>
                <a:ext cx="12171000" cy="1013028"/>
              </a:xfrm>
              <a:custGeom>
                <a:avLst/>
                <a:gdLst>
                  <a:gd name="connsiteX0" fmla="*/ 12171000 w 12171000"/>
                  <a:gd name="connsiteY0" fmla="*/ 1013029 h 1013028"/>
                  <a:gd name="connsiteX1" fmla="*/ 12171000 w 12171000"/>
                  <a:gd name="connsiteY1" fmla="*/ 121065 h 1013028"/>
                  <a:gd name="connsiteX2" fmla="*/ 0 w 12171000"/>
                  <a:gd name="connsiteY2" fmla="*/ 0 h 1013028"/>
                  <a:gd name="connsiteX3" fmla="*/ 0 w 12171000"/>
                  <a:gd name="connsiteY3" fmla="*/ 1013029 h 1013028"/>
                  <a:gd name="connsiteX4" fmla="*/ 12171000 w 12171000"/>
                  <a:gd name="connsiteY4" fmla="*/ 1013029 h 101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000" h="1013028">
                    <a:moveTo>
                      <a:pt x="12171000" y="1013029"/>
                    </a:moveTo>
                    <a:lnTo>
                      <a:pt x="12171000" y="121065"/>
                    </a:lnTo>
                    <a:cubicBezTo>
                      <a:pt x="12171000" y="121065"/>
                      <a:pt x="4892539" y="1787234"/>
                      <a:pt x="0" y="0"/>
                    </a:cubicBezTo>
                    <a:lnTo>
                      <a:pt x="0" y="1013029"/>
                    </a:lnTo>
                    <a:lnTo>
                      <a:pt x="12171000" y="1013029"/>
                    </a:lnTo>
                    <a:close/>
                  </a:path>
                </a:pathLst>
              </a:custGeom>
              <a:solidFill>
                <a:srgbClr val="D8D9DD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6021956" y="3665688"/>
                <a:ext cx="6152947" cy="3230412"/>
              </a:xfrm>
              <a:custGeom>
                <a:avLst/>
                <a:gdLst>
                  <a:gd name="connsiteX0" fmla="*/ 6152948 w 6152947"/>
                  <a:gd name="connsiteY0" fmla="*/ 0 h 3230412"/>
                  <a:gd name="connsiteX1" fmla="*/ 0 w 6152947"/>
                  <a:gd name="connsiteY1" fmla="*/ 3227234 h 3230412"/>
                  <a:gd name="connsiteX2" fmla="*/ 6152948 w 6152947"/>
                  <a:gd name="connsiteY2" fmla="*/ 3230413 h 3230412"/>
                  <a:gd name="connsiteX3" fmla="*/ 6152948 w 6152947"/>
                  <a:gd name="connsiteY3" fmla="*/ 0 h 323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2947" h="3230412">
                    <a:moveTo>
                      <a:pt x="6152948" y="0"/>
                    </a:moveTo>
                    <a:cubicBezTo>
                      <a:pt x="6152948" y="0"/>
                      <a:pt x="4167148" y="2598001"/>
                      <a:pt x="0" y="3227234"/>
                    </a:cubicBezTo>
                    <a:lnTo>
                      <a:pt x="6152948" y="3230413"/>
                    </a:lnTo>
                    <a:lnTo>
                      <a:pt x="6152948" y="0"/>
                    </a:lnTo>
                    <a:close/>
                  </a:path>
                </a:pathLst>
              </a:custGeom>
              <a:solidFill>
                <a:srgbClr val="9BA4AB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" y="4326032"/>
                <a:ext cx="12171000" cy="2372141"/>
              </a:xfrm>
              <a:custGeom>
                <a:avLst/>
                <a:gdLst>
                  <a:gd name="connsiteX0" fmla="*/ 0 w 12171000"/>
                  <a:gd name="connsiteY0" fmla="*/ 1545168 h 2372141"/>
                  <a:gd name="connsiteX1" fmla="*/ 12171000 w 12171000"/>
                  <a:gd name="connsiteY1" fmla="*/ 0 h 2372141"/>
                  <a:gd name="connsiteX2" fmla="*/ 12171000 w 12171000"/>
                  <a:gd name="connsiteY2" fmla="*/ 1666170 h 2372141"/>
                  <a:gd name="connsiteX3" fmla="*/ 0 w 12171000"/>
                  <a:gd name="connsiteY3" fmla="*/ 1545168 h 237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1000" h="2372141">
                    <a:moveTo>
                      <a:pt x="0" y="1545168"/>
                    </a:moveTo>
                    <a:cubicBezTo>
                      <a:pt x="0" y="1545168"/>
                      <a:pt x="5567117" y="3273205"/>
                      <a:pt x="12171000" y="0"/>
                    </a:cubicBezTo>
                    <a:lnTo>
                      <a:pt x="12171000" y="1666170"/>
                    </a:lnTo>
                    <a:cubicBezTo>
                      <a:pt x="12171000" y="1666233"/>
                      <a:pt x="4892539" y="3332403"/>
                      <a:pt x="0" y="1545168"/>
                    </a:cubicBezTo>
                    <a:close/>
                  </a:path>
                </a:pathLst>
              </a:custGeom>
              <a:solidFill>
                <a:srgbClr val="1E4D8A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图形 162"/>
            <p:cNvGrpSpPr/>
            <p:nvPr/>
          </p:nvGrpSpPr>
          <p:grpSpPr>
            <a:xfrm>
              <a:off x="-1" y="4277390"/>
              <a:ext cx="12171000" cy="2458941"/>
              <a:chOff x="-1" y="4277390"/>
              <a:chExt cx="12171000" cy="2458941"/>
            </a:xfrm>
            <a:solidFill>
              <a:srgbClr val="FFFFFF"/>
            </a:solidFill>
          </p:grpSpPr>
          <p:sp>
            <p:nvSpPr>
              <p:cNvPr id="7" name="任意多边形: 形状 6"/>
              <p:cNvSpPr/>
              <p:nvPr/>
            </p:nvSpPr>
            <p:spPr>
              <a:xfrm>
                <a:off x="-1" y="5871200"/>
                <a:ext cx="12171000" cy="865131"/>
              </a:xfrm>
              <a:custGeom>
                <a:avLst/>
                <a:gdLst>
                  <a:gd name="connsiteX0" fmla="*/ 5584968 w 12171000"/>
                  <a:gd name="connsiteY0" fmla="*/ 865131 h 865131"/>
                  <a:gd name="connsiteX1" fmla="*/ 8099598 w 12171000"/>
                  <a:gd name="connsiteY1" fmla="*/ 754494 h 865131"/>
                  <a:gd name="connsiteX2" fmla="*/ 10205079 w 12171000"/>
                  <a:gd name="connsiteY2" fmla="*/ 511156 h 865131"/>
                  <a:gd name="connsiteX3" fmla="*/ 12171000 w 12171000"/>
                  <a:gd name="connsiteY3" fmla="*/ 161568 h 865131"/>
                  <a:gd name="connsiteX4" fmla="*/ 12171000 w 12171000"/>
                  <a:gd name="connsiteY4" fmla="*/ 121065 h 865131"/>
                  <a:gd name="connsiteX5" fmla="*/ 5584968 w 12171000"/>
                  <a:gd name="connsiteY5" fmla="*/ 826981 h 865131"/>
                  <a:gd name="connsiteX6" fmla="*/ 0 w 12171000"/>
                  <a:gd name="connsiteY6" fmla="*/ 0 h 865131"/>
                  <a:gd name="connsiteX7" fmla="*/ 0 w 12171000"/>
                  <a:gd name="connsiteY7" fmla="*/ 44128 h 865131"/>
                  <a:gd name="connsiteX8" fmla="*/ 5584968 w 12171000"/>
                  <a:gd name="connsiteY8" fmla="*/ 865131 h 8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1000" h="865131">
                    <a:moveTo>
                      <a:pt x="5584968" y="865131"/>
                    </a:moveTo>
                    <a:cubicBezTo>
                      <a:pt x="6386530" y="865131"/>
                      <a:pt x="7232516" y="827934"/>
                      <a:pt x="8099598" y="754494"/>
                    </a:cubicBezTo>
                    <a:cubicBezTo>
                      <a:pt x="8793040" y="695806"/>
                      <a:pt x="9501392" y="613909"/>
                      <a:pt x="10205079" y="511156"/>
                    </a:cubicBezTo>
                    <a:cubicBezTo>
                      <a:pt x="11295195" y="352004"/>
                      <a:pt x="12039554" y="190754"/>
                      <a:pt x="12171000" y="161568"/>
                    </a:cubicBezTo>
                    <a:lnTo>
                      <a:pt x="12171000" y="121065"/>
                    </a:lnTo>
                    <a:cubicBezTo>
                      <a:pt x="12171000" y="121065"/>
                      <a:pt x="9087071" y="826981"/>
                      <a:pt x="5584968" y="826981"/>
                    </a:cubicBezTo>
                    <a:cubicBezTo>
                      <a:pt x="3706475" y="826981"/>
                      <a:pt x="1707997" y="623955"/>
                      <a:pt x="0" y="0"/>
                    </a:cubicBezTo>
                    <a:lnTo>
                      <a:pt x="0" y="44128"/>
                    </a:lnTo>
                    <a:cubicBezTo>
                      <a:pt x="1506466" y="588920"/>
                      <a:pt x="3385262" y="865131"/>
                      <a:pt x="5584968" y="865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-1" y="4277390"/>
                <a:ext cx="12171000" cy="2049584"/>
              </a:xfrm>
              <a:custGeom>
                <a:avLst/>
                <a:gdLst>
                  <a:gd name="connsiteX0" fmla="*/ 12171000 w 12171000"/>
                  <a:gd name="connsiteY0" fmla="*/ 48642 h 2049584"/>
                  <a:gd name="connsiteX1" fmla="*/ 12171000 w 12171000"/>
                  <a:gd name="connsiteY1" fmla="*/ 0 h 2049584"/>
                  <a:gd name="connsiteX2" fmla="*/ 12133270 w 12171000"/>
                  <a:gd name="connsiteY2" fmla="*/ 18694 h 2049584"/>
                  <a:gd name="connsiteX3" fmla="*/ 9786701 w 12171000"/>
                  <a:gd name="connsiteY3" fmla="*/ 999549 h 2049584"/>
                  <a:gd name="connsiteX4" fmla="*/ 7582229 w 12171000"/>
                  <a:gd name="connsiteY4" fmla="*/ 1610088 h 2049584"/>
                  <a:gd name="connsiteX5" fmla="*/ 3791672 w 12171000"/>
                  <a:gd name="connsiteY5" fmla="*/ 2011434 h 2049584"/>
                  <a:gd name="connsiteX6" fmla="*/ 2230843 w 12171000"/>
                  <a:gd name="connsiteY6" fmla="*/ 1940855 h 2049584"/>
                  <a:gd name="connsiteX7" fmla="*/ 1044880 w 12171000"/>
                  <a:gd name="connsiteY7" fmla="*/ 1785581 h 2049584"/>
                  <a:gd name="connsiteX8" fmla="*/ 26979 w 12171000"/>
                  <a:gd name="connsiteY8" fmla="*/ 1559602 h 2049584"/>
                  <a:gd name="connsiteX9" fmla="*/ 0 w 12171000"/>
                  <a:gd name="connsiteY9" fmla="*/ 1591076 h 2049584"/>
                  <a:gd name="connsiteX10" fmla="*/ 0 w 12171000"/>
                  <a:gd name="connsiteY10" fmla="*/ 1593810 h 2049584"/>
                  <a:gd name="connsiteX11" fmla="*/ 3791571 w 12171000"/>
                  <a:gd name="connsiteY11" fmla="*/ 2049584 h 2049584"/>
                  <a:gd name="connsiteX12" fmla="*/ 12171000 w 12171000"/>
                  <a:gd name="connsiteY12" fmla="*/ 48642 h 204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71000" h="2049584">
                    <a:moveTo>
                      <a:pt x="12171000" y="48642"/>
                    </a:moveTo>
                    <a:lnTo>
                      <a:pt x="12171000" y="0"/>
                    </a:lnTo>
                    <a:lnTo>
                      <a:pt x="12133270" y="18694"/>
                    </a:lnTo>
                    <a:cubicBezTo>
                      <a:pt x="11368932" y="397531"/>
                      <a:pt x="10579438" y="727534"/>
                      <a:pt x="9786701" y="999549"/>
                    </a:cubicBezTo>
                    <a:cubicBezTo>
                      <a:pt x="9064251" y="1247465"/>
                      <a:pt x="8322530" y="1452843"/>
                      <a:pt x="7582229" y="1610088"/>
                    </a:cubicBezTo>
                    <a:cubicBezTo>
                      <a:pt x="6328210" y="1876444"/>
                      <a:pt x="5052892" y="2011434"/>
                      <a:pt x="3791672" y="2011434"/>
                    </a:cubicBezTo>
                    <a:cubicBezTo>
                      <a:pt x="3265682" y="2011434"/>
                      <a:pt x="2740605" y="1987717"/>
                      <a:pt x="2230843" y="1940855"/>
                    </a:cubicBezTo>
                    <a:cubicBezTo>
                      <a:pt x="1822912" y="1903404"/>
                      <a:pt x="1423906" y="1851137"/>
                      <a:pt x="1044880" y="1785581"/>
                    </a:cubicBezTo>
                    <a:cubicBezTo>
                      <a:pt x="399107" y="1673927"/>
                      <a:pt x="30630" y="1560746"/>
                      <a:pt x="26979" y="1559602"/>
                    </a:cubicBezTo>
                    <a:lnTo>
                      <a:pt x="0" y="1591076"/>
                    </a:lnTo>
                    <a:lnTo>
                      <a:pt x="0" y="1593810"/>
                    </a:lnTo>
                    <a:cubicBezTo>
                      <a:pt x="0" y="1593810"/>
                      <a:pt x="1468735" y="2049584"/>
                      <a:pt x="3791571" y="2049584"/>
                    </a:cubicBezTo>
                    <a:cubicBezTo>
                      <a:pt x="5991885" y="2049584"/>
                      <a:pt x="8958566" y="1640927"/>
                      <a:pt x="12171000" y="48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" name="圆角矩形 9"/>
          <p:cNvSpPr/>
          <p:nvPr/>
        </p:nvSpPr>
        <p:spPr>
          <a:xfrm>
            <a:off x="5244634" y="1565518"/>
            <a:ext cx="1546830" cy="1546830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04575" y="3260245"/>
            <a:ext cx="582694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课题背景及意义</a:t>
            </a:r>
            <a:endParaRPr lang="zh-CN" altLang="en-US" sz="4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41576" y="3892019"/>
            <a:ext cx="615294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endParaRPr lang="zh-CN" altLang="en-US" sz="2000" kern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2" y="5871200"/>
            <a:ext cx="12192001" cy="1013028"/>
          </a:xfrm>
          <a:custGeom>
            <a:avLst/>
            <a:gdLst>
              <a:gd name="connsiteX0" fmla="*/ 12171000 w 12171000"/>
              <a:gd name="connsiteY0" fmla="*/ 1013029 h 1013028"/>
              <a:gd name="connsiteX1" fmla="*/ 12171000 w 12171000"/>
              <a:gd name="connsiteY1" fmla="*/ 121065 h 1013028"/>
              <a:gd name="connsiteX2" fmla="*/ 0 w 12171000"/>
              <a:gd name="connsiteY2" fmla="*/ 0 h 1013028"/>
              <a:gd name="connsiteX3" fmla="*/ 0 w 12171000"/>
              <a:gd name="connsiteY3" fmla="*/ 1013029 h 1013028"/>
              <a:gd name="connsiteX4" fmla="*/ 12171000 w 12171000"/>
              <a:gd name="connsiteY4" fmla="*/ 1013029 h 101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1000" h="1013028">
                <a:moveTo>
                  <a:pt x="12171000" y="1013029"/>
                </a:moveTo>
                <a:lnTo>
                  <a:pt x="12171000" y="121065"/>
                </a:lnTo>
                <a:cubicBezTo>
                  <a:pt x="12171000" y="121065"/>
                  <a:pt x="4892539" y="1787234"/>
                  <a:pt x="0" y="0"/>
                </a:cubicBezTo>
                <a:lnTo>
                  <a:pt x="0" y="1013029"/>
                </a:lnTo>
                <a:lnTo>
                  <a:pt x="12171000" y="1013029"/>
                </a:lnTo>
                <a:close/>
              </a:path>
            </a:pathLst>
          </a:custGeom>
          <a:solidFill>
            <a:srgbClr val="1E4D8A"/>
          </a:solidFill>
          <a:ln w="1013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5851" y="359173"/>
            <a:ext cx="2672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课题背景及意义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5853" y="732425"/>
            <a:ext cx="3317240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选题背景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研究意义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国内外相关研究综述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/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贡献创新</a:t>
            </a:r>
            <a:endParaRPr lang="zh-CN" altLang="en-US" sz="1000" kern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+mn-ea"/>
              <a:sym typeface="Arial" panose="020B0604020202020204" pitchFamily="34" charset="0"/>
            </a:endParaRPr>
          </a:p>
        </p:txBody>
      </p:sp>
      <p:sp>
        <p:nvSpPr>
          <p:cNvPr id="7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books-desk-lamp-984545"/>
          <p:cNvPicPr>
            <a:picLocks noChangeAspect="1"/>
          </p:cNvPicPr>
          <p:nvPr/>
        </p:nvPicPr>
        <p:blipFill>
          <a:blip r:embed="rId1"/>
          <a:srcRect l="24381" t="21767"/>
          <a:stretch>
            <a:fillRect/>
          </a:stretch>
        </p:blipFill>
        <p:spPr>
          <a:xfrm>
            <a:off x="772160" y="1890395"/>
            <a:ext cx="5154295" cy="394398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376670" y="2317115"/>
            <a:ext cx="539750" cy="469900"/>
            <a:chOff x="9458" y="6198"/>
            <a:chExt cx="700" cy="609"/>
          </a:xfrm>
          <a:solidFill>
            <a:schemeClr val="bg1"/>
          </a:solidFill>
        </p:grpSpPr>
        <p:sp>
          <p:nvSpPr>
            <p:cNvPr id="20" name="AutoShape 43"/>
            <p:cNvSpPr/>
            <p:nvPr/>
          </p:nvSpPr>
          <p:spPr bwMode="auto">
            <a:xfrm>
              <a:off x="9458" y="6198"/>
              <a:ext cx="700" cy="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  <p:sp>
          <p:nvSpPr>
            <p:cNvPr id="21" name="AutoShape 44"/>
            <p:cNvSpPr/>
            <p:nvPr/>
          </p:nvSpPr>
          <p:spPr bwMode="auto">
            <a:xfrm>
              <a:off x="10092" y="6416"/>
              <a:ext cx="43" cy="2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  <p:sp>
          <p:nvSpPr>
            <p:cNvPr id="22" name="AutoShape 45"/>
            <p:cNvSpPr/>
            <p:nvPr/>
          </p:nvSpPr>
          <p:spPr bwMode="auto">
            <a:xfrm>
              <a:off x="10069" y="6675"/>
              <a:ext cx="89" cy="1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75400" y="3652520"/>
            <a:ext cx="539750" cy="504190"/>
            <a:chOff x="7969" y="6203"/>
            <a:chExt cx="700" cy="654"/>
          </a:xfrm>
          <a:solidFill>
            <a:schemeClr val="bg1"/>
          </a:solidFill>
        </p:grpSpPr>
        <p:sp>
          <p:nvSpPr>
            <p:cNvPr id="24" name="AutoShape 110"/>
            <p:cNvSpPr/>
            <p:nvPr/>
          </p:nvSpPr>
          <p:spPr bwMode="auto">
            <a:xfrm>
              <a:off x="8056" y="6289"/>
              <a:ext cx="525" cy="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  <p:sp>
          <p:nvSpPr>
            <p:cNvPr id="25" name="AutoShape 111"/>
            <p:cNvSpPr/>
            <p:nvPr/>
          </p:nvSpPr>
          <p:spPr bwMode="auto">
            <a:xfrm>
              <a:off x="7969" y="6203"/>
              <a:ext cx="700" cy="6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</p:grpSp>
      <p:sp>
        <p:nvSpPr>
          <p:cNvPr id="26" name="AutoShape 112"/>
          <p:cNvSpPr/>
          <p:nvPr/>
        </p:nvSpPr>
        <p:spPr bwMode="auto">
          <a:xfrm>
            <a:off x="6360795" y="4973320"/>
            <a:ext cx="537845" cy="53911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0595" y="1952625"/>
            <a:ext cx="5128260" cy="3639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背景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随着现代交通运输业的快速发展，车站的发车班次和乘客数量日益增加，传统的人工管理模式已经难以满足高效、准确的需求。车票管理系统作为信息化管理的重要组成部分，通过计算机技术和信息管理技术，实现对车票销售、班次管理和乘客信息的科学管理。该系统旨在提高车站运营效率，减少人工操作错误，提升乘客服务体验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35851" y="359173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5853" y="732425"/>
            <a:ext cx="3317240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选题背景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研究意义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国内外相关研究综述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/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贡献创新</a:t>
            </a:r>
            <a:endParaRPr lang="zh-CN" altLang="en-US" sz="1000" kern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+mn-ea"/>
              <a:sym typeface="Arial" panose="020B0604020202020204" pitchFamily="34" charset="0"/>
            </a:endParaRPr>
          </a:p>
        </p:txBody>
      </p:sp>
      <p:sp>
        <p:nvSpPr>
          <p:cNvPr id="7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287"/>
          <p:cNvSpPr/>
          <p:nvPr/>
        </p:nvSpPr>
        <p:spPr>
          <a:xfrm>
            <a:off x="1638938" y="1987487"/>
            <a:ext cx="1507490" cy="1507490"/>
          </a:xfrm>
          <a:prstGeom prst="ellipse">
            <a:avLst/>
          </a:prstGeom>
          <a:noFill/>
          <a:ln w="57150">
            <a:solidFill>
              <a:srgbClr val="1E4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287"/>
          <p:cNvSpPr/>
          <p:nvPr/>
        </p:nvSpPr>
        <p:spPr>
          <a:xfrm>
            <a:off x="4063368" y="1987487"/>
            <a:ext cx="1507490" cy="1507490"/>
          </a:xfrm>
          <a:prstGeom prst="ellipse">
            <a:avLst/>
          </a:prstGeom>
          <a:noFill/>
          <a:ln w="57150">
            <a:solidFill>
              <a:srgbClr val="1E4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87"/>
          <p:cNvSpPr/>
          <p:nvPr/>
        </p:nvSpPr>
        <p:spPr>
          <a:xfrm>
            <a:off x="6487798" y="1987487"/>
            <a:ext cx="1507490" cy="1507490"/>
          </a:xfrm>
          <a:prstGeom prst="ellipse">
            <a:avLst/>
          </a:prstGeom>
          <a:noFill/>
          <a:ln w="57150">
            <a:solidFill>
              <a:srgbClr val="1E4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87"/>
          <p:cNvSpPr/>
          <p:nvPr/>
        </p:nvSpPr>
        <p:spPr>
          <a:xfrm>
            <a:off x="8912228" y="1987487"/>
            <a:ext cx="1507490" cy="1507490"/>
          </a:xfrm>
          <a:prstGeom prst="ellipse">
            <a:avLst/>
          </a:prstGeom>
          <a:noFill/>
          <a:ln w="57150">
            <a:solidFill>
              <a:srgbClr val="1E4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9314183" y="2346897"/>
            <a:ext cx="702945" cy="744855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1E4D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18"/>
          <p:cNvSpPr>
            <a:spLocks noEditPoints="1"/>
          </p:cNvSpPr>
          <p:nvPr/>
        </p:nvSpPr>
        <p:spPr bwMode="auto">
          <a:xfrm>
            <a:off x="4470403" y="2338642"/>
            <a:ext cx="693420" cy="735330"/>
          </a:xfrm>
          <a:custGeom>
            <a:avLst/>
            <a:gdLst>
              <a:gd name="T0" fmla="*/ 283 w 568"/>
              <a:gd name="T1" fmla="*/ 574 h 601"/>
              <a:gd name="T2" fmla="*/ 284 w 568"/>
              <a:gd name="T3" fmla="*/ 333 h 601"/>
              <a:gd name="T4" fmla="*/ 453 w 568"/>
              <a:gd name="T5" fmla="*/ 301 h 601"/>
              <a:gd name="T6" fmla="*/ 347 w 568"/>
              <a:gd name="T7" fmla="*/ 343 h 601"/>
              <a:gd name="T8" fmla="*/ 95 w 568"/>
              <a:gd name="T9" fmla="*/ 214 h 601"/>
              <a:gd name="T10" fmla="*/ 127 w 568"/>
              <a:gd name="T11" fmla="*/ 218 h 601"/>
              <a:gd name="T12" fmla="*/ 168 w 568"/>
              <a:gd name="T13" fmla="*/ 222 h 601"/>
              <a:gd name="T14" fmla="*/ 167 w 568"/>
              <a:gd name="T15" fmla="*/ 195 h 601"/>
              <a:gd name="T16" fmla="*/ 284 w 568"/>
              <a:gd name="T17" fmla="*/ 303 h 601"/>
              <a:gd name="T18" fmla="*/ 413 w 568"/>
              <a:gd name="T19" fmla="*/ 209 h 601"/>
              <a:gd name="T20" fmla="*/ 442 w 568"/>
              <a:gd name="T21" fmla="*/ 204 h 601"/>
              <a:gd name="T22" fmla="*/ 458 w 568"/>
              <a:gd name="T23" fmla="*/ 210 h 601"/>
              <a:gd name="T24" fmla="*/ 416 w 568"/>
              <a:gd name="T25" fmla="*/ 256 h 601"/>
              <a:gd name="T26" fmla="*/ 489 w 568"/>
              <a:gd name="T27" fmla="*/ 341 h 601"/>
              <a:gd name="T28" fmla="*/ 467 w 568"/>
              <a:gd name="T29" fmla="*/ 263 h 601"/>
              <a:gd name="T30" fmla="*/ 467 w 568"/>
              <a:gd name="T31" fmla="*/ 500 h 601"/>
              <a:gd name="T32" fmla="*/ 494 w 568"/>
              <a:gd name="T33" fmla="*/ 494 h 601"/>
              <a:gd name="T34" fmla="*/ 310 w 568"/>
              <a:gd name="T35" fmla="*/ 595 h 601"/>
              <a:gd name="T36" fmla="*/ 285 w 568"/>
              <a:gd name="T37" fmla="*/ 601 h 601"/>
              <a:gd name="T38" fmla="*/ 75 w 568"/>
              <a:gd name="T39" fmla="*/ 494 h 601"/>
              <a:gd name="T40" fmla="*/ 102 w 568"/>
              <a:gd name="T41" fmla="*/ 500 h 601"/>
              <a:gd name="T42" fmla="*/ 102 w 568"/>
              <a:gd name="T43" fmla="*/ 263 h 601"/>
              <a:gd name="T44" fmla="*/ 80 w 568"/>
              <a:gd name="T45" fmla="*/ 341 h 601"/>
              <a:gd name="T46" fmla="*/ 142 w 568"/>
              <a:gd name="T47" fmla="*/ 252 h 601"/>
              <a:gd name="T48" fmla="*/ 62 w 568"/>
              <a:gd name="T49" fmla="*/ 400 h 601"/>
              <a:gd name="T50" fmla="*/ 74 w 568"/>
              <a:gd name="T51" fmla="*/ 424 h 601"/>
              <a:gd name="T52" fmla="*/ 85 w 568"/>
              <a:gd name="T53" fmla="*/ 446 h 601"/>
              <a:gd name="T54" fmla="*/ 45 w 568"/>
              <a:gd name="T55" fmla="*/ 475 h 601"/>
              <a:gd name="T56" fmla="*/ 28 w 568"/>
              <a:gd name="T57" fmla="*/ 377 h 601"/>
              <a:gd name="T58" fmla="*/ 54 w 568"/>
              <a:gd name="T59" fmla="*/ 333 h 601"/>
              <a:gd name="T60" fmla="*/ 473 w 568"/>
              <a:gd name="T61" fmla="*/ 381 h 601"/>
              <a:gd name="T62" fmla="*/ 463 w 568"/>
              <a:gd name="T63" fmla="*/ 406 h 601"/>
              <a:gd name="T64" fmla="*/ 455 w 568"/>
              <a:gd name="T65" fmla="*/ 431 h 601"/>
              <a:gd name="T66" fmla="*/ 450 w 568"/>
              <a:gd name="T67" fmla="*/ 450 h 601"/>
              <a:gd name="T68" fmla="*/ 482 w 568"/>
              <a:gd name="T69" fmla="*/ 363 h 601"/>
              <a:gd name="T70" fmla="*/ 513 w 568"/>
              <a:gd name="T71" fmla="*/ 360 h 601"/>
              <a:gd name="T72" fmla="*/ 282 w 568"/>
              <a:gd name="T73" fmla="*/ 0 h 601"/>
              <a:gd name="T74" fmla="*/ 418 w 568"/>
              <a:gd name="T75" fmla="*/ 107 h 601"/>
              <a:gd name="T76" fmla="*/ 394 w 568"/>
              <a:gd name="T77" fmla="*/ 179 h 601"/>
              <a:gd name="T78" fmla="*/ 365 w 568"/>
              <a:gd name="T79" fmla="*/ 81 h 601"/>
              <a:gd name="T80" fmla="*/ 194 w 568"/>
              <a:gd name="T81" fmla="*/ 183 h 601"/>
              <a:gd name="T82" fmla="*/ 152 w 568"/>
              <a:gd name="T83" fmla="*/ 154 h 601"/>
              <a:gd name="T84" fmla="*/ 198 w 568"/>
              <a:gd name="T85" fmla="*/ 4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" h="601">
                <a:moveTo>
                  <a:pt x="266" y="331"/>
                </a:moveTo>
                <a:lnTo>
                  <a:pt x="266" y="571"/>
                </a:lnTo>
                <a:cubicBezTo>
                  <a:pt x="272" y="573"/>
                  <a:pt x="277" y="575"/>
                  <a:pt x="283" y="574"/>
                </a:cubicBezTo>
                <a:cubicBezTo>
                  <a:pt x="290" y="574"/>
                  <a:pt x="297" y="572"/>
                  <a:pt x="303" y="570"/>
                </a:cubicBezTo>
                <a:lnTo>
                  <a:pt x="303" y="331"/>
                </a:lnTo>
                <a:cubicBezTo>
                  <a:pt x="297" y="332"/>
                  <a:pt x="290" y="333"/>
                  <a:pt x="284" y="333"/>
                </a:cubicBezTo>
                <a:cubicBezTo>
                  <a:pt x="278" y="333"/>
                  <a:pt x="272" y="332"/>
                  <a:pt x="266" y="331"/>
                </a:cubicBezTo>
                <a:close/>
                <a:moveTo>
                  <a:pt x="347" y="343"/>
                </a:moveTo>
                <a:lnTo>
                  <a:pt x="453" y="301"/>
                </a:lnTo>
                <a:lnTo>
                  <a:pt x="453" y="345"/>
                </a:lnTo>
                <a:lnTo>
                  <a:pt x="347" y="386"/>
                </a:lnTo>
                <a:lnTo>
                  <a:pt x="347" y="343"/>
                </a:lnTo>
                <a:close/>
                <a:moveTo>
                  <a:pt x="142" y="252"/>
                </a:moveTo>
                <a:lnTo>
                  <a:pt x="99" y="228"/>
                </a:lnTo>
                <a:cubicBezTo>
                  <a:pt x="94" y="225"/>
                  <a:pt x="93" y="219"/>
                  <a:pt x="95" y="214"/>
                </a:cubicBezTo>
                <a:cubicBezTo>
                  <a:pt x="98" y="209"/>
                  <a:pt x="104" y="208"/>
                  <a:pt x="109" y="210"/>
                </a:cubicBezTo>
                <a:lnTo>
                  <a:pt x="149" y="233"/>
                </a:lnTo>
                <a:lnTo>
                  <a:pt x="127" y="218"/>
                </a:lnTo>
                <a:cubicBezTo>
                  <a:pt x="123" y="215"/>
                  <a:pt x="122" y="209"/>
                  <a:pt x="125" y="204"/>
                </a:cubicBezTo>
                <a:cubicBezTo>
                  <a:pt x="128" y="200"/>
                  <a:pt x="134" y="199"/>
                  <a:pt x="138" y="202"/>
                </a:cubicBezTo>
                <a:lnTo>
                  <a:pt x="168" y="222"/>
                </a:lnTo>
                <a:lnTo>
                  <a:pt x="154" y="209"/>
                </a:lnTo>
                <a:cubicBezTo>
                  <a:pt x="150" y="205"/>
                  <a:pt x="149" y="199"/>
                  <a:pt x="153" y="195"/>
                </a:cubicBezTo>
                <a:cubicBezTo>
                  <a:pt x="157" y="191"/>
                  <a:pt x="163" y="191"/>
                  <a:pt x="167" y="195"/>
                </a:cubicBezTo>
                <a:lnTo>
                  <a:pt x="282" y="303"/>
                </a:lnTo>
                <a:cubicBezTo>
                  <a:pt x="283" y="303"/>
                  <a:pt x="283" y="303"/>
                  <a:pt x="283" y="304"/>
                </a:cubicBezTo>
                <a:cubicBezTo>
                  <a:pt x="283" y="303"/>
                  <a:pt x="284" y="303"/>
                  <a:pt x="284" y="303"/>
                </a:cubicBezTo>
                <a:lnTo>
                  <a:pt x="399" y="195"/>
                </a:lnTo>
                <a:cubicBezTo>
                  <a:pt x="403" y="191"/>
                  <a:pt x="409" y="191"/>
                  <a:pt x="413" y="195"/>
                </a:cubicBezTo>
                <a:cubicBezTo>
                  <a:pt x="417" y="199"/>
                  <a:pt x="417" y="205"/>
                  <a:pt x="413" y="209"/>
                </a:cubicBezTo>
                <a:lnTo>
                  <a:pt x="399" y="222"/>
                </a:lnTo>
                <a:lnTo>
                  <a:pt x="428" y="202"/>
                </a:lnTo>
                <a:cubicBezTo>
                  <a:pt x="432" y="199"/>
                  <a:pt x="438" y="200"/>
                  <a:pt x="442" y="204"/>
                </a:cubicBezTo>
                <a:cubicBezTo>
                  <a:pt x="445" y="209"/>
                  <a:pt x="444" y="215"/>
                  <a:pt x="439" y="218"/>
                </a:cubicBezTo>
                <a:lnTo>
                  <a:pt x="417" y="233"/>
                </a:lnTo>
                <a:lnTo>
                  <a:pt x="458" y="210"/>
                </a:lnTo>
                <a:cubicBezTo>
                  <a:pt x="462" y="208"/>
                  <a:pt x="468" y="209"/>
                  <a:pt x="471" y="214"/>
                </a:cubicBezTo>
                <a:cubicBezTo>
                  <a:pt x="474" y="219"/>
                  <a:pt x="472" y="225"/>
                  <a:pt x="467" y="228"/>
                </a:cubicBezTo>
                <a:lnTo>
                  <a:pt x="416" y="256"/>
                </a:lnTo>
                <a:lnTo>
                  <a:pt x="494" y="224"/>
                </a:lnTo>
                <a:lnTo>
                  <a:pt x="494" y="342"/>
                </a:lnTo>
                <a:cubicBezTo>
                  <a:pt x="492" y="342"/>
                  <a:pt x="491" y="342"/>
                  <a:pt x="489" y="341"/>
                </a:cubicBezTo>
                <a:lnTo>
                  <a:pt x="473" y="339"/>
                </a:lnTo>
                <a:lnTo>
                  <a:pt x="467" y="351"/>
                </a:lnTo>
                <a:lnTo>
                  <a:pt x="467" y="263"/>
                </a:lnTo>
                <a:lnTo>
                  <a:pt x="329" y="322"/>
                </a:lnTo>
                <a:lnTo>
                  <a:pt x="329" y="559"/>
                </a:lnTo>
                <a:lnTo>
                  <a:pt x="467" y="500"/>
                </a:lnTo>
                <a:lnTo>
                  <a:pt x="467" y="483"/>
                </a:lnTo>
                <a:cubicBezTo>
                  <a:pt x="472" y="486"/>
                  <a:pt x="477" y="488"/>
                  <a:pt x="482" y="490"/>
                </a:cubicBezTo>
                <a:cubicBezTo>
                  <a:pt x="486" y="492"/>
                  <a:pt x="490" y="493"/>
                  <a:pt x="494" y="494"/>
                </a:cubicBezTo>
                <a:lnTo>
                  <a:pt x="494" y="518"/>
                </a:lnTo>
                <a:lnTo>
                  <a:pt x="321" y="591"/>
                </a:lnTo>
                <a:cubicBezTo>
                  <a:pt x="318" y="592"/>
                  <a:pt x="314" y="594"/>
                  <a:pt x="310" y="595"/>
                </a:cubicBezTo>
                <a:lnTo>
                  <a:pt x="303" y="598"/>
                </a:lnTo>
                <a:lnTo>
                  <a:pt x="303" y="598"/>
                </a:lnTo>
                <a:cubicBezTo>
                  <a:pt x="297" y="599"/>
                  <a:pt x="291" y="601"/>
                  <a:pt x="285" y="601"/>
                </a:cubicBezTo>
                <a:cubicBezTo>
                  <a:pt x="271" y="601"/>
                  <a:pt x="258" y="598"/>
                  <a:pt x="247" y="590"/>
                </a:cubicBezTo>
                <a:lnTo>
                  <a:pt x="75" y="518"/>
                </a:lnTo>
                <a:lnTo>
                  <a:pt x="75" y="494"/>
                </a:lnTo>
                <a:cubicBezTo>
                  <a:pt x="79" y="493"/>
                  <a:pt x="83" y="492"/>
                  <a:pt x="87" y="490"/>
                </a:cubicBezTo>
                <a:cubicBezTo>
                  <a:pt x="91" y="488"/>
                  <a:pt x="96" y="486"/>
                  <a:pt x="102" y="483"/>
                </a:cubicBezTo>
                <a:lnTo>
                  <a:pt x="102" y="500"/>
                </a:lnTo>
                <a:lnTo>
                  <a:pt x="240" y="559"/>
                </a:lnTo>
                <a:lnTo>
                  <a:pt x="240" y="322"/>
                </a:lnTo>
                <a:lnTo>
                  <a:pt x="102" y="263"/>
                </a:lnTo>
                <a:lnTo>
                  <a:pt x="102" y="351"/>
                </a:lnTo>
                <a:lnTo>
                  <a:pt x="95" y="339"/>
                </a:lnTo>
                <a:lnTo>
                  <a:pt x="80" y="341"/>
                </a:lnTo>
                <a:cubicBezTo>
                  <a:pt x="78" y="342"/>
                  <a:pt x="77" y="342"/>
                  <a:pt x="75" y="342"/>
                </a:cubicBezTo>
                <a:lnTo>
                  <a:pt x="75" y="224"/>
                </a:lnTo>
                <a:lnTo>
                  <a:pt x="142" y="252"/>
                </a:lnTo>
                <a:close/>
                <a:moveTo>
                  <a:pt x="86" y="363"/>
                </a:moveTo>
                <a:cubicBezTo>
                  <a:pt x="89" y="369"/>
                  <a:pt x="91" y="375"/>
                  <a:pt x="94" y="381"/>
                </a:cubicBezTo>
                <a:lnTo>
                  <a:pt x="62" y="400"/>
                </a:lnTo>
                <a:lnTo>
                  <a:pt x="97" y="387"/>
                </a:lnTo>
                <a:cubicBezTo>
                  <a:pt x="99" y="393"/>
                  <a:pt x="102" y="399"/>
                  <a:pt x="104" y="406"/>
                </a:cubicBezTo>
                <a:lnTo>
                  <a:pt x="74" y="424"/>
                </a:lnTo>
                <a:lnTo>
                  <a:pt x="106" y="411"/>
                </a:lnTo>
                <a:cubicBezTo>
                  <a:pt x="108" y="418"/>
                  <a:pt x="110" y="424"/>
                  <a:pt x="112" y="431"/>
                </a:cubicBezTo>
                <a:lnTo>
                  <a:pt x="85" y="446"/>
                </a:lnTo>
                <a:lnTo>
                  <a:pt x="113" y="435"/>
                </a:lnTo>
                <a:cubicBezTo>
                  <a:pt x="115" y="440"/>
                  <a:pt x="116" y="445"/>
                  <a:pt x="117" y="450"/>
                </a:cubicBezTo>
                <a:cubicBezTo>
                  <a:pt x="111" y="454"/>
                  <a:pt x="66" y="483"/>
                  <a:pt x="45" y="475"/>
                </a:cubicBezTo>
                <a:cubicBezTo>
                  <a:pt x="23" y="467"/>
                  <a:pt x="2" y="437"/>
                  <a:pt x="1" y="410"/>
                </a:cubicBezTo>
                <a:cubicBezTo>
                  <a:pt x="0" y="383"/>
                  <a:pt x="70" y="366"/>
                  <a:pt x="86" y="363"/>
                </a:cubicBezTo>
                <a:close/>
                <a:moveTo>
                  <a:pt x="28" y="377"/>
                </a:moveTo>
                <a:lnTo>
                  <a:pt x="45" y="369"/>
                </a:lnTo>
                <a:lnTo>
                  <a:pt x="54" y="360"/>
                </a:lnTo>
                <a:lnTo>
                  <a:pt x="54" y="333"/>
                </a:lnTo>
                <a:cubicBezTo>
                  <a:pt x="38" y="340"/>
                  <a:pt x="31" y="356"/>
                  <a:pt x="28" y="377"/>
                </a:cubicBezTo>
                <a:close/>
                <a:moveTo>
                  <a:pt x="482" y="363"/>
                </a:moveTo>
                <a:cubicBezTo>
                  <a:pt x="479" y="369"/>
                  <a:pt x="476" y="375"/>
                  <a:pt x="473" y="381"/>
                </a:cubicBezTo>
                <a:lnTo>
                  <a:pt x="505" y="400"/>
                </a:lnTo>
                <a:lnTo>
                  <a:pt x="471" y="387"/>
                </a:lnTo>
                <a:cubicBezTo>
                  <a:pt x="468" y="393"/>
                  <a:pt x="465" y="399"/>
                  <a:pt x="463" y="406"/>
                </a:cubicBezTo>
                <a:lnTo>
                  <a:pt x="493" y="424"/>
                </a:lnTo>
                <a:lnTo>
                  <a:pt x="461" y="411"/>
                </a:lnTo>
                <a:cubicBezTo>
                  <a:pt x="459" y="418"/>
                  <a:pt x="457" y="424"/>
                  <a:pt x="455" y="431"/>
                </a:cubicBezTo>
                <a:lnTo>
                  <a:pt x="482" y="446"/>
                </a:lnTo>
                <a:lnTo>
                  <a:pt x="454" y="435"/>
                </a:lnTo>
                <a:cubicBezTo>
                  <a:pt x="453" y="440"/>
                  <a:pt x="451" y="445"/>
                  <a:pt x="450" y="450"/>
                </a:cubicBezTo>
                <a:cubicBezTo>
                  <a:pt x="456" y="454"/>
                  <a:pt x="501" y="483"/>
                  <a:pt x="523" y="475"/>
                </a:cubicBezTo>
                <a:cubicBezTo>
                  <a:pt x="544" y="467"/>
                  <a:pt x="566" y="437"/>
                  <a:pt x="567" y="410"/>
                </a:cubicBezTo>
                <a:cubicBezTo>
                  <a:pt x="568" y="383"/>
                  <a:pt x="497" y="366"/>
                  <a:pt x="482" y="363"/>
                </a:cubicBezTo>
                <a:close/>
                <a:moveTo>
                  <a:pt x="540" y="377"/>
                </a:moveTo>
                <a:lnTo>
                  <a:pt x="522" y="369"/>
                </a:lnTo>
                <a:lnTo>
                  <a:pt x="513" y="360"/>
                </a:lnTo>
                <a:lnTo>
                  <a:pt x="513" y="333"/>
                </a:lnTo>
                <a:cubicBezTo>
                  <a:pt x="529" y="340"/>
                  <a:pt x="536" y="356"/>
                  <a:pt x="540" y="377"/>
                </a:cubicBezTo>
                <a:close/>
                <a:moveTo>
                  <a:pt x="282" y="0"/>
                </a:moveTo>
                <a:cubicBezTo>
                  <a:pt x="315" y="0"/>
                  <a:pt x="344" y="16"/>
                  <a:pt x="366" y="41"/>
                </a:cubicBezTo>
                <a:cubicBezTo>
                  <a:pt x="379" y="58"/>
                  <a:pt x="390" y="78"/>
                  <a:pt x="395" y="101"/>
                </a:cubicBezTo>
                <a:cubicBezTo>
                  <a:pt x="403" y="99"/>
                  <a:pt x="415" y="98"/>
                  <a:pt x="418" y="107"/>
                </a:cubicBezTo>
                <a:cubicBezTo>
                  <a:pt x="423" y="120"/>
                  <a:pt x="421" y="151"/>
                  <a:pt x="412" y="154"/>
                </a:cubicBezTo>
                <a:cubicBezTo>
                  <a:pt x="408" y="156"/>
                  <a:pt x="403" y="156"/>
                  <a:pt x="398" y="155"/>
                </a:cubicBezTo>
                <a:cubicBezTo>
                  <a:pt x="398" y="163"/>
                  <a:pt x="396" y="171"/>
                  <a:pt x="394" y="179"/>
                </a:cubicBezTo>
                <a:cubicBezTo>
                  <a:pt x="386" y="180"/>
                  <a:pt x="378" y="182"/>
                  <a:pt x="370" y="183"/>
                </a:cubicBezTo>
                <a:cubicBezTo>
                  <a:pt x="375" y="169"/>
                  <a:pt x="377" y="154"/>
                  <a:pt x="377" y="138"/>
                </a:cubicBezTo>
                <a:cubicBezTo>
                  <a:pt x="377" y="117"/>
                  <a:pt x="373" y="98"/>
                  <a:pt x="365" y="81"/>
                </a:cubicBezTo>
                <a:cubicBezTo>
                  <a:pt x="301" y="132"/>
                  <a:pt x="218" y="95"/>
                  <a:pt x="197" y="86"/>
                </a:cubicBezTo>
                <a:cubicBezTo>
                  <a:pt x="190" y="101"/>
                  <a:pt x="187" y="119"/>
                  <a:pt x="187" y="138"/>
                </a:cubicBezTo>
                <a:cubicBezTo>
                  <a:pt x="187" y="154"/>
                  <a:pt x="189" y="169"/>
                  <a:pt x="194" y="183"/>
                </a:cubicBezTo>
                <a:cubicBezTo>
                  <a:pt x="186" y="181"/>
                  <a:pt x="178" y="180"/>
                  <a:pt x="170" y="179"/>
                </a:cubicBezTo>
                <a:cubicBezTo>
                  <a:pt x="168" y="171"/>
                  <a:pt x="167" y="163"/>
                  <a:pt x="166" y="155"/>
                </a:cubicBezTo>
                <a:cubicBezTo>
                  <a:pt x="161" y="156"/>
                  <a:pt x="156" y="156"/>
                  <a:pt x="152" y="154"/>
                </a:cubicBezTo>
                <a:cubicBezTo>
                  <a:pt x="143" y="151"/>
                  <a:pt x="141" y="120"/>
                  <a:pt x="146" y="107"/>
                </a:cubicBezTo>
                <a:cubicBezTo>
                  <a:pt x="149" y="98"/>
                  <a:pt x="161" y="99"/>
                  <a:pt x="169" y="101"/>
                </a:cubicBezTo>
                <a:cubicBezTo>
                  <a:pt x="174" y="78"/>
                  <a:pt x="185" y="58"/>
                  <a:pt x="198" y="41"/>
                </a:cubicBezTo>
                <a:cubicBezTo>
                  <a:pt x="220" y="16"/>
                  <a:pt x="249" y="0"/>
                  <a:pt x="282" y="0"/>
                </a:cubicBezTo>
                <a:close/>
              </a:path>
            </a:pathLst>
          </a:custGeom>
          <a:solidFill>
            <a:srgbClr val="1E4D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20"/>
          <p:cNvSpPr>
            <a:spLocks noEditPoints="1"/>
          </p:cNvSpPr>
          <p:nvPr/>
        </p:nvSpPr>
        <p:spPr bwMode="auto">
          <a:xfrm>
            <a:off x="2024383" y="2346897"/>
            <a:ext cx="909955" cy="727075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rgbClr val="1E4D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27"/>
          <p:cNvSpPr>
            <a:spLocks noEditPoints="1"/>
          </p:cNvSpPr>
          <p:nvPr/>
        </p:nvSpPr>
        <p:spPr bwMode="auto">
          <a:xfrm>
            <a:off x="6824983" y="2338642"/>
            <a:ext cx="832485" cy="735330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rgbClr val="1E4D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11316" y="3814555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提高管理效率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11584" y="4121087"/>
            <a:ext cx="23615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通过信息化管理，系统能够快速、准确地进行班次信息的增删改查操作，减少人工操作的时间和出错率，提升车站管理的整体效率。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5746" y="3814555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提升服务质量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36014" y="4121087"/>
            <a:ext cx="23615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乘客可以通过系统实时查询班次信息，了解当前车票销售情况以及发车时间，从而更好地安排出行计划。同时，系统的售票和退票功能使得乘客购票和退票更加便捷。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0176" y="3814555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优化资源配置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60444" y="4121087"/>
            <a:ext cx="2361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通过统计售票情况，车站管理人员可以掌握各班次的客流量，合理调配运力资源，避免资源浪费，提高运营效益。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83971" y="3814555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减少运营成本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84239" y="4121087"/>
            <a:ext cx="23615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信息化管理减少了大量的纸质票据和人工操作，降低了车站的运营成本。同时，自动化的售票和退票流程也减少了人员开支。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2" y="5871200"/>
            <a:ext cx="12192001" cy="1013028"/>
          </a:xfrm>
          <a:custGeom>
            <a:avLst/>
            <a:gdLst>
              <a:gd name="connsiteX0" fmla="*/ 12171000 w 12171000"/>
              <a:gd name="connsiteY0" fmla="*/ 1013029 h 1013028"/>
              <a:gd name="connsiteX1" fmla="*/ 12171000 w 12171000"/>
              <a:gd name="connsiteY1" fmla="*/ 121065 h 1013028"/>
              <a:gd name="connsiteX2" fmla="*/ 0 w 12171000"/>
              <a:gd name="connsiteY2" fmla="*/ 0 h 1013028"/>
              <a:gd name="connsiteX3" fmla="*/ 0 w 12171000"/>
              <a:gd name="connsiteY3" fmla="*/ 1013029 h 1013028"/>
              <a:gd name="connsiteX4" fmla="*/ 12171000 w 12171000"/>
              <a:gd name="connsiteY4" fmla="*/ 1013029 h 101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1000" h="1013028">
                <a:moveTo>
                  <a:pt x="12171000" y="1013029"/>
                </a:moveTo>
                <a:lnTo>
                  <a:pt x="12171000" y="121065"/>
                </a:lnTo>
                <a:cubicBezTo>
                  <a:pt x="12171000" y="121065"/>
                  <a:pt x="4892539" y="1787234"/>
                  <a:pt x="0" y="0"/>
                </a:cubicBezTo>
                <a:lnTo>
                  <a:pt x="0" y="1013029"/>
                </a:lnTo>
                <a:lnTo>
                  <a:pt x="12171000" y="1013029"/>
                </a:lnTo>
                <a:close/>
              </a:path>
            </a:pathLst>
          </a:custGeom>
          <a:solidFill>
            <a:srgbClr val="1E4D8A"/>
          </a:solidFill>
          <a:ln w="1013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5851" y="359173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5853" y="732425"/>
            <a:ext cx="3317240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选题背景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研究意义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国内外相关研究综述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/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贡献创新</a:t>
            </a:r>
            <a:endParaRPr lang="zh-CN" altLang="en-US" sz="1000" kern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+mn-ea"/>
              <a:sym typeface="Arial" panose="020B0604020202020204" pitchFamily="34" charset="0"/>
            </a:endParaRPr>
          </a:p>
        </p:txBody>
      </p:sp>
      <p:sp>
        <p:nvSpPr>
          <p:cNvPr id="7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6"/>
          <p:cNvSpPr/>
          <p:nvPr/>
        </p:nvSpPr>
        <p:spPr>
          <a:xfrm>
            <a:off x="3452495" y="2297430"/>
            <a:ext cx="2480945" cy="3425825"/>
          </a:xfrm>
          <a:prstGeom prst="roundRect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7"/>
          <p:cNvSpPr/>
          <p:nvPr/>
        </p:nvSpPr>
        <p:spPr>
          <a:xfrm>
            <a:off x="6188075" y="2297430"/>
            <a:ext cx="2480945" cy="3425825"/>
          </a:xfrm>
          <a:prstGeom prst="roundRect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94505" y="1870075"/>
            <a:ext cx="796925" cy="796925"/>
          </a:xfrm>
          <a:prstGeom prst="ellipse">
            <a:avLst/>
          </a:prstGeom>
          <a:solidFill>
            <a:schemeClr val="bg1"/>
          </a:solidFill>
          <a:ln>
            <a:solidFill>
              <a:srgbClr val="1E4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030085" y="1870075"/>
            <a:ext cx="796925" cy="796925"/>
          </a:xfrm>
          <a:prstGeom prst="ellipse">
            <a:avLst/>
          </a:prstGeom>
          <a:solidFill>
            <a:schemeClr val="bg1"/>
          </a:solidFill>
          <a:ln>
            <a:solidFill>
              <a:srgbClr val="1E4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485640" y="2060575"/>
            <a:ext cx="444500" cy="429260"/>
            <a:chOff x="12253" y="7571"/>
            <a:chExt cx="700" cy="676"/>
          </a:xfrm>
          <a:solidFill>
            <a:srgbClr val="1E4D8A"/>
          </a:solidFill>
        </p:grpSpPr>
        <p:sp>
          <p:nvSpPr>
            <p:cNvPr id="18" name="AutoShape 16"/>
            <p:cNvSpPr/>
            <p:nvPr/>
          </p:nvSpPr>
          <p:spPr bwMode="auto">
            <a:xfrm>
              <a:off x="12603" y="7943"/>
              <a:ext cx="89" cy="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  <p:sp>
          <p:nvSpPr>
            <p:cNvPr id="19" name="AutoShape 17"/>
            <p:cNvSpPr/>
            <p:nvPr/>
          </p:nvSpPr>
          <p:spPr bwMode="auto">
            <a:xfrm>
              <a:off x="12253" y="7571"/>
              <a:ext cx="700" cy="677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206615" y="2046605"/>
            <a:ext cx="443230" cy="444500"/>
            <a:chOff x="5174" y="4762"/>
            <a:chExt cx="698" cy="700"/>
          </a:xfrm>
          <a:solidFill>
            <a:srgbClr val="1E4D8A"/>
          </a:solidFill>
        </p:grpSpPr>
        <p:sp>
          <p:nvSpPr>
            <p:cNvPr id="28" name="AutoShape 126"/>
            <p:cNvSpPr/>
            <p:nvPr/>
          </p:nvSpPr>
          <p:spPr bwMode="auto">
            <a:xfrm>
              <a:off x="5174" y="4762"/>
              <a:ext cx="698" cy="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  <p:sp>
          <p:nvSpPr>
            <p:cNvPr id="29" name="AutoShape 127"/>
            <p:cNvSpPr/>
            <p:nvPr/>
          </p:nvSpPr>
          <p:spPr bwMode="auto">
            <a:xfrm>
              <a:off x="5456" y="4871"/>
              <a:ext cx="166" cy="1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31850" y="2887345"/>
            <a:ext cx="2251710" cy="5524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数据分析和决策支持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6606" y="3378200"/>
            <a:ext cx="2361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sz="1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系统可以记录并存储大量的运营数据，通过数据分析可以发现客流趋势和市场需求，为车站管理层提供科学决策支持，优化班次安排和票价策略。</a:t>
            </a:r>
            <a:endParaRPr sz="1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44010" y="2887345"/>
            <a:ext cx="1097280" cy="5524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安全可靠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11551" y="3378200"/>
            <a:ext cx="2361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sz="1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系统通过严格的权限管理和数据备份机制，确保了班次信息和售票数据的安全可靠，防止数据丢失和泄露。</a:t>
            </a:r>
            <a:endParaRPr sz="1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41135" y="2887345"/>
            <a:ext cx="1794510" cy="4908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600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数据分析和决策支持</a:t>
            </a:r>
            <a:endParaRPr lang="en-US" altLang="zh-CN" sz="1600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57291" y="3378200"/>
            <a:ext cx="2361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sz="1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系统可以记录并存储大量的运营数据，通过数据分析可以发现客流趋势和市场需求，为车站管理层提供科学决策支持，优化班次安排和票价策略。</a:t>
            </a:r>
            <a:endParaRPr lang="en-US" altLang="zh-CN" sz="16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983346" y="3378200"/>
            <a:ext cx="2361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zh-CN" sz="7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图形 162"/>
          <p:cNvGrpSpPr/>
          <p:nvPr/>
        </p:nvGrpSpPr>
        <p:grpSpPr>
          <a:xfrm>
            <a:off x="-1" y="3665688"/>
            <a:ext cx="12195913" cy="3230412"/>
            <a:chOff x="-1" y="3665688"/>
            <a:chExt cx="12174904" cy="3230412"/>
          </a:xfrm>
        </p:grpSpPr>
        <p:grpSp>
          <p:nvGrpSpPr>
            <p:cNvPr id="5" name="图形 162"/>
            <p:cNvGrpSpPr/>
            <p:nvPr/>
          </p:nvGrpSpPr>
          <p:grpSpPr>
            <a:xfrm>
              <a:off x="-1" y="3665688"/>
              <a:ext cx="12174904" cy="3230412"/>
              <a:chOff x="-1" y="3665688"/>
              <a:chExt cx="12174904" cy="3230412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-1" y="5871200"/>
                <a:ext cx="12171000" cy="1013028"/>
              </a:xfrm>
              <a:custGeom>
                <a:avLst/>
                <a:gdLst>
                  <a:gd name="connsiteX0" fmla="*/ 12171000 w 12171000"/>
                  <a:gd name="connsiteY0" fmla="*/ 1013029 h 1013028"/>
                  <a:gd name="connsiteX1" fmla="*/ 12171000 w 12171000"/>
                  <a:gd name="connsiteY1" fmla="*/ 121065 h 1013028"/>
                  <a:gd name="connsiteX2" fmla="*/ 0 w 12171000"/>
                  <a:gd name="connsiteY2" fmla="*/ 0 h 1013028"/>
                  <a:gd name="connsiteX3" fmla="*/ 0 w 12171000"/>
                  <a:gd name="connsiteY3" fmla="*/ 1013029 h 1013028"/>
                  <a:gd name="connsiteX4" fmla="*/ 12171000 w 12171000"/>
                  <a:gd name="connsiteY4" fmla="*/ 1013029 h 101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000" h="1013028">
                    <a:moveTo>
                      <a:pt x="12171000" y="1013029"/>
                    </a:moveTo>
                    <a:lnTo>
                      <a:pt x="12171000" y="121065"/>
                    </a:lnTo>
                    <a:cubicBezTo>
                      <a:pt x="12171000" y="121065"/>
                      <a:pt x="4892539" y="1787234"/>
                      <a:pt x="0" y="0"/>
                    </a:cubicBezTo>
                    <a:lnTo>
                      <a:pt x="0" y="1013029"/>
                    </a:lnTo>
                    <a:lnTo>
                      <a:pt x="12171000" y="1013029"/>
                    </a:lnTo>
                    <a:close/>
                  </a:path>
                </a:pathLst>
              </a:custGeom>
              <a:solidFill>
                <a:srgbClr val="D8D9DD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6021956" y="3665688"/>
                <a:ext cx="6152947" cy="3230412"/>
              </a:xfrm>
              <a:custGeom>
                <a:avLst/>
                <a:gdLst>
                  <a:gd name="connsiteX0" fmla="*/ 6152948 w 6152947"/>
                  <a:gd name="connsiteY0" fmla="*/ 0 h 3230412"/>
                  <a:gd name="connsiteX1" fmla="*/ 0 w 6152947"/>
                  <a:gd name="connsiteY1" fmla="*/ 3227234 h 3230412"/>
                  <a:gd name="connsiteX2" fmla="*/ 6152948 w 6152947"/>
                  <a:gd name="connsiteY2" fmla="*/ 3230413 h 3230412"/>
                  <a:gd name="connsiteX3" fmla="*/ 6152948 w 6152947"/>
                  <a:gd name="connsiteY3" fmla="*/ 0 h 323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2947" h="3230412">
                    <a:moveTo>
                      <a:pt x="6152948" y="0"/>
                    </a:moveTo>
                    <a:cubicBezTo>
                      <a:pt x="6152948" y="0"/>
                      <a:pt x="4167148" y="2598001"/>
                      <a:pt x="0" y="3227234"/>
                    </a:cubicBezTo>
                    <a:lnTo>
                      <a:pt x="6152948" y="3230413"/>
                    </a:lnTo>
                    <a:lnTo>
                      <a:pt x="6152948" y="0"/>
                    </a:lnTo>
                    <a:close/>
                  </a:path>
                </a:pathLst>
              </a:custGeom>
              <a:solidFill>
                <a:srgbClr val="9BA4AB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" y="4326032"/>
                <a:ext cx="12171000" cy="2372141"/>
              </a:xfrm>
              <a:custGeom>
                <a:avLst/>
                <a:gdLst>
                  <a:gd name="connsiteX0" fmla="*/ 0 w 12171000"/>
                  <a:gd name="connsiteY0" fmla="*/ 1545168 h 2372141"/>
                  <a:gd name="connsiteX1" fmla="*/ 12171000 w 12171000"/>
                  <a:gd name="connsiteY1" fmla="*/ 0 h 2372141"/>
                  <a:gd name="connsiteX2" fmla="*/ 12171000 w 12171000"/>
                  <a:gd name="connsiteY2" fmla="*/ 1666170 h 2372141"/>
                  <a:gd name="connsiteX3" fmla="*/ 0 w 12171000"/>
                  <a:gd name="connsiteY3" fmla="*/ 1545168 h 237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1000" h="2372141">
                    <a:moveTo>
                      <a:pt x="0" y="1545168"/>
                    </a:moveTo>
                    <a:cubicBezTo>
                      <a:pt x="0" y="1545168"/>
                      <a:pt x="5567117" y="3273205"/>
                      <a:pt x="12171000" y="0"/>
                    </a:cubicBezTo>
                    <a:lnTo>
                      <a:pt x="12171000" y="1666170"/>
                    </a:lnTo>
                    <a:cubicBezTo>
                      <a:pt x="12171000" y="1666233"/>
                      <a:pt x="4892539" y="3332403"/>
                      <a:pt x="0" y="1545168"/>
                    </a:cubicBezTo>
                    <a:close/>
                  </a:path>
                </a:pathLst>
              </a:custGeom>
              <a:solidFill>
                <a:srgbClr val="1E4D8A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图形 162"/>
            <p:cNvGrpSpPr/>
            <p:nvPr/>
          </p:nvGrpSpPr>
          <p:grpSpPr>
            <a:xfrm>
              <a:off x="-1" y="4277390"/>
              <a:ext cx="12171000" cy="2458941"/>
              <a:chOff x="-1" y="4277390"/>
              <a:chExt cx="12171000" cy="2458941"/>
            </a:xfrm>
            <a:solidFill>
              <a:srgbClr val="FFFFFF"/>
            </a:solidFill>
          </p:grpSpPr>
          <p:sp>
            <p:nvSpPr>
              <p:cNvPr id="7" name="任意多边形: 形状 6"/>
              <p:cNvSpPr/>
              <p:nvPr/>
            </p:nvSpPr>
            <p:spPr>
              <a:xfrm>
                <a:off x="-1" y="5871200"/>
                <a:ext cx="12171000" cy="865131"/>
              </a:xfrm>
              <a:custGeom>
                <a:avLst/>
                <a:gdLst>
                  <a:gd name="connsiteX0" fmla="*/ 5584968 w 12171000"/>
                  <a:gd name="connsiteY0" fmla="*/ 865131 h 865131"/>
                  <a:gd name="connsiteX1" fmla="*/ 8099598 w 12171000"/>
                  <a:gd name="connsiteY1" fmla="*/ 754494 h 865131"/>
                  <a:gd name="connsiteX2" fmla="*/ 10205079 w 12171000"/>
                  <a:gd name="connsiteY2" fmla="*/ 511156 h 865131"/>
                  <a:gd name="connsiteX3" fmla="*/ 12171000 w 12171000"/>
                  <a:gd name="connsiteY3" fmla="*/ 161568 h 865131"/>
                  <a:gd name="connsiteX4" fmla="*/ 12171000 w 12171000"/>
                  <a:gd name="connsiteY4" fmla="*/ 121065 h 865131"/>
                  <a:gd name="connsiteX5" fmla="*/ 5584968 w 12171000"/>
                  <a:gd name="connsiteY5" fmla="*/ 826981 h 865131"/>
                  <a:gd name="connsiteX6" fmla="*/ 0 w 12171000"/>
                  <a:gd name="connsiteY6" fmla="*/ 0 h 865131"/>
                  <a:gd name="connsiteX7" fmla="*/ 0 w 12171000"/>
                  <a:gd name="connsiteY7" fmla="*/ 44128 h 865131"/>
                  <a:gd name="connsiteX8" fmla="*/ 5584968 w 12171000"/>
                  <a:gd name="connsiteY8" fmla="*/ 865131 h 8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1000" h="865131">
                    <a:moveTo>
                      <a:pt x="5584968" y="865131"/>
                    </a:moveTo>
                    <a:cubicBezTo>
                      <a:pt x="6386530" y="865131"/>
                      <a:pt x="7232516" y="827934"/>
                      <a:pt x="8099598" y="754494"/>
                    </a:cubicBezTo>
                    <a:cubicBezTo>
                      <a:pt x="8793040" y="695806"/>
                      <a:pt x="9501392" y="613909"/>
                      <a:pt x="10205079" y="511156"/>
                    </a:cubicBezTo>
                    <a:cubicBezTo>
                      <a:pt x="11295195" y="352004"/>
                      <a:pt x="12039554" y="190754"/>
                      <a:pt x="12171000" y="161568"/>
                    </a:cubicBezTo>
                    <a:lnTo>
                      <a:pt x="12171000" y="121065"/>
                    </a:lnTo>
                    <a:cubicBezTo>
                      <a:pt x="12171000" y="121065"/>
                      <a:pt x="9087071" y="826981"/>
                      <a:pt x="5584968" y="826981"/>
                    </a:cubicBezTo>
                    <a:cubicBezTo>
                      <a:pt x="3706475" y="826981"/>
                      <a:pt x="1707997" y="623955"/>
                      <a:pt x="0" y="0"/>
                    </a:cubicBezTo>
                    <a:lnTo>
                      <a:pt x="0" y="44128"/>
                    </a:lnTo>
                    <a:cubicBezTo>
                      <a:pt x="1506466" y="588920"/>
                      <a:pt x="3385262" y="865131"/>
                      <a:pt x="5584968" y="865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-1" y="4277390"/>
                <a:ext cx="12171000" cy="2049584"/>
              </a:xfrm>
              <a:custGeom>
                <a:avLst/>
                <a:gdLst>
                  <a:gd name="connsiteX0" fmla="*/ 12171000 w 12171000"/>
                  <a:gd name="connsiteY0" fmla="*/ 48642 h 2049584"/>
                  <a:gd name="connsiteX1" fmla="*/ 12171000 w 12171000"/>
                  <a:gd name="connsiteY1" fmla="*/ 0 h 2049584"/>
                  <a:gd name="connsiteX2" fmla="*/ 12133270 w 12171000"/>
                  <a:gd name="connsiteY2" fmla="*/ 18694 h 2049584"/>
                  <a:gd name="connsiteX3" fmla="*/ 9786701 w 12171000"/>
                  <a:gd name="connsiteY3" fmla="*/ 999549 h 2049584"/>
                  <a:gd name="connsiteX4" fmla="*/ 7582229 w 12171000"/>
                  <a:gd name="connsiteY4" fmla="*/ 1610088 h 2049584"/>
                  <a:gd name="connsiteX5" fmla="*/ 3791672 w 12171000"/>
                  <a:gd name="connsiteY5" fmla="*/ 2011434 h 2049584"/>
                  <a:gd name="connsiteX6" fmla="*/ 2230843 w 12171000"/>
                  <a:gd name="connsiteY6" fmla="*/ 1940855 h 2049584"/>
                  <a:gd name="connsiteX7" fmla="*/ 1044880 w 12171000"/>
                  <a:gd name="connsiteY7" fmla="*/ 1785581 h 2049584"/>
                  <a:gd name="connsiteX8" fmla="*/ 26979 w 12171000"/>
                  <a:gd name="connsiteY8" fmla="*/ 1559602 h 2049584"/>
                  <a:gd name="connsiteX9" fmla="*/ 0 w 12171000"/>
                  <a:gd name="connsiteY9" fmla="*/ 1591076 h 2049584"/>
                  <a:gd name="connsiteX10" fmla="*/ 0 w 12171000"/>
                  <a:gd name="connsiteY10" fmla="*/ 1593810 h 2049584"/>
                  <a:gd name="connsiteX11" fmla="*/ 3791571 w 12171000"/>
                  <a:gd name="connsiteY11" fmla="*/ 2049584 h 2049584"/>
                  <a:gd name="connsiteX12" fmla="*/ 12171000 w 12171000"/>
                  <a:gd name="connsiteY12" fmla="*/ 48642 h 204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71000" h="2049584">
                    <a:moveTo>
                      <a:pt x="12171000" y="48642"/>
                    </a:moveTo>
                    <a:lnTo>
                      <a:pt x="12171000" y="0"/>
                    </a:lnTo>
                    <a:lnTo>
                      <a:pt x="12133270" y="18694"/>
                    </a:lnTo>
                    <a:cubicBezTo>
                      <a:pt x="11368932" y="397531"/>
                      <a:pt x="10579438" y="727534"/>
                      <a:pt x="9786701" y="999549"/>
                    </a:cubicBezTo>
                    <a:cubicBezTo>
                      <a:pt x="9064251" y="1247465"/>
                      <a:pt x="8322530" y="1452843"/>
                      <a:pt x="7582229" y="1610088"/>
                    </a:cubicBezTo>
                    <a:cubicBezTo>
                      <a:pt x="6328210" y="1876444"/>
                      <a:pt x="5052892" y="2011434"/>
                      <a:pt x="3791672" y="2011434"/>
                    </a:cubicBezTo>
                    <a:cubicBezTo>
                      <a:pt x="3265682" y="2011434"/>
                      <a:pt x="2740605" y="1987717"/>
                      <a:pt x="2230843" y="1940855"/>
                    </a:cubicBezTo>
                    <a:cubicBezTo>
                      <a:pt x="1822912" y="1903404"/>
                      <a:pt x="1423906" y="1851137"/>
                      <a:pt x="1044880" y="1785581"/>
                    </a:cubicBezTo>
                    <a:cubicBezTo>
                      <a:pt x="399107" y="1673927"/>
                      <a:pt x="30630" y="1560746"/>
                      <a:pt x="26979" y="1559602"/>
                    </a:cubicBezTo>
                    <a:lnTo>
                      <a:pt x="0" y="1591076"/>
                    </a:lnTo>
                    <a:lnTo>
                      <a:pt x="0" y="1593810"/>
                    </a:lnTo>
                    <a:cubicBezTo>
                      <a:pt x="0" y="1593810"/>
                      <a:pt x="1468735" y="2049584"/>
                      <a:pt x="3791571" y="2049584"/>
                    </a:cubicBezTo>
                    <a:cubicBezTo>
                      <a:pt x="5991885" y="2049584"/>
                      <a:pt x="8958566" y="1640927"/>
                      <a:pt x="12171000" y="48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" name="圆角矩形 9"/>
          <p:cNvSpPr/>
          <p:nvPr/>
        </p:nvSpPr>
        <p:spPr>
          <a:xfrm>
            <a:off x="5244634" y="1565518"/>
            <a:ext cx="1546830" cy="1546830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04575" y="3260245"/>
            <a:ext cx="582694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CN" altLang="en-US" sz="4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86838" y="3946403"/>
            <a:ext cx="671436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zh-CN" altLang="en-US" sz="20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6040" y="434975"/>
            <a:ext cx="267208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4"/>
          <p:cNvSpPr>
            <a:spLocks noEditPoints="1"/>
          </p:cNvSpPr>
          <p:nvPr/>
        </p:nvSpPr>
        <p:spPr bwMode="auto">
          <a:xfrm>
            <a:off x="1193165" y="1720215"/>
            <a:ext cx="3663950" cy="4218305"/>
          </a:xfrm>
          <a:custGeom>
            <a:avLst/>
            <a:gdLst>
              <a:gd name="T0" fmla="*/ 220346 w 131"/>
              <a:gd name="T1" fmla="*/ 345471 h 151"/>
              <a:gd name="T2" fmla="*/ 228310 w 131"/>
              <a:gd name="T3" fmla="*/ 361416 h 151"/>
              <a:gd name="T4" fmla="*/ 127429 w 131"/>
              <a:gd name="T5" fmla="*/ 366731 h 151"/>
              <a:gd name="T6" fmla="*/ 119465 w 131"/>
              <a:gd name="T7" fmla="*/ 350786 h 151"/>
              <a:gd name="T8" fmla="*/ 127429 w 131"/>
              <a:gd name="T9" fmla="*/ 345471 h 151"/>
              <a:gd name="T10" fmla="*/ 207072 w 131"/>
              <a:gd name="T11" fmla="*/ 390648 h 151"/>
              <a:gd name="T12" fmla="*/ 151322 w 131"/>
              <a:gd name="T13" fmla="*/ 401278 h 151"/>
              <a:gd name="T14" fmla="*/ 138048 w 131"/>
              <a:gd name="T15" fmla="*/ 380018 h 151"/>
              <a:gd name="T16" fmla="*/ 172560 w 131"/>
              <a:gd name="T17" fmla="*/ 90354 h 151"/>
              <a:gd name="T18" fmla="*/ 217691 w 131"/>
              <a:gd name="T19" fmla="*/ 332184 h 151"/>
              <a:gd name="T20" fmla="*/ 82298 w 131"/>
              <a:gd name="T21" fmla="*/ 180708 h 151"/>
              <a:gd name="T22" fmla="*/ 172560 w 131"/>
              <a:gd name="T23" fmla="*/ 90354 h 151"/>
              <a:gd name="T24" fmla="*/ 191144 w 131"/>
              <a:gd name="T25" fmla="*/ 108956 h 151"/>
              <a:gd name="T26" fmla="*/ 209727 w 131"/>
              <a:gd name="T27" fmla="*/ 119586 h 151"/>
              <a:gd name="T28" fmla="*/ 188489 w 131"/>
              <a:gd name="T29" fmla="*/ 114271 h 151"/>
              <a:gd name="T30" fmla="*/ 132739 w 131"/>
              <a:gd name="T31" fmla="*/ 140846 h 151"/>
              <a:gd name="T32" fmla="*/ 111500 w 131"/>
              <a:gd name="T33" fmla="*/ 180708 h 151"/>
              <a:gd name="T34" fmla="*/ 106191 w 131"/>
              <a:gd name="T35" fmla="*/ 215255 h 151"/>
              <a:gd name="T36" fmla="*/ 100881 w 131"/>
              <a:gd name="T37" fmla="*/ 196653 h 151"/>
              <a:gd name="T38" fmla="*/ 100881 w 131"/>
              <a:gd name="T39" fmla="*/ 159448 h 151"/>
              <a:gd name="T40" fmla="*/ 124774 w 131"/>
              <a:gd name="T41" fmla="*/ 124901 h 151"/>
              <a:gd name="T42" fmla="*/ 172560 w 131"/>
              <a:gd name="T43" fmla="*/ 106299 h 151"/>
              <a:gd name="T44" fmla="*/ 185834 w 131"/>
              <a:gd name="T45" fmla="*/ 106299 h 151"/>
              <a:gd name="T46" fmla="*/ 185834 w 131"/>
              <a:gd name="T47" fmla="*/ 0 h 151"/>
              <a:gd name="T48" fmla="*/ 175215 w 131"/>
              <a:gd name="T49" fmla="*/ 61122 h 151"/>
              <a:gd name="T50" fmla="*/ 164596 w 131"/>
              <a:gd name="T51" fmla="*/ 0 h 151"/>
              <a:gd name="T52" fmla="*/ 305299 w 131"/>
              <a:gd name="T53" fmla="*/ 58464 h 151"/>
              <a:gd name="T54" fmla="*/ 246894 w 131"/>
              <a:gd name="T55" fmla="*/ 85039 h 151"/>
              <a:gd name="T56" fmla="*/ 90262 w 131"/>
              <a:gd name="T57" fmla="*/ 271062 h 151"/>
              <a:gd name="T58" fmla="*/ 45131 w 131"/>
              <a:gd name="T59" fmla="*/ 287007 h 151"/>
              <a:gd name="T60" fmla="*/ 90262 w 131"/>
              <a:gd name="T61" fmla="*/ 271062 h 151"/>
              <a:gd name="T62" fmla="*/ 58405 w 131"/>
              <a:gd name="T63" fmla="*/ 42520 h 151"/>
              <a:gd name="T64" fmla="*/ 84953 w 131"/>
              <a:gd name="T65" fmla="*/ 98326 h 151"/>
              <a:gd name="T66" fmla="*/ 58405 w 131"/>
              <a:gd name="T67" fmla="*/ 42520 h 151"/>
              <a:gd name="T68" fmla="*/ 289370 w 131"/>
              <a:gd name="T69" fmla="*/ 302952 h 151"/>
              <a:gd name="T70" fmla="*/ 270787 w 131"/>
              <a:gd name="T71" fmla="*/ 255117 h 151"/>
              <a:gd name="T72" fmla="*/ 257513 w 131"/>
              <a:gd name="T73" fmla="*/ 271062 h 151"/>
              <a:gd name="T74" fmla="*/ 347775 w 131"/>
              <a:gd name="T75" fmla="*/ 183365 h 151"/>
              <a:gd name="T76" fmla="*/ 297334 w 131"/>
              <a:gd name="T77" fmla="*/ 180708 h 151"/>
              <a:gd name="T78" fmla="*/ 347775 w 131"/>
              <a:gd name="T79" fmla="*/ 162106 h 151"/>
              <a:gd name="T80" fmla="*/ 0 w 131"/>
              <a:gd name="T81" fmla="*/ 183365 h 151"/>
              <a:gd name="T82" fmla="*/ 53095 w 131"/>
              <a:gd name="T83" fmla="*/ 162106 h 151"/>
              <a:gd name="T84" fmla="*/ 53095 w 131"/>
              <a:gd name="T85" fmla="*/ 183365 h 15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1E4D8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57115" y="1719580"/>
            <a:ext cx="7334885" cy="4218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车票管理系统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一车站每天有n个发车班次，每个班次都有一班此号（1,2,3，....n）,固定的发车时间，固定的路线（起始站，终点站），大致的行车时间，固定的额定载客量。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（1）班次信息的增删改查，支持导入班次信息（格式自定义）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（2）浏览班次信息可显示所有班次当前状况，如果当前系时间超过了耨班次的发车时间，则显示“此班已发出”的提示信息。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（3）查询路线：可按班次号查询，可按终点站查询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（4）统计售票情况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（5）售票和退票功能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（6）支持用户导出购票情况。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图形 162"/>
          <p:cNvGrpSpPr/>
          <p:nvPr/>
        </p:nvGrpSpPr>
        <p:grpSpPr>
          <a:xfrm>
            <a:off x="-1" y="3665688"/>
            <a:ext cx="12195913" cy="3230412"/>
            <a:chOff x="-1" y="3665688"/>
            <a:chExt cx="12174904" cy="3230412"/>
          </a:xfrm>
        </p:grpSpPr>
        <p:grpSp>
          <p:nvGrpSpPr>
            <p:cNvPr id="5" name="图形 162"/>
            <p:cNvGrpSpPr/>
            <p:nvPr/>
          </p:nvGrpSpPr>
          <p:grpSpPr>
            <a:xfrm>
              <a:off x="-1" y="3665688"/>
              <a:ext cx="12174904" cy="3230412"/>
              <a:chOff x="-1" y="3665688"/>
              <a:chExt cx="12174904" cy="3230412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-1" y="5871200"/>
                <a:ext cx="12171000" cy="1013028"/>
              </a:xfrm>
              <a:custGeom>
                <a:avLst/>
                <a:gdLst>
                  <a:gd name="connsiteX0" fmla="*/ 12171000 w 12171000"/>
                  <a:gd name="connsiteY0" fmla="*/ 1013029 h 1013028"/>
                  <a:gd name="connsiteX1" fmla="*/ 12171000 w 12171000"/>
                  <a:gd name="connsiteY1" fmla="*/ 121065 h 1013028"/>
                  <a:gd name="connsiteX2" fmla="*/ 0 w 12171000"/>
                  <a:gd name="connsiteY2" fmla="*/ 0 h 1013028"/>
                  <a:gd name="connsiteX3" fmla="*/ 0 w 12171000"/>
                  <a:gd name="connsiteY3" fmla="*/ 1013029 h 1013028"/>
                  <a:gd name="connsiteX4" fmla="*/ 12171000 w 12171000"/>
                  <a:gd name="connsiteY4" fmla="*/ 1013029 h 101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000" h="1013028">
                    <a:moveTo>
                      <a:pt x="12171000" y="1013029"/>
                    </a:moveTo>
                    <a:lnTo>
                      <a:pt x="12171000" y="121065"/>
                    </a:lnTo>
                    <a:cubicBezTo>
                      <a:pt x="12171000" y="121065"/>
                      <a:pt x="4892539" y="1787234"/>
                      <a:pt x="0" y="0"/>
                    </a:cubicBezTo>
                    <a:lnTo>
                      <a:pt x="0" y="1013029"/>
                    </a:lnTo>
                    <a:lnTo>
                      <a:pt x="12171000" y="1013029"/>
                    </a:lnTo>
                    <a:close/>
                  </a:path>
                </a:pathLst>
              </a:custGeom>
              <a:solidFill>
                <a:srgbClr val="D8D9DD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6021956" y="3665688"/>
                <a:ext cx="6152947" cy="3230412"/>
              </a:xfrm>
              <a:custGeom>
                <a:avLst/>
                <a:gdLst>
                  <a:gd name="connsiteX0" fmla="*/ 6152948 w 6152947"/>
                  <a:gd name="connsiteY0" fmla="*/ 0 h 3230412"/>
                  <a:gd name="connsiteX1" fmla="*/ 0 w 6152947"/>
                  <a:gd name="connsiteY1" fmla="*/ 3227234 h 3230412"/>
                  <a:gd name="connsiteX2" fmla="*/ 6152948 w 6152947"/>
                  <a:gd name="connsiteY2" fmla="*/ 3230413 h 3230412"/>
                  <a:gd name="connsiteX3" fmla="*/ 6152948 w 6152947"/>
                  <a:gd name="connsiteY3" fmla="*/ 0 h 323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2947" h="3230412">
                    <a:moveTo>
                      <a:pt x="6152948" y="0"/>
                    </a:moveTo>
                    <a:cubicBezTo>
                      <a:pt x="6152948" y="0"/>
                      <a:pt x="4167148" y="2598001"/>
                      <a:pt x="0" y="3227234"/>
                    </a:cubicBezTo>
                    <a:lnTo>
                      <a:pt x="6152948" y="3230413"/>
                    </a:lnTo>
                    <a:lnTo>
                      <a:pt x="6152948" y="0"/>
                    </a:lnTo>
                    <a:close/>
                  </a:path>
                </a:pathLst>
              </a:custGeom>
              <a:solidFill>
                <a:srgbClr val="9BA4AB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" y="4326032"/>
                <a:ext cx="12171000" cy="2372141"/>
              </a:xfrm>
              <a:custGeom>
                <a:avLst/>
                <a:gdLst>
                  <a:gd name="connsiteX0" fmla="*/ 0 w 12171000"/>
                  <a:gd name="connsiteY0" fmla="*/ 1545168 h 2372141"/>
                  <a:gd name="connsiteX1" fmla="*/ 12171000 w 12171000"/>
                  <a:gd name="connsiteY1" fmla="*/ 0 h 2372141"/>
                  <a:gd name="connsiteX2" fmla="*/ 12171000 w 12171000"/>
                  <a:gd name="connsiteY2" fmla="*/ 1666170 h 2372141"/>
                  <a:gd name="connsiteX3" fmla="*/ 0 w 12171000"/>
                  <a:gd name="connsiteY3" fmla="*/ 1545168 h 237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1000" h="2372141">
                    <a:moveTo>
                      <a:pt x="0" y="1545168"/>
                    </a:moveTo>
                    <a:cubicBezTo>
                      <a:pt x="0" y="1545168"/>
                      <a:pt x="5567117" y="3273205"/>
                      <a:pt x="12171000" y="0"/>
                    </a:cubicBezTo>
                    <a:lnTo>
                      <a:pt x="12171000" y="1666170"/>
                    </a:lnTo>
                    <a:cubicBezTo>
                      <a:pt x="12171000" y="1666233"/>
                      <a:pt x="4892539" y="3332403"/>
                      <a:pt x="0" y="1545168"/>
                    </a:cubicBezTo>
                    <a:close/>
                  </a:path>
                </a:pathLst>
              </a:custGeom>
              <a:solidFill>
                <a:srgbClr val="1E4D8A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图形 162"/>
            <p:cNvGrpSpPr/>
            <p:nvPr/>
          </p:nvGrpSpPr>
          <p:grpSpPr>
            <a:xfrm>
              <a:off x="-1" y="4277390"/>
              <a:ext cx="12171000" cy="2458941"/>
              <a:chOff x="-1" y="4277390"/>
              <a:chExt cx="12171000" cy="2458941"/>
            </a:xfrm>
            <a:solidFill>
              <a:srgbClr val="FFFFFF"/>
            </a:solidFill>
          </p:grpSpPr>
          <p:sp>
            <p:nvSpPr>
              <p:cNvPr id="7" name="任意多边形: 形状 6"/>
              <p:cNvSpPr/>
              <p:nvPr/>
            </p:nvSpPr>
            <p:spPr>
              <a:xfrm>
                <a:off x="-1" y="5871200"/>
                <a:ext cx="12171000" cy="865131"/>
              </a:xfrm>
              <a:custGeom>
                <a:avLst/>
                <a:gdLst>
                  <a:gd name="connsiteX0" fmla="*/ 5584968 w 12171000"/>
                  <a:gd name="connsiteY0" fmla="*/ 865131 h 865131"/>
                  <a:gd name="connsiteX1" fmla="*/ 8099598 w 12171000"/>
                  <a:gd name="connsiteY1" fmla="*/ 754494 h 865131"/>
                  <a:gd name="connsiteX2" fmla="*/ 10205079 w 12171000"/>
                  <a:gd name="connsiteY2" fmla="*/ 511156 h 865131"/>
                  <a:gd name="connsiteX3" fmla="*/ 12171000 w 12171000"/>
                  <a:gd name="connsiteY3" fmla="*/ 161568 h 865131"/>
                  <a:gd name="connsiteX4" fmla="*/ 12171000 w 12171000"/>
                  <a:gd name="connsiteY4" fmla="*/ 121065 h 865131"/>
                  <a:gd name="connsiteX5" fmla="*/ 5584968 w 12171000"/>
                  <a:gd name="connsiteY5" fmla="*/ 826981 h 865131"/>
                  <a:gd name="connsiteX6" fmla="*/ 0 w 12171000"/>
                  <a:gd name="connsiteY6" fmla="*/ 0 h 865131"/>
                  <a:gd name="connsiteX7" fmla="*/ 0 w 12171000"/>
                  <a:gd name="connsiteY7" fmla="*/ 44128 h 865131"/>
                  <a:gd name="connsiteX8" fmla="*/ 5584968 w 12171000"/>
                  <a:gd name="connsiteY8" fmla="*/ 865131 h 8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1000" h="865131">
                    <a:moveTo>
                      <a:pt x="5584968" y="865131"/>
                    </a:moveTo>
                    <a:cubicBezTo>
                      <a:pt x="6386530" y="865131"/>
                      <a:pt x="7232516" y="827934"/>
                      <a:pt x="8099598" y="754494"/>
                    </a:cubicBezTo>
                    <a:cubicBezTo>
                      <a:pt x="8793040" y="695806"/>
                      <a:pt x="9501392" y="613909"/>
                      <a:pt x="10205079" y="511156"/>
                    </a:cubicBezTo>
                    <a:cubicBezTo>
                      <a:pt x="11295195" y="352004"/>
                      <a:pt x="12039554" y="190754"/>
                      <a:pt x="12171000" y="161568"/>
                    </a:cubicBezTo>
                    <a:lnTo>
                      <a:pt x="12171000" y="121065"/>
                    </a:lnTo>
                    <a:cubicBezTo>
                      <a:pt x="12171000" y="121065"/>
                      <a:pt x="9087071" y="826981"/>
                      <a:pt x="5584968" y="826981"/>
                    </a:cubicBezTo>
                    <a:cubicBezTo>
                      <a:pt x="3706475" y="826981"/>
                      <a:pt x="1707997" y="623955"/>
                      <a:pt x="0" y="0"/>
                    </a:cubicBezTo>
                    <a:lnTo>
                      <a:pt x="0" y="44128"/>
                    </a:lnTo>
                    <a:cubicBezTo>
                      <a:pt x="1506466" y="588920"/>
                      <a:pt x="3385262" y="865131"/>
                      <a:pt x="5584968" y="865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-1" y="4277390"/>
                <a:ext cx="12171000" cy="2049584"/>
              </a:xfrm>
              <a:custGeom>
                <a:avLst/>
                <a:gdLst>
                  <a:gd name="connsiteX0" fmla="*/ 12171000 w 12171000"/>
                  <a:gd name="connsiteY0" fmla="*/ 48642 h 2049584"/>
                  <a:gd name="connsiteX1" fmla="*/ 12171000 w 12171000"/>
                  <a:gd name="connsiteY1" fmla="*/ 0 h 2049584"/>
                  <a:gd name="connsiteX2" fmla="*/ 12133270 w 12171000"/>
                  <a:gd name="connsiteY2" fmla="*/ 18694 h 2049584"/>
                  <a:gd name="connsiteX3" fmla="*/ 9786701 w 12171000"/>
                  <a:gd name="connsiteY3" fmla="*/ 999549 h 2049584"/>
                  <a:gd name="connsiteX4" fmla="*/ 7582229 w 12171000"/>
                  <a:gd name="connsiteY4" fmla="*/ 1610088 h 2049584"/>
                  <a:gd name="connsiteX5" fmla="*/ 3791672 w 12171000"/>
                  <a:gd name="connsiteY5" fmla="*/ 2011434 h 2049584"/>
                  <a:gd name="connsiteX6" fmla="*/ 2230843 w 12171000"/>
                  <a:gd name="connsiteY6" fmla="*/ 1940855 h 2049584"/>
                  <a:gd name="connsiteX7" fmla="*/ 1044880 w 12171000"/>
                  <a:gd name="connsiteY7" fmla="*/ 1785581 h 2049584"/>
                  <a:gd name="connsiteX8" fmla="*/ 26979 w 12171000"/>
                  <a:gd name="connsiteY8" fmla="*/ 1559602 h 2049584"/>
                  <a:gd name="connsiteX9" fmla="*/ 0 w 12171000"/>
                  <a:gd name="connsiteY9" fmla="*/ 1591076 h 2049584"/>
                  <a:gd name="connsiteX10" fmla="*/ 0 w 12171000"/>
                  <a:gd name="connsiteY10" fmla="*/ 1593810 h 2049584"/>
                  <a:gd name="connsiteX11" fmla="*/ 3791571 w 12171000"/>
                  <a:gd name="connsiteY11" fmla="*/ 2049584 h 2049584"/>
                  <a:gd name="connsiteX12" fmla="*/ 12171000 w 12171000"/>
                  <a:gd name="connsiteY12" fmla="*/ 48642 h 204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71000" h="2049584">
                    <a:moveTo>
                      <a:pt x="12171000" y="48642"/>
                    </a:moveTo>
                    <a:lnTo>
                      <a:pt x="12171000" y="0"/>
                    </a:lnTo>
                    <a:lnTo>
                      <a:pt x="12133270" y="18694"/>
                    </a:lnTo>
                    <a:cubicBezTo>
                      <a:pt x="11368932" y="397531"/>
                      <a:pt x="10579438" y="727534"/>
                      <a:pt x="9786701" y="999549"/>
                    </a:cubicBezTo>
                    <a:cubicBezTo>
                      <a:pt x="9064251" y="1247465"/>
                      <a:pt x="8322530" y="1452843"/>
                      <a:pt x="7582229" y="1610088"/>
                    </a:cubicBezTo>
                    <a:cubicBezTo>
                      <a:pt x="6328210" y="1876444"/>
                      <a:pt x="5052892" y="2011434"/>
                      <a:pt x="3791672" y="2011434"/>
                    </a:cubicBezTo>
                    <a:cubicBezTo>
                      <a:pt x="3265682" y="2011434"/>
                      <a:pt x="2740605" y="1987717"/>
                      <a:pt x="2230843" y="1940855"/>
                    </a:cubicBezTo>
                    <a:cubicBezTo>
                      <a:pt x="1822912" y="1903404"/>
                      <a:pt x="1423906" y="1851137"/>
                      <a:pt x="1044880" y="1785581"/>
                    </a:cubicBezTo>
                    <a:cubicBezTo>
                      <a:pt x="399107" y="1673927"/>
                      <a:pt x="30630" y="1560746"/>
                      <a:pt x="26979" y="1559602"/>
                    </a:cubicBezTo>
                    <a:lnTo>
                      <a:pt x="0" y="1591076"/>
                    </a:lnTo>
                    <a:lnTo>
                      <a:pt x="0" y="1593810"/>
                    </a:lnTo>
                    <a:cubicBezTo>
                      <a:pt x="0" y="1593810"/>
                      <a:pt x="1468735" y="2049584"/>
                      <a:pt x="3791571" y="2049584"/>
                    </a:cubicBezTo>
                    <a:cubicBezTo>
                      <a:pt x="5991885" y="2049584"/>
                      <a:pt x="8958566" y="1640927"/>
                      <a:pt x="12171000" y="48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" name="圆角矩形 9"/>
          <p:cNvSpPr/>
          <p:nvPr/>
        </p:nvSpPr>
        <p:spPr>
          <a:xfrm>
            <a:off x="5244634" y="1565518"/>
            <a:ext cx="1546830" cy="1546830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04575" y="3260245"/>
            <a:ext cx="582694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endParaRPr lang="zh-CN" altLang="en-US" sz="4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41576" y="3892019"/>
            <a:ext cx="615294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步骤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措施</a:t>
            </a:r>
            <a:endParaRPr lang="zh-CN" altLang="en-US" sz="2000" kern="0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DIAGRAM_VIRTUALLY_FRAME" val="{&quot;height&quot;:168.77787401574804,&quot;left&quot;:117.50023622047244,&quot;top&quot;:198.91338582677164,&quot;width&quot;:749.2497637795275}"/>
</p:tagLst>
</file>

<file path=ppt/tags/tag11.xml><?xml version="1.0" encoding="utf-8"?>
<p:tagLst xmlns:p="http://schemas.openxmlformats.org/presentationml/2006/main">
  <p:tag name="KSO_WM_DIAGRAM_VIRTUALLY_FRAME" val="{&quot;height&quot;:168.77787401574804,&quot;left&quot;:117.50023622047244,&quot;top&quot;:198.91338582677164,&quot;width&quot;:749.2497637795275}"/>
</p:tagLst>
</file>

<file path=ppt/tags/tag12.xml><?xml version="1.0" encoding="utf-8"?>
<p:tagLst xmlns:p="http://schemas.openxmlformats.org/presentationml/2006/main">
  <p:tag name="KSO_WM_DIAGRAM_VIRTUALLY_FRAME" val="{&quot;height&quot;:168.77787401574804,&quot;left&quot;:117.50023622047244,&quot;top&quot;:198.91338582677164,&quot;width&quot;:749.2497637795275}"/>
</p:tagLst>
</file>

<file path=ppt/tags/tag13.xml><?xml version="1.0" encoding="utf-8"?>
<p:tagLst xmlns:p="http://schemas.openxmlformats.org/presentationml/2006/main">
  <p:tag name="KSO_WM_DIAGRAM_VIRTUALLY_FRAME" val="{&quot;height&quot;:168.77787401574804,&quot;left&quot;:117.50023622047244,&quot;top&quot;:198.91338582677164,&quot;width&quot;:749.2497637795275}"/>
</p:tagLst>
</file>

<file path=ppt/tags/tag14.xml><?xml version="1.0" encoding="utf-8"?>
<p:tagLst xmlns:p="http://schemas.openxmlformats.org/presentationml/2006/main">
  <p:tag name="KSO_WM_DIAGRAM_VIRTUALLY_FRAME" val="{&quot;height&quot;:168.77787401574804,&quot;left&quot;:117.50023622047244,&quot;top&quot;:198.91338582677164,&quot;width&quot;:749.2497637795275}"/>
</p:tagLst>
</file>

<file path=ppt/tags/tag15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16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17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18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19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21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22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23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24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25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26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27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28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29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31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32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33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34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35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36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37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38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39.xml><?xml version="1.0" encoding="utf-8"?>
<p:tagLst xmlns:p="http://schemas.openxmlformats.org/presentationml/2006/main">
  <p:tag name="KSO_WM_DIAGRAM_VIRTUALLY_FRAME" val="{&quot;height&quot;:349.1,&quot;left&quot;:0,&quot;top&quot;:146.3,&quot;width&quot;:879.1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41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42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43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44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45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46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47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48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49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51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52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53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54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55.xml><?xml version="1.0" encoding="utf-8"?>
<p:tagLst xmlns:p="http://schemas.openxmlformats.org/presentationml/2006/main">
  <p:tag name="KSO_WM_DIAGRAM_VIRTUALLY_FRAME" val="{&quot;height&quot;:533.8,&quot;left&quot;:50.85,&quot;top&quot;:126.65,&quot;width&quot;:814.45}"/>
</p:tagLst>
</file>

<file path=ppt/tags/tag56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57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58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59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6.xml><?xml version="1.0" encoding="utf-8"?>
<p:tagLst xmlns:p="http://schemas.openxmlformats.org/presentationml/2006/main">
  <p:tag name="ISLIDE.ICON" val="#393679;"/>
</p:tagLst>
</file>

<file path=ppt/tags/tag60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61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62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63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64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65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66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67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68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69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7.xml><?xml version="1.0" encoding="utf-8"?>
<p:tagLst xmlns:p="http://schemas.openxmlformats.org/presentationml/2006/main">
  <p:tag name="KSO_WM_DIAGRAM_VIRTUALLY_FRAME" val="{&quot;height&quot;:168.77787401574804,&quot;left&quot;:117.50023622047244,&quot;top&quot;:198.91338582677164,&quot;width&quot;:749.2497637795275}"/>
</p:tagLst>
</file>

<file path=ppt/tags/tag70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71.xml><?xml version="1.0" encoding="utf-8"?>
<p:tagLst xmlns:p="http://schemas.openxmlformats.org/presentationml/2006/main">
  <p:tag name="KSO_WM_DIAGRAM_VIRTUALLY_FRAME" val="{&quot;height&quot;:392.45,&quot;left&quot;:95.4,&quot;top&quot;:152.35,&quot;width&quot;:769.5}"/>
</p:tagLst>
</file>

<file path=ppt/tags/tag72.xml><?xml version="1.0" encoding="utf-8"?>
<p:tagLst xmlns:p="http://schemas.openxmlformats.org/presentationml/2006/main">
  <p:tag name="ISLIDE.ICON" val="#393679;"/>
</p:tagLst>
</file>

<file path=ppt/tags/tag73.xml><?xml version="1.0" encoding="utf-8"?>
<p:tagLst xmlns:p="http://schemas.openxmlformats.org/presentationml/2006/main">
  <p:tag name="commondata" val="eyJjb3VudCI6NiwiaGRpZCI6Ijk1MjgyODA0ZjM5YjY3NjU4NjE2ODU2ZmM2OTNhNzE4IiwidXNlckNvdW50Ijo2fQ=="/>
</p:tagLst>
</file>

<file path=ppt/tags/tag8.xml><?xml version="1.0" encoding="utf-8"?>
<p:tagLst xmlns:p="http://schemas.openxmlformats.org/presentationml/2006/main">
  <p:tag name="KSO_WM_DIAGRAM_VIRTUALLY_FRAME" val="{&quot;height&quot;:168.77787401574804,&quot;left&quot;:117.50023622047244,&quot;top&quot;:198.91338582677164,&quot;width&quot;:749.2497637795275}"/>
</p:tagLst>
</file>

<file path=ppt/tags/tag9.xml><?xml version="1.0" encoding="utf-8"?>
<p:tagLst xmlns:p="http://schemas.openxmlformats.org/presentationml/2006/main">
  <p:tag name="KSO_WM_DIAGRAM_VIRTUALLY_FRAME" val="{&quot;height&quot;:168.77787401574804,&quot;left&quot;:117.50023622047244,&quot;top&quot;:198.91338582677164,&quot;width&quot;:749.249763779527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2499</Words>
  <Application>WPS 演示</Application>
  <PresentationFormat>宽屏</PresentationFormat>
  <Paragraphs>195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阿里巴巴普惠体 B</vt:lpstr>
      <vt:lpstr>微软雅黑</vt:lpstr>
      <vt:lpstr>Calibri</vt:lpstr>
      <vt:lpstr>楷体</vt:lpstr>
      <vt:lpstr>Cambria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vv</dc:creator>
  <cp:lastModifiedBy>zengguangnan</cp:lastModifiedBy>
  <cp:revision>17</cp:revision>
  <dcterms:created xsi:type="dcterms:W3CDTF">2021-03-02T08:53:00Z</dcterms:created>
  <dcterms:modified xsi:type="dcterms:W3CDTF">2024-06-26T12:09:03Z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KSOTemplateUUID">
    <vt:lpwstr>v1.0_mb_4Qvicjgz1r2JCIQF0Emm6Q==</vt:lpwstr>
  </property>
  <property fmtid="{D5CDD505-2E9C-101B-9397-08002B2CF9AE}" pid="4" name="ICV">
    <vt:lpwstr>48E42F52E5C84A1D9886BE39A6DBB3CB_11</vt:lpwstr>
  </property>
</Properties>
</file>