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300" r:id="rId5"/>
    <p:sldId id="318" r:id="rId6"/>
    <p:sldId id="319" r:id="rId7"/>
    <p:sldId id="320" r:id="rId8"/>
    <p:sldId id="321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RS232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RS232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67950354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852936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9671" y="4331380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串口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439" y="1916832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通用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异步收发传输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器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，英文全称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Universal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Asynchronous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Receiver/Transmitter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，简称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UART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UART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是一种通用的数据通信协议，也是异步串行通信口（串口）的总称，它在发送数据时将并行数据转换成串行数据来传输，在接收数据时将接收到的串行数据转换成并行数据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包括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RS232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RS499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RS423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RS422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RS485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等接口标准规范和总线标准规范。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串口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通信方式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7668567" cy="24174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串口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964776"/>
            <a:ext cx="3240360" cy="4200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3068960"/>
            <a:ext cx="4679950" cy="17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2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串口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811021"/>
            <a:ext cx="7056784" cy="4392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串口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通信协议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7668567" cy="24174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5085184"/>
            <a:ext cx="8131699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0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</TotalTime>
  <Words>180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278</cp:revision>
  <dcterms:modified xsi:type="dcterms:W3CDTF">2020-09-12T03:55:12Z</dcterms:modified>
</cp:coreProperties>
</file>