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6"/>
  </p:notesMasterIdLst>
  <p:handoutMasterIdLst>
    <p:handoutMasterId r:id="rId7"/>
  </p:handoutMasterIdLst>
  <p:sldIdLst>
    <p:sldId id="259" r:id="rId3"/>
    <p:sldId id="260" r:id="rId4"/>
    <p:sldId id="263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BFBFB"/>
    <a:srgbClr val="FAFAF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BEDBE2-A610-441D-BA40-1E34A5909F49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F37E491-61F4-45D6-BF59-D299174D8AE9}">
      <dgm:prSet phldrT="[文本]"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逻辑分析仪简介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140456A5-093E-43EB-9D24-DD62E0D458FD}" type="parTrans" cxnId="{576D6AE5-B3E9-410A-BA1D-7D73A2FE1BE1}">
      <dgm:prSet/>
      <dgm:spPr/>
      <dgm:t>
        <a:bodyPr/>
        <a:lstStyle/>
        <a:p>
          <a:endParaRPr lang="zh-CN" altLang="en-US"/>
        </a:p>
      </dgm:t>
    </dgm:pt>
    <dgm:pt modelId="{085B6F99-BF5F-403E-AED5-B5D9C0AC84F9}" type="sibTrans" cxnId="{576D6AE5-B3E9-410A-BA1D-7D73A2FE1BE1}">
      <dgm:prSet/>
      <dgm:spPr/>
      <dgm:t>
        <a:bodyPr/>
        <a:lstStyle/>
        <a:p>
          <a:endParaRPr lang="zh-CN" altLang="en-US"/>
        </a:p>
      </dgm:t>
    </dgm:pt>
    <dgm:pt modelId="{DB3F86A8-298C-466F-B261-F62B1AFA3E18}">
      <dgm:prSet phldrT="[文本]" custT="1"/>
      <dgm:spPr/>
      <dgm:t>
        <a:bodyPr/>
        <a:lstStyle/>
        <a:p>
          <a:r>
            <a:rPr lang="en-US" altLang="zh-CN" sz="2400" dirty="0" err="1" smtClean="0">
              <a:latin typeface="思源黑体 CN" pitchFamily="34" charset="-122"/>
              <a:ea typeface="思源黑体 CN" pitchFamily="34" charset="-122"/>
            </a:rPr>
            <a:t>SignalTap</a:t>
          </a:r>
          <a:r>
            <a:rPr lang="en-US" altLang="zh-CN" sz="2400" dirty="0" smtClean="0">
              <a:latin typeface="思源黑体 CN" pitchFamily="34" charset="-122"/>
              <a:ea typeface="思源黑体 CN" pitchFamily="34" charset="-122"/>
            </a:rPr>
            <a:t> II</a:t>
          </a:r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的使用</a:t>
          </a:r>
          <a:endParaRPr lang="en-US" altLang="zh-CN" sz="2400" dirty="0" smtClean="0">
            <a:latin typeface="思源黑体 CN" pitchFamily="34" charset="-122"/>
            <a:ea typeface="思源黑体 CN" pitchFamily="34" charset="-122"/>
          </a:endParaRPr>
        </a:p>
      </dgm:t>
    </dgm:pt>
    <dgm:pt modelId="{ED8975E7-AF54-48DE-A3CF-9F9720472869}" type="parTrans" cxnId="{5C52202A-5188-467C-BB88-CFF27247BB78}">
      <dgm:prSet/>
      <dgm:spPr/>
      <dgm:t>
        <a:bodyPr/>
        <a:lstStyle/>
        <a:p>
          <a:endParaRPr lang="zh-CN" altLang="en-US"/>
        </a:p>
      </dgm:t>
    </dgm:pt>
    <dgm:pt modelId="{0904010C-0343-46CF-9977-38B56BDCC6EE}" type="sibTrans" cxnId="{5C52202A-5188-467C-BB88-CFF27247BB78}">
      <dgm:prSet/>
      <dgm:spPr/>
      <dgm:t>
        <a:bodyPr/>
        <a:lstStyle/>
        <a:p>
          <a:endParaRPr lang="zh-CN" altLang="en-US"/>
        </a:p>
      </dgm:t>
    </dgm:pt>
    <dgm:pt modelId="{562F3407-5E19-4F31-BAF9-F2EF7CEF8C26}" type="pres">
      <dgm:prSet presAssocID="{DCBEDBE2-A610-441D-BA40-1E34A5909F4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B9E0F92E-C17E-473C-B4EE-A86FDFD51776}" type="pres">
      <dgm:prSet presAssocID="{DCBEDBE2-A610-441D-BA40-1E34A5909F49}" presName="Name1" presStyleCnt="0"/>
      <dgm:spPr/>
    </dgm:pt>
    <dgm:pt modelId="{7CC8BB2F-A04B-4181-A3EE-8CA600D276A0}" type="pres">
      <dgm:prSet presAssocID="{DCBEDBE2-A610-441D-BA40-1E34A5909F49}" presName="cycle" presStyleCnt="0"/>
      <dgm:spPr/>
    </dgm:pt>
    <dgm:pt modelId="{570D7885-41F3-428F-BC90-3346835CED5F}" type="pres">
      <dgm:prSet presAssocID="{DCBEDBE2-A610-441D-BA40-1E34A5909F49}" presName="srcNode" presStyleLbl="node1" presStyleIdx="0" presStyleCnt="2"/>
      <dgm:spPr/>
    </dgm:pt>
    <dgm:pt modelId="{ED76B439-C122-45C2-811B-B1CB1E49B58B}" type="pres">
      <dgm:prSet presAssocID="{DCBEDBE2-A610-441D-BA40-1E34A5909F49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3A893EF1-2D87-4B7E-8641-3DBB0154CA3A}" type="pres">
      <dgm:prSet presAssocID="{DCBEDBE2-A610-441D-BA40-1E34A5909F49}" presName="extraNode" presStyleLbl="node1" presStyleIdx="0" presStyleCnt="2"/>
      <dgm:spPr/>
    </dgm:pt>
    <dgm:pt modelId="{91F5E6C8-677F-4ACE-98DF-C03FBBAA65AE}" type="pres">
      <dgm:prSet presAssocID="{DCBEDBE2-A610-441D-BA40-1E34A5909F49}" presName="dstNode" presStyleLbl="node1" presStyleIdx="0" presStyleCnt="2"/>
      <dgm:spPr/>
    </dgm:pt>
    <dgm:pt modelId="{EA9B2FBC-5DCC-4EC3-8479-86F38332F55F}" type="pres">
      <dgm:prSet presAssocID="{1F37E491-61F4-45D6-BF59-D299174D8AE9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4FFF17-5D68-4199-8612-D807C44A4CA1}" type="pres">
      <dgm:prSet presAssocID="{1F37E491-61F4-45D6-BF59-D299174D8AE9}" presName="accent_1" presStyleCnt="0"/>
      <dgm:spPr/>
    </dgm:pt>
    <dgm:pt modelId="{6A357BC7-539B-4ECB-9EAB-2F5D90CE9E6C}" type="pres">
      <dgm:prSet presAssocID="{1F37E491-61F4-45D6-BF59-D299174D8AE9}" presName="accentRepeatNode" presStyleLbl="solidFgAcc1" presStyleIdx="0" presStyleCnt="2"/>
      <dgm:spPr/>
    </dgm:pt>
    <dgm:pt modelId="{8B6150DE-95BA-4D6F-A6F5-C14298A0F3B8}" type="pres">
      <dgm:prSet presAssocID="{DB3F86A8-298C-466F-B261-F62B1AFA3E18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BEAA5B-CE55-4C4B-8191-515BC1A1D25A}" type="pres">
      <dgm:prSet presAssocID="{DB3F86A8-298C-466F-B261-F62B1AFA3E18}" presName="accent_2" presStyleCnt="0"/>
      <dgm:spPr/>
    </dgm:pt>
    <dgm:pt modelId="{B483C345-9BBC-486A-BB37-7CB8CFC36996}" type="pres">
      <dgm:prSet presAssocID="{DB3F86A8-298C-466F-B261-F62B1AFA3E18}" presName="accentRepeatNode" presStyleLbl="solidFgAcc1" presStyleIdx="1" presStyleCnt="2"/>
      <dgm:spPr/>
    </dgm:pt>
  </dgm:ptLst>
  <dgm:cxnLst>
    <dgm:cxn modelId="{5C52202A-5188-467C-BB88-CFF27247BB78}" srcId="{DCBEDBE2-A610-441D-BA40-1E34A5909F49}" destId="{DB3F86A8-298C-466F-B261-F62B1AFA3E18}" srcOrd="1" destOrd="0" parTransId="{ED8975E7-AF54-48DE-A3CF-9F9720472869}" sibTransId="{0904010C-0343-46CF-9977-38B56BDCC6EE}"/>
    <dgm:cxn modelId="{2D333F21-69C3-4A15-A076-C8B445753E21}" type="presOf" srcId="{085B6F99-BF5F-403E-AED5-B5D9C0AC84F9}" destId="{ED76B439-C122-45C2-811B-B1CB1E49B58B}" srcOrd="0" destOrd="0" presId="urn:microsoft.com/office/officeart/2008/layout/VerticalCurvedList"/>
    <dgm:cxn modelId="{7BBF8AF8-499F-45A9-BF91-6FBDC33235BB}" type="presOf" srcId="{DCBEDBE2-A610-441D-BA40-1E34A5909F49}" destId="{562F3407-5E19-4F31-BAF9-F2EF7CEF8C26}" srcOrd="0" destOrd="0" presId="urn:microsoft.com/office/officeart/2008/layout/VerticalCurvedList"/>
    <dgm:cxn modelId="{576D6AE5-B3E9-410A-BA1D-7D73A2FE1BE1}" srcId="{DCBEDBE2-A610-441D-BA40-1E34A5909F49}" destId="{1F37E491-61F4-45D6-BF59-D299174D8AE9}" srcOrd="0" destOrd="0" parTransId="{140456A5-093E-43EB-9D24-DD62E0D458FD}" sibTransId="{085B6F99-BF5F-403E-AED5-B5D9C0AC84F9}"/>
    <dgm:cxn modelId="{FE8D1097-4C3B-4C41-8A18-7002BA30609E}" type="presOf" srcId="{1F37E491-61F4-45D6-BF59-D299174D8AE9}" destId="{EA9B2FBC-5DCC-4EC3-8479-86F38332F55F}" srcOrd="0" destOrd="0" presId="urn:microsoft.com/office/officeart/2008/layout/VerticalCurvedList"/>
    <dgm:cxn modelId="{80993D64-4E3E-4231-921F-5C976BB04BDE}" type="presOf" srcId="{DB3F86A8-298C-466F-B261-F62B1AFA3E18}" destId="{8B6150DE-95BA-4D6F-A6F5-C14298A0F3B8}" srcOrd="0" destOrd="0" presId="urn:microsoft.com/office/officeart/2008/layout/VerticalCurvedList"/>
    <dgm:cxn modelId="{75B1A9EC-CD13-4698-B48A-E7C26481DCC2}" type="presParOf" srcId="{562F3407-5E19-4F31-BAF9-F2EF7CEF8C26}" destId="{B9E0F92E-C17E-473C-B4EE-A86FDFD51776}" srcOrd="0" destOrd="0" presId="urn:microsoft.com/office/officeart/2008/layout/VerticalCurvedList"/>
    <dgm:cxn modelId="{C42E2FD0-308A-445F-9311-53B315E94667}" type="presParOf" srcId="{B9E0F92E-C17E-473C-B4EE-A86FDFD51776}" destId="{7CC8BB2F-A04B-4181-A3EE-8CA600D276A0}" srcOrd="0" destOrd="0" presId="urn:microsoft.com/office/officeart/2008/layout/VerticalCurvedList"/>
    <dgm:cxn modelId="{3C84ACC0-2CBE-4B9B-B0C5-CDF7406E55E3}" type="presParOf" srcId="{7CC8BB2F-A04B-4181-A3EE-8CA600D276A0}" destId="{570D7885-41F3-428F-BC90-3346835CED5F}" srcOrd="0" destOrd="0" presId="urn:microsoft.com/office/officeart/2008/layout/VerticalCurvedList"/>
    <dgm:cxn modelId="{E71A669A-713A-4408-BAAE-47CAED97AEC8}" type="presParOf" srcId="{7CC8BB2F-A04B-4181-A3EE-8CA600D276A0}" destId="{ED76B439-C122-45C2-811B-B1CB1E49B58B}" srcOrd="1" destOrd="0" presId="urn:microsoft.com/office/officeart/2008/layout/VerticalCurvedList"/>
    <dgm:cxn modelId="{9B2FBB30-6A93-42C9-A900-E52A7DCC9EEA}" type="presParOf" srcId="{7CC8BB2F-A04B-4181-A3EE-8CA600D276A0}" destId="{3A893EF1-2D87-4B7E-8641-3DBB0154CA3A}" srcOrd="2" destOrd="0" presId="urn:microsoft.com/office/officeart/2008/layout/VerticalCurvedList"/>
    <dgm:cxn modelId="{F3BAAA69-A83F-4FC4-B4BB-0EE35D880F57}" type="presParOf" srcId="{7CC8BB2F-A04B-4181-A3EE-8CA600D276A0}" destId="{91F5E6C8-677F-4ACE-98DF-C03FBBAA65AE}" srcOrd="3" destOrd="0" presId="urn:microsoft.com/office/officeart/2008/layout/VerticalCurvedList"/>
    <dgm:cxn modelId="{E607B343-0DE5-4681-A03B-AF05C0EDD1BD}" type="presParOf" srcId="{B9E0F92E-C17E-473C-B4EE-A86FDFD51776}" destId="{EA9B2FBC-5DCC-4EC3-8479-86F38332F55F}" srcOrd="1" destOrd="0" presId="urn:microsoft.com/office/officeart/2008/layout/VerticalCurvedList"/>
    <dgm:cxn modelId="{DBED0B60-2923-4A12-82C6-1FB373BBAC08}" type="presParOf" srcId="{B9E0F92E-C17E-473C-B4EE-A86FDFD51776}" destId="{0C4FFF17-5D68-4199-8612-D807C44A4CA1}" srcOrd="2" destOrd="0" presId="urn:microsoft.com/office/officeart/2008/layout/VerticalCurvedList"/>
    <dgm:cxn modelId="{E746111C-C63E-4D4A-9A59-3986836674BE}" type="presParOf" srcId="{0C4FFF17-5D68-4199-8612-D807C44A4CA1}" destId="{6A357BC7-539B-4ECB-9EAB-2F5D90CE9E6C}" srcOrd="0" destOrd="0" presId="urn:microsoft.com/office/officeart/2008/layout/VerticalCurvedList"/>
    <dgm:cxn modelId="{B3621D46-0A26-4135-B1DB-6DE5312F7C89}" type="presParOf" srcId="{B9E0F92E-C17E-473C-B4EE-A86FDFD51776}" destId="{8B6150DE-95BA-4D6F-A6F5-C14298A0F3B8}" srcOrd="3" destOrd="0" presId="urn:microsoft.com/office/officeart/2008/layout/VerticalCurvedList"/>
    <dgm:cxn modelId="{6BE9027A-0C38-4AF5-A5A8-13FCEDD51BAE}" type="presParOf" srcId="{B9E0F92E-C17E-473C-B4EE-A86FDFD51776}" destId="{81BEAA5B-CE55-4C4B-8191-515BC1A1D25A}" srcOrd="4" destOrd="0" presId="urn:microsoft.com/office/officeart/2008/layout/VerticalCurvedList"/>
    <dgm:cxn modelId="{18DC276E-C11E-4EFF-8287-E215964F5A20}" type="presParOf" srcId="{81BEAA5B-CE55-4C4B-8191-515BC1A1D25A}" destId="{B483C345-9BBC-486A-BB37-7CB8CFC3699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6B439-C122-45C2-811B-B1CB1E49B58B}">
      <dsp:nvSpPr>
        <dsp:cNvPr id="0" name=""/>
        <dsp:cNvSpPr/>
      </dsp:nvSpPr>
      <dsp:spPr>
        <a:xfrm>
          <a:off x="-3897214" y="-602611"/>
          <a:ext cx="4677381" cy="4677381"/>
        </a:xfrm>
        <a:prstGeom prst="blockArc">
          <a:avLst>
            <a:gd name="adj1" fmla="val 18900000"/>
            <a:gd name="adj2" fmla="val 2700000"/>
            <a:gd name="adj3" fmla="val 462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9B2FBC-5DCC-4EC3-8479-86F38332F55F}">
      <dsp:nvSpPr>
        <dsp:cNvPr id="0" name=""/>
        <dsp:cNvSpPr/>
      </dsp:nvSpPr>
      <dsp:spPr>
        <a:xfrm>
          <a:off x="638269" y="496032"/>
          <a:ext cx="6562216" cy="9919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7342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逻辑分析仪简介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638269" y="496032"/>
        <a:ext cx="6562216" cy="991926"/>
      </dsp:txXfrm>
    </dsp:sp>
    <dsp:sp modelId="{6A357BC7-539B-4ECB-9EAB-2F5D90CE9E6C}">
      <dsp:nvSpPr>
        <dsp:cNvPr id="0" name=""/>
        <dsp:cNvSpPr/>
      </dsp:nvSpPr>
      <dsp:spPr>
        <a:xfrm>
          <a:off x="18315" y="372041"/>
          <a:ext cx="1239907" cy="12399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6150DE-95BA-4D6F-A6F5-C14298A0F3B8}">
      <dsp:nvSpPr>
        <dsp:cNvPr id="0" name=""/>
        <dsp:cNvSpPr/>
      </dsp:nvSpPr>
      <dsp:spPr>
        <a:xfrm>
          <a:off x="638269" y="1984199"/>
          <a:ext cx="6562216" cy="9919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7342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err="1" smtClean="0">
              <a:latin typeface="思源黑体 CN" pitchFamily="34" charset="-122"/>
              <a:ea typeface="思源黑体 CN" pitchFamily="34" charset="-122"/>
            </a:rPr>
            <a:t>SignalTap</a:t>
          </a: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 II</a:t>
          </a: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的使用</a:t>
          </a:r>
          <a:endParaRPr lang="en-US" altLang="zh-CN" sz="2400" kern="1200" dirty="0" smtClean="0">
            <a:latin typeface="思源黑体 CN" pitchFamily="34" charset="-122"/>
            <a:ea typeface="思源黑体 CN" pitchFamily="34" charset="-122"/>
          </a:endParaRPr>
        </a:p>
      </dsp:txBody>
      <dsp:txXfrm>
        <a:off x="638269" y="1984199"/>
        <a:ext cx="6562216" cy="991926"/>
      </dsp:txXfrm>
    </dsp:sp>
    <dsp:sp modelId="{B483C345-9BBC-486A-BB37-7CB8CFC36996}">
      <dsp:nvSpPr>
        <dsp:cNvPr id="0" name=""/>
        <dsp:cNvSpPr/>
      </dsp:nvSpPr>
      <dsp:spPr>
        <a:xfrm>
          <a:off x="18315" y="1860209"/>
          <a:ext cx="1239907" cy="12399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8CC2-015C-4B09-8666-AB3170310C30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944C-FBC4-4862-A788-F573B2B7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117C1-E066-4E5E-955A-4C1A7D630DE0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5946E-CFD3-46D9-87A1-2CA7EE0F8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85300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81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6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02" y="601200"/>
            <a:ext cx="1049441" cy="3276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85300"/>
            <a:ext cx="9160193" cy="67437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81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5556" y="1844824"/>
            <a:ext cx="79928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第</a:t>
            </a:r>
            <a:r>
              <a:rPr lang="en-US" altLang="zh-CN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32</a:t>
            </a: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讲</a:t>
            </a:r>
            <a:endParaRPr lang="en-US" altLang="zh-CN" sz="3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使用</a:t>
            </a:r>
            <a:r>
              <a:rPr lang="en-US" altLang="zh-CN" sz="4400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SignalTap</a:t>
            </a:r>
            <a:r>
              <a:rPr lang="en-US" altLang="zh-CN" sz="4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 II</a:t>
            </a:r>
            <a:r>
              <a:rPr lang="zh-CN" altLang="en-US" sz="4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嵌入式逻辑分析仪在线调试</a:t>
            </a:r>
            <a:endParaRPr lang="zh-CN" alt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1517" y="601433"/>
            <a:ext cx="449289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]《FPGA   Verilog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开发实战指南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15574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   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288834"/>
            <a:ext cx="69753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使用</a:t>
            </a:r>
            <a:r>
              <a:rPr lang="en-US" altLang="zh-CN" sz="2800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SignalTap</a:t>
            </a:r>
            <a:r>
              <a:rPr lang="en-US" altLang="zh-CN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 II</a:t>
            </a:r>
            <a:r>
              <a:rPr lang="zh-CN" alt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嵌入式逻辑分析仪在线调试</a:t>
            </a:r>
            <a:endParaRPr lang="zh-CN" altLang="en-US" sz="2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1153" y="1412777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思源黑体 CN" pitchFamily="34" charset="-122"/>
                <a:ea typeface="思源黑体 CN" pitchFamily="34" charset="-122"/>
              </a:rPr>
              <a:t>主讲内容</a:t>
            </a:r>
            <a:endParaRPr lang="zh-CN" altLang="en-US" sz="44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417390988"/>
              </p:ext>
            </p:extLst>
          </p:nvPr>
        </p:nvGraphicFramePr>
        <p:xfrm>
          <a:off x="1187624" y="2230836"/>
          <a:ext cx="7218802" cy="3472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619672" y="2852936"/>
            <a:ext cx="545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1.</a:t>
            </a:r>
            <a:endParaRPr lang="zh-CN" altLang="en-US" sz="40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619671" y="4331380"/>
            <a:ext cx="545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2.</a:t>
            </a:r>
            <a:endParaRPr lang="zh-CN" altLang="en-US" sz="40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769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>
            <a:off x="3239852" y="2529736"/>
            <a:ext cx="2664296" cy="720080"/>
          </a:xfrm>
          <a:prstGeom prst="round2Diag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谢谢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517" y="601433"/>
            <a:ext cx="449289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]《FPGA   Verilog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开发实战指南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235502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400" dirty="0" smtClean="0">
            <a:latin typeface="思源黑体 Light" pitchFamily="34" charset="-122"/>
            <a:ea typeface="思源黑体 Light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7073</TotalTime>
  <Words>61</Words>
  <Application>Microsoft Office PowerPoint</Application>
  <PresentationFormat>全屏显示(4:3)</PresentationFormat>
  <Paragraphs>17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阿里巴巴普惠体 Medium</vt:lpstr>
      <vt:lpstr>思源黑体 CN</vt:lpstr>
      <vt:lpstr>思源黑体 Light</vt:lpstr>
      <vt:lpstr>宋体</vt:lpstr>
      <vt:lpstr>Arial</vt:lpstr>
      <vt:lpstr>Calibri</vt:lpstr>
      <vt:lpstr>Office 主题</vt:lpstr>
      <vt:lpstr>1_Office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280</cp:revision>
  <dcterms:modified xsi:type="dcterms:W3CDTF">2020-09-24T05:49:07Z</dcterms:modified>
</cp:coreProperties>
</file>