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0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是什么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的技术优势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的应用方向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EA9B2FBC-5DCC-4EC3-8479-86F38332F55F}" type="pres">
      <dgm:prSet presAssocID="{1F37E491-61F4-45D6-BF59-D299174D8AE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3"/>
      <dgm:spPr/>
    </dgm:pt>
    <dgm:pt modelId="{BCF502A7-F089-4404-9FD6-88CFED0729B5}" type="pres">
      <dgm:prSet presAssocID="{DA0E8E73-C083-4ECE-864B-5B73B76E0854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3"/>
      <dgm:spPr/>
    </dgm:pt>
    <dgm:pt modelId="{119D3599-C272-47E5-B0A4-027320EA363F}" type="pres">
      <dgm:prSet presAssocID="{2C6C1D5B-2FD6-453A-874A-F756D9AB67B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83B7F-767A-4CF1-8321-655C72E589FC}" type="pres">
      <dgm:prSet presAssocID="{2C6C1D5B-2FD6-453A-874A-F756D9AB67BB}" presName="accent_3" presStyleCnt="0"/>
      <dgm:spPr/>
    </dgm:pt>
    <dgm:pt modelId="{1ABE96DC-0716-4BAC-9D52-6A0550E74620}" type="pres">
      <dgm:prSet presAssocID="{2C6C1D5B-2FD6-453A-874A-F756D9AB67BB}" presName="accentRepeatNode" presStyleLbl="solidFgAcc1" presStyleIdx="2" presStyleCnt="3"/>
      <dgm:spPr/>
    </dgm:pt>
  </dgm:ptLst>
  <dgm:cxnLst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19EF2743-A417-4701-89EE-F6D1BBA9EB5C}" type="presOf" srcId="{2C6C1D5B-2FD6-453A-874A-F756D9AB67BB}" destId="{119D3599-C272-47E5-B0A4-027320EA363F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E559A290-DC02-48C3-9B21-56380C72BBD6}" srcId="{DCBEDBE2-A610-441D-BA40-1E34A5909F49}" destId="{2C6C1D5B-2FD6-453A-874A-F756D9AB67BB}" srcOrd="2" destOrd="0" parTransId="{84AB6DF3-D474-4FF0-A134-7E7D32348B50}" sibTransId="{174A94EE-09CE-48D2-9C2C-675708CCD3AF}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  <dgm:cxn modelId="{212259D3-AA2F-4C3E-A772-131883743261}" type="presParOf" srcId="{B9E0F92E-C17E-473C-B4EE-A86FDFD51776}" destId="{119D3599-C272-47E5-B0A4-027320EA363F}" srcOrd="5" destOrd="0" presId="urn:microsoft.com/office/officeart/2008/layout/VerticalCurvedList"/>
    <dgm:cxn modelId="{CA31077B-C592-45AD-A0BB-3A5AF76C9423}" type="presParOf" srcId="{B9E0F92E-C17E-473C-B4EE-A86FDFD51776}" destId="{65883B7F-767A-4CF1-8321-655C72E589FC}" srcOrd="6" destOrd="0" presId="urn:microsoft.com/office/officeart/2008/layout/VerticalCurvedList"/>
    <dgm:cxn modelId="{885E54D5-F7A3-4825-A251-6BC0B895F48F}" type="presParOf" srcId="{65883B7F-767A-4CF1-8321-655C72E589FC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14A3D-B873-4B13-AE45-A2F3C9E8D209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666176-B4E2-4F2F-B552-E5F18E41C1D5}">
      <dgm:prSet phldrT="[文本]"/>
      <dgm:spPr/>
      <dgm:t>
        <a:bodyPr/>
        <a:lstStyle/>
        <a:p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单片机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4FA03482-873B-4C63-8E21-499ED3084BBA}" type="parTrans" cxnId="{4F086B52-4593-4EA4-A20A-2FD6EC44A611}">
      <dgm:prSet/>
      <dgm:spPr/>
      <dgm:t>
        <a:bodyPr/>
        <a:lstStyle/>
        <a:p>
          <a:endParaRPr lang="zh-CN" altLang="en-US"/>
        </a:p>
      </dgm:t>
    </dgm:pt>
    <dgm:pt modelId="{CE09B785-DE72-456D-A410-08647B7EBEB9}" type="sibTrans" cxnId="{4F086B52-4593-4EA4-A20A-2FD6EC44A611}">
      <dgm:prSet/>
      <dgm:spPr/>
      <dgm:t>
        <a:bodyPr/>
        <a:lstStyle/>
        <a:p>
          <a:endParaRPr lang="zh-CN" altLang="en-US"/>
        </a:p>
      </dgm:t>
    </dgm:pt>
    <dgm:pt modelId="{DB9A9F10-7EA8-43E8-97D7-3E9B712CCCF4}">
      <dgm:prSet phldrT="[文本]"/>
      <dgm:spPr/>
      <dgm:t>
        <a:bodyPr/>
        <a:lstStyle/>
        <a:p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微处理器（哈佛或冯诺依曼结构）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1D23C886-12DB-46F2-BE05-20D4AD23F646}" type="parTrans" cxnId="{D320D0B3-7E5C-4037-851F-76DAE8EC3A6F}">
      <dgm:prSet/>
      <dgm:spPr/>
      <dgm:t>
        <a:bodyPr/>
        <a:lstStyle/>
        <a:p>
          <a:endParaRPr lang="zh-CN" altLang="en-US"/>
        </a:p>
      </dgm:t>
    </dgm:pt>
    <dgm:pt modelId="{890DD2B6-870F-4F6A-BB2C-94ED5EB54703}" type="sibTrans" cxnId="{D320D0B3-7E5C-4037-851F-76DAE8EC3A6F}">
      <dgm:prSet/>
      <dgm:spPr/>
      <dgm:t>
        <a:bodyPr/>
        <a:lstStyle/>
        <a:p>
          <a:endParaRPr lang="zh-CN" altLang="en-US"/>
        </a:p>
      </dgm:t>
    </dgm:pt>
    <dgm:pt modelId="{4A41CCDA-9CAC-4A04-9C13-CB3E8B5F99F2}">
      <dgm:prSet phldrT="[文本]"/>
      <dgm:spPr/>
      <dgm:t>
        <a:bodyPr/>
        <a:lstStyle/>
        <a:p>
          <a:r>
            <a:rPr lang="en-US" altLang="zh-CN" dirty="0" smtClean="0">
              <a:latin typeface="思源黑体 Light" pitchFamily="34" charset="-122"/>
              <a:ea typeface="思源黑体 Light" pitchFamily="34" charset="-122"/>
            </a:rPr>
            <a:t>C</a:t>
          </a:r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、汇编语言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652CFA19-E7B5-4531-ACB1-7C86C3D3AB5C}" type="parTrans" cxnId="{A21E3395-F115-4134-AEE0-484ECF47664F}">
      <dgm:prSet/>
      <dgm:spPr/>
      <dgm:t>
        <a:bodyPr/>
        <a:lstStyle/>
        <a:p>
          <a:endParaRPr lang="zh-CN" altLang="en-US"/>
        </a:p>
      </dgm:t>
    </dgm:pt>
    <dgm:pt modelId="{B41F5322-00FC-4B4A-A378-4E4CAD1BB690}" type="sibTrans" cxnId="{A21E3395-F115-4134-AEE0-484ECF47664F}">
      <dgm:prSet/>
      <dgm:spPr/>
      <dgm:t>
        <a:bodyPr/>
        <a:lstStyle/>
        <a:p>
          <a:endParaRPr lang="zh-CN" altLang="en-US"/>
        </a:p>
      </dgm:t>
    </dgm:pt>
    <dgm:pt modelId="{BBD7D1F6-58D1-4E0E-A137-C39E3F16398B}">
      <dgm:prSet phldrT="[文本]"/>
      <dgm:spPr/>
      <dgm:t>
        <a:bodyPr/>
        <a:lstStyle/>
        <a:p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软件范畴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DA527461-FB6D-43EB-8A11-0E429E6D1842}" type="parTrans" cxnId="{B92A0ECA-8A31-438F-908F-336DBAFE6B5F}">
      <dgm:prSet/>
      <dgm:spPr/>
      <dgm:t>
        <a:bodyPr/>
        <a:lstStyle/>
        <a:p>
          <a:endParaRPr lang="zh-CN" altLang="en-US"/>
        </a:p>
      </dgm:t>
    </dgm:pt>
    <dgm:pt modelId="{99F38D32-BA5F-4B32-9629-DBD9119F0FF2}" type="sibTrans" cxnId="{B92A0ECA-8A31-438F-908F-336DBAFE6B5F}">
      <dgm:prSet/>
      <dgm:spPr/>
      <dgm:t>
        <a:bodyPr/>
        <a:lstStyle/>
        <a:p>
          <a:endParaRPr lang="zh-CN" altLang="en-US"/>
        </a:p>
      </dgm:t>
    </dgm:pt>
    <dgm:pt modelId="{8BF0B59B-ECB7-46E4-AB15-5CEFB05EB131}">
      <dgm:prSet phldrT="[文本]"/>
      <dgm:spPr/>
      <dgm:t>
        <a:bodyPr/>
        <a:lstStyle/>
        <a:p>
          <a:r>
            <a:rPr lang="en-US" altLang="zh-CN" dirty="0" smtClean="0">
              <a:latin typeface="思源黑体 Light" pitchFamily="34" charset="-122"/>
              <a:ea typeface="思源黑体 Light" pitchFamily="34" charset="-122"/>
            </a:rPr>
            <a:t>FPGA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4F596977-AB07-43AD-A1CA-200A7B55FDBC}" type="parTrans" cxnId="{8735B9E3-6246-4B27-A5E4-52B22AB1725C}">
      <dgm:prSet/>
      <dgm:spPr/>
      <dgm:t>
        <a:bodyPr/>
        <a:lstStyle/>
        <a:p>
          <a:endParaRPr lang="zh-CN" altLang="en-US"/>
        </a:p>
      </dgm:t>
    </dgm:pt>
    <dgm:pt modelId="{147AA1F6-267D-4E7C-BEFA-ED91ACAF426A}" type="sibTrans" cxnId="{8735B9E3-6246-4B27-A5E4-52B22AB1725C}">
      <dgm:prSet/>
      <dgm:spPr/>
      <dgm:t>
        <a:bodyPr/>
        <a:lstStyle/>
        <a:p>
          <a:endParaRPr lang="zh-CN" altLang="en-US"/>
        </a:p>
      </dgm:t>
    </dgm:pt>
    <dgm:pt modelId="{04F8EAF2-6487-430D-8DA0-975C03D6240A}">
      <dgm:prSet phldrT="[文本]"/>
      <dgm:spPr/>
      <dgm:t>
        <a:bodyPr/>
        <a:lstStyle/>
        <a:p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芯片、器件（查找表、寄存器）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89A02552-67C8-48D1-8500-FC9E467FDE89}" type="parTrans" cxnId="{9A6B374E-8E37-4A01-874A-3A10AFF08AEF}">
      <dgm:prSet/>
      <dgm:spPr/>
      <dgm:t>
        <a:bodyPr/>
        <a:lstStyle/>
        <a:p>
          <a:endParaRPr lang="zh-CN" altLang="en-US"/>
        </a:p>
      </dgm:t>
    </dgm:pt>
    <dgm:pt modelId="{5AD72E07-1771-4AD5-8883-4BA530B7F075}" type="sibTrans" cxnId="{9A6B374E-8E37-4A01-874A-3A10AFF08AEF}">
      <dgm:prSet/>
      <dgm:spPr/>
      <dgm:t>
        <a:bodyPr/>
        <a:lstStyle/>
        <a:p>
          <a:endParaRPr lang="zh-CN" altLang="en-US"/>
        </a:p>
      </dgm:t>
    </dgm:pt>
    <dgm:pt modelId="{CCA6A16D-A14C-4498-ABDC-2E4F25C6CCAC}">
      <dgm:prSet phldrT="[文本]"/>
      <dgm:spPr/>
      <dgm:t>
        <a:bodyPr/>
        <a:lstStyle/>
        <a:p>
          <a:r>
            <a:rPr lang="en-US" altLang="zh-CN" dirty="0" smtClean="0">
              <a:latin typeface="思源黑体 Light" pitchFamily="34" charset="-122"/>
              <a:ea typeface="思源黑体 Light" pitchFamily="34" charset="-122"/>
            </a:rPr>
            <a:t>Verilog HDL</a:t>
          </a:r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、</a:t>
          </a:r>
          <a:r>
            <a:rPr lang="en-US" altLang="zh-CN" dirty="0" smtClean="0">
              <a:latin typeface="思源黑体 Light" pitchFamily="34" charset="-122"/>
              <a:ea typeface="思源黑体 Light" pitchFamily="34" charset="-122"/>
            </a:rPr>
            <a:t>VHDL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C1B61BBD-9E02-44E5-95BB-53D93381C102}" type="parTrans" cxnId="{21C72C54-167A-42B7-9C5E-0D78FBFCF44E}">
      <dgm:prSet/>
      <dgm:spPr/>
      <dgm:t>
        <a:bodyPr/>
        <a:lstStyle/>
        <a:p>
          <a:endParaRPr lang="zh-CN" altLang="en-US"/>
        </a:p>
      </dgm:t>
    </dgm:pt>
    <dgm:pt modelId="{FC37D6A2-9AB9-4477-8D39-9D79EBB625A8}" type="sibTrans" cxnId="{21C72C54-167A-42B7-9C5E-0D78FBFCF44E}">
      <dgm:prSet/>
      <dgm:spPr/>
      <dgm:t>
        <a:bodyPr/>
        <a:lstStyle/>
        <a:p>
          <a:endParaRPr lang="zh-CN" altLang="en-US"/>
        </a:p>
      </dgm:t>
    </dgm:pt>
    <dgm:pt modelId="{656BEDEA-BE9B-4B43-8CEA-99134CBD01C3}">
      <dgm:prSet phldrT="[文本]"/>
      <dgm:spPr/>
      <dgm:t>
        <a:bodyPr/>
        <a:lstStyle/>
        <a:p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硬件范畴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E391FD5D-CEB9-4CD0-B50A-06DA64751DDE}" type="parTrans" cxnId="{67728877-1F11-44FE-A2A7-A05B907DB94E}">
      <dgm:prSet/>
      <dgm:spPr/>
      <dgm:t>
        <a:bodyPr/>
        <a:lstStyle/>
        <a:p>
          <a:endParaRPr lang="zh-CN" altLang="en-US"/>
        </a:p>
      </dgm:t>
    </dgm:pt>
    <dgm:pt modelId="{A7B1F704-22F3-42A5-8A93-D991BDB181CC}" type="sibTrans" cxnId="{67728877-1F11-44FE-A2A7-A05B907DB94E}">
      <dgm:prSet/>
      <dgm:spPr/>
      <dgm:t>
        <a:bodyPr/>
        <a:lstStyle/>
        <a:p>
          <a:endParaRPr lang="zh-CN" altLang="en-US"/>
        </a:p>
      </dgm:t>
    </dgm:pt>
    <dgm:pt modelId="{95916363-94AD-4128-9E83-3BEBA4A50FEB}">
      <dgm:prSet phldrT="[文本]"/>
      <dgm:spPr/>
      <dgm:t>
        <a:bodyPr/>
        <a:lstStyle/>
        <a:p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顺序执行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DF5374B5-A3C6-4F44-9B1D-5C803784A3D7}" type="parTrans" cxnId="{A6E19BFB-6A8F-4814-82A0-398A7146B7DF}">
      <dgm:prSet/>
      <dgm:spPr/>
      <dgm:t>
        <a:bodyPr/>
        <a:lstStyle/>
        <a:p>
          <a:endParaRPr lang="zh-CN" altLang="en-US"/>
        </a:p>
      </dgm:t>
    </dgm:pt>
    <dgm:pt modelId="{13F3ABD2-8F4B-4C21-958C-8D5BF6AAEC2E}" type="sibTrans" cxnId="{A6E19BFB-6A8F-4814-82A0-398A7146B7DF}">
      <dgm:prSet/>
      <dgm:spPr/>
      <dgm:t>
        <a:bodyPr/>
        <a:lstStyle/>
        <a:p>
          <a:endParaRPr lang="zh-CN" altLang="en-US"/>
        </a:p>
      </dgm:t>
    </dgm:pt>
    <dgm:pt modelId="{25978BD1-5F22-4620-BFEC-D60E5830750D}">
      <dgm:prSet phldrT="[文本]"/>
      <dgm:spPr/>
      <dgm:t>
        <a:bodyPr/>
        <a:lstStyle/>
        <a:p>
          <a:r>
            <a:rPr lang="zh-CN" altLang="en-US" dirty="0" smtClean="0">
              <a:latin typeface="思源黑体 Light" pitchFamily="34" charset="-122"/>
              <a:ea typeface="思源黑体 Light" pitchFamily="34" charset="-122"/>
            </a:rPr>
            <a:t>并行执行</a:t>
          </a:r>
          <a:endParaRPr lang="zh-CN" altLang="en-US" dirty="0">
            <a:latin typeface="思源黑体 Light" pitchFamily="34" charset="-122"/>
            <a:ea typeface="思源黑体 Light" pitchFamily="34" charset="-122"/>
          </a:endParaRPr>
        </a:p>
      </dgm:t>
    </dgm:pt>
    <dgm:pt modelId="{1E85D240-5FC6-4558-974C-54614B124552}" type="parTrans" cxnId="{C06907CA-7140-4D31-B3C0-1510FCF97013}">
      <dgm:prSet/>
      <dgm:spPr/>
      <dgm:t>
        <a:bodyPr/>
        <a:lstStyle/>
        <a:p>
          <a:endParaRPr lang="zh-CN" altLang="en-US"/>
        </a:p>
      </dgm:t>
    </dgm:pt>
    <dgm:pt modelId="{32BABD71-C010-4094-8E84-08CEFC7141A6}" type="sibTrans" cxnId="{C06907CA-7140-4D31-B3C0-1510FCF97013}">
      <dgm:prSet/>
      <dgm:spPr/>
      <dgm:t>
        <a:bodyPr/>
        <a:lstStyle/>
        <a:p>
          <a:endParaRPr lang="zh-CN" altLang="en-US"/>
        </a:p>
      </dgm:t>
    </dgm:pt>
    <dgm:pt modelId="{4C1BE8FC-694E-4B58-96A5-15C19A5BA8D0}" type="pres">
      <dgm:prSet presAssocID="{AE714A3D-B873-4B13-AE45-A2F3C9E8D209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0D1C310-33C6-4649-84EE-D577F8D1AA6A}" type="pres">
      <dgm:prSet presAssocID="{DF666176-B4E2-4F2F-B552-E5F18E41C1D5}" presName="root" presStyleCnt="0">
        <dgm:presLayoutVars>
          <dgm:chMax/>
          <dgm:chPref/>
        </dgm:presLayoutVars>
      </dgm:prSet>
      <dgm:spPr/>
    </dgm:pt>
    <dgm:pt modelId="{77BE5D0F-F3F0-4042-9E0B-10E4AFB9C968}" type="pres">
      <dgm:prSet presAssocID="{DF666176-B4E2-4F2F-B552-E5F18E41C1D5}" presName="rootComposite" presStyleCnt="0">
        <dgm:presLayoutVars/>
      </dgm:prSet>
      <dgm:spPr/>
    </dgm:pt>
    <dgm:pt modelId="{2C287805-04DD-47C1-AB9A-86B064428B92}" type="pres">
      <dgm:prSet presAssocID="{DF666176-B4E2-4F2F-B552-E5F18E41C1D5}" presName="ParentAccent" presStyleLbl="alignNode1" presStyleIdx="0" presStyleCnt="2"/>
      <dgm:spPr/>
    </dgm:pt>
    <dgm:pt modelId="{129332D4-4704-44AF-98B3-6033BC83793D}" type="pres">
      <dgm:prSet presAssocID="{DF666176-B4E2-4F2F-B552-E5F18E41C1D5}" presName="ParentSmallAccent" presStyleLbl="fgAcc1" presStyleIdx="0" presStyleCnt="2"/>
      <dgm:spPr/>
    </dgm:pt>
    <dgm:pt modelId="{E72FF971-9AB7-4E3B-BE98-741D4F0160AF}" type="pres">
      <dgm:prSet presAssocID="{DF666176-B4E2-4F2F-B552-E5F18E41C1D5}" presName="Parent" presStyleLbl="revTx" presStyleIdx="0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87C81-3555-4694-A3FE-44C0E10CDDFA}" type="pres">
      <dgm:prSet presAssocID="{DF666176-B4E2-4F2F-B552-E5F18E41C1D5}" presName="childShape" presStyleCnt="0">
        <dgm:presLayoutVars>
          <dgm:chMax val="0"/>
          <dgm:chPref val="0"/>
        </dgm:presLayoutVars>
      </dgm:prSet>
      <dgm:spPr/>
    </dgm:pt>
    <dgm:pt modelId="{DBC8911A-69A3-4440-9F14-C421E98ADACD}" type="pres">
      <dgm:prSet presAssocID="{DB9A9F10-7EA8-43E8-97D7-3E9B712CCCF4}" presName="childComposite" presStyleCnt="0">
        <dgm:presLayoutVars>
          <dgm:chMax val="0"/>
          <dgm:chPref val="0"/>
        </dgm:presLayoutVars>
      </dgm:prSet>
      <dgm:spPr/>
    </dgm:pt>
    <dgm:pt modelId="{C739AFB1-BB46-48CE-8097-660B6D7D5501}" type="pres">
      <dgm:prSet presAssocID="{DB9A9F10-7EA8-43E8-97D7-3E9B712CCCF4}" presName="ChildAccent" presStyleLbl="solidFgAcc1" presStyleIdx="0" presStyleCnt="8"/>
      <dgm:spPr/>
    </dgm:pt>
    <dgm:pt modelId="{DCB58E80-45A4-4BC9-BED1-FA76CA307A9A}" type="pres">
      <dgm:prSet presAssocID="{DB9A9F10-7EA8-43E8-97D7-3E9B712CCCF4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5A72A3-9D99-45A0-A131-0188ABD5299D}" type="pres">
      <dgm:prSet presAssocID="{4A41CCDA-9CAC-4A04-9C13-CB3E8B5F99F2}" presName="childComposite" presStyleCnt="0">
        <dgm:presLayoutVars>
          <dgm:chMax val="0"/>
          <dgm:chPref val="0"/>
        </dgm:presLayoutVars>
      </dgm:prSet>
      <dgm:spPr/>
    </dgm:pt>
    <dgm:pt modelId="{0CF12DF0-733E-4BEC-846A-1BC55937D362}" type="pres">
      <dgm:prSet presAssocID="{4A41CCDA-9CAC-4A04-9C13-CB3E8B5F99F2}" presName="ChildAccent" presStyleLbl="solidFgAcc1" presStyleIdx="1" presStyleCnt="8"/>
      <dgm:spPr/>
    </dgm:pt>
    <dgm:pt modelId="{C17AF353-64BC-4D43-89F7-CA942C074C26}" type="pres">
      <dgm:prSet presAssocID="{4A41CCDA-9CAC-4A04-9C13-CB3E8B5F99F2}" presName="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F7138E-E751-475C-8B42-4D0CCD83DA19}" type="pres">
      <dgm:prSet presAssocID="{BBD7D1F6-58D1-4E0E-A137-C39E3F16398B}" presName="childComposite" presStyleCnt="0">
        <dgm:presLayoutVars>
          <dgm:chMax val="0"/>
          <dgm:chPref val="0"/>
        </dgm:presLayoutVars>
      </dgm:prSet>
      <dgm:spPr/>
    </dgm:pt>
    <dgm:pt modelId="{776EB003-F389-4885-9C22-A72B91C80C52}" type="pres">
      <dgm:prSet presAssocID="{BBD7D1F6-58D1-4E0E-A137-C39E3F16398B}" presName="ChildAccent" presStyleLbl="solidFgAcc1" presStyleIdx="2" presStyleCnt="8"/>
      <dgm:spPr/>
    </dgm:pt>
    <dgm:pt modelId="{CF621DC8-DF69-418B-BE6D-B3B6E3FEB053}" type="pres">
      <dgm:prSet presAssocID="{BBD7D1F6-58D1-4E0E-A137-C39E3F16398B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9BECE-86DE-41F4-86F5-2C84CC71EBDA}" type="pres">
      <dgm:prSet presAssocID="{95916363-94AD-4128-9E83-3BEBA4A50FEB}" presName="childComposite" presStyleCnt="0">
        <dgm:presLayoutVars>
          <dgm:chMax val="0"/>
          <dgm:chPref val="0"/>
        </dgm:presLayoutVars>
      </dgm:prSet>
      <dgm:spPr/>
    </dgm:pt>
    <dgm:pt modelId="{7B991F5F-23CC-4833-8061-6EFEA9DB37D4}" type="pres">
      <dgm:prSet presAssocID="{95916363-94AD-4128-9E83-3BEBA4A50FEB}" presName="ChildAccent" presStyleLbl="solidFgAcc1" presStyleIdx="3" presStyleCnt="8"/>
      <dgm:spPr/>
    </dgm:pt>
    <dgm:pt modelId="{332533B9-7275-47AB-BA7D-075D1CAFF45C}" type="pres">
      <dgm:prSet presAssocID="{95916363-94AD-4128-9E83-3BEBA4A50FEB}" presName="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15C3D4-85EB-44ED-B966-BABB4A64FADC}" type="pres">
      <dgm:prSet presAssocID="{8BF0B59B-ECB7-46E4-AB15-5CEFB05EB131}" presName="root" presStyleCnt="0">
        <dgm:presLayoutVars>
          <dgm:chMax/>
          <dgm:chPref/>
        </dgm:presLayoutVars>
      </dgm:prSet>
      <dgm:spPr/>
    </dgm:pt>
    <dgm:pt modelId="{6E1C279A-F482-4866-8520-79A3476D3EE9}" type="pres">
      <dgm:prSet presAssocID="{8BF0B59B-ECB7-46E4-AB15-5CEFB05EB131}" presName="rootComposite" presStyleCnt="0">
        <dgm:presLayoutVars/>
      </dgm:prSet>
      <dgm:spPr/>
    </dgm:pt>
    <dgm:pt modelId="{F884C986-BC4A-4AAD-8679-5DFA02E3729F}" type="pres">
      <dgm:prSet presAssocID="{8BF0B59B-ECB7-46E4-AB15-5CEFB05EB131}" presName="ParentAccent" presStyleLbl="alignNode1" presStyleIdx="1" presStyleCnt="2"/>
      <dgm:spPr/>
    </dgm:pt>
    <dgm:pt modelId="{47B071FF-F558-4E44-BB17-10664F7BCC52}" type="pres">
      <dgm:prSet presAssocID="{8BF0B59B-ECB7-46E4-AB15-5CEFB05EB131}" presName="ParentSmallAccent" presStyleLbl="fgAcc1" presStyleIdx="1" presStyleCnt="2"/>
      <dgm:spPr/>
    </dgm:pt>
    <dgm:pt modelId="{E3C880F0-6028-4C32-BCAE-CAD243B4F683}" type="pres">
      <dgm:prSet presAssocID="{8BF0B59B-ECB7-46E4-AB15-5CEFB05EB131}" presName="Parent" presStyleLbl="revTx" presStyleIdx="5" presStyleCnt="10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8F2BA8-C2AD-4BBC-B2CC-3445104488D0}" type="pres">
      <dgm:prSet presAssocID="{8BF0B59B-ECB7-46E4-AB15-5CEFB05EB131}" presName="childShape" presStyleCnt="0">
        <dgm:presLayoutVars>
          <dgm:chMax val="0"/>
          <dgm:chPref val="0"/>
        </dgm:presLayoutVars>
      </dgm:prSet>
      <dgm:spPr/>
    </dgm:pt>
    <dgm:pt modelId="{66C73493-65CD-42BA-8D12-EAF07AB5810D}" type="pres">
      <dgm:prSet presAssocID="{04F8EAF2-6487-430D-8DA0-975C03D6240A}" presName="childComposite" presStyleCnt="0">
        <dgm:presLayoutVars>
          <dgm:chMax val="0"/>
          <dgm:chPref val="0"/>
        </dgm:presLayoutVars>
      </dgm:prSet>
      <dgm:spPr/>
    </dgm:pt>
    <dgm:pt modelId="{BE3B0210-53B9-409F-8546-13A3DEBEEF86}" type="pres">
      <dgm:prSet presAssocID="{04F8EAF2-6487-430D-8DA0-975C03D6240A}" presName="ChildAccent" presStyleLbl="solidFgAcc1" presStyleIdx="4" presStyleCnt="8"/>
      <dgm:spPr/>
    </dgm:pt>
    <dgm:pt modelId="{B7F4C35C-B130-4C84-A73E-5BB0A613AE5E}" type="pres">
      <dgm:prSet presAssocID="{04F8EAF2-6487-430D-8DA0-975C03D6240A}" presName="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685682-6587-47DB-B7C7-D4D3A1792555}" type="pres">
      <dgm:prSet presAssocID="{CCA6A16D-A14C-4498-ABDC-2E4F25C6CCAC}" presName="childComposite" presStyleCnt="0">
        <dgm:presLayoutVars>
          <dgm:chMax val="0"/>
          <dgm:chPref val="0"/>
        </dgm:presLayoutVars>
      </dgm:prSet>
      <dgm:spPr/>
    </dgm:pt>
    <dgm:pt modelId="{BCF14F54-CE86-4431-A6C3-36BA2B3DABF4}" type="pres">
      <dgm:prSet presAssocID="{CCA6A16D-A14C-4498-ABDC-2E4F25C6CCAC}" presName="ChildAccent" presStyleLbl="solidFgAcc1" presStyleIdx="5" presStyleCnt="8"/>
      <dgm:spPr/>
    </dgm:pt>
    <dgm:pt modelId="{2E32DE1C-074F-4E60-BCCC-0FD0EEDB3EA1}" type="pres">
      <dgm:prSet presAssocID="{CCA6A16D-A14C-4498-ABDC-2E4F25C6CCAC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C6AC3-B110-4987-8412-261FFCDD2223}" type="pres">
      <dgm:prSet presAssocID="{656BEDEA-BE9B-4B43-8CEA-99134CBD01C3}" presName="childComposite" presStyleCnt="0">
        <dgm:presLayoutVars>
          <dgm:chMax val="0"/>
          <dgm:chPref val="0"/>
        </dgm:presLayoutVars>
      </dgm:prSet>
      <dgm:spPr/>
    </dgm:pt>
    <dgm:pt modelId="{A0AFE8CC-6D93-412A-B22C-992E9B932EE3}" type="pres">
      <dgm:prSet presAssocID="{656BEDEA-BE9B-4B43-8CEA-99134CBD01C3}" presName="ChildAccent" presStyleLbl="solidFgAcc1" presStyleIdx="6" presStyleCnt="8"/>
      <dgm:spPr/>
    </dgm:pt>
    <dgm:pt modelId="{1B4B50FF-58F9-4478-A678-0F98B7874C67}" type="pres">
      <dgm:prSet presAssocID="{656BEDEA-BE9B-4B43-8CEA-99134CBD01C3}" presName="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63FEF2-0C9C-4D8F-8846-F4CB5F05CC66}" type="pres">
      <dgm:prSet presAssocID="{25978BD1-5F22-4620-BFEC-D60E5830750D}" presName="childComposite" presStyleCnt="0">
        <dgm:presLayoutVars>
          <dgm:chMax val="0"/>
          <dgm:chPref val="0"/>
        </dgm:presLayoutVars>
      </dgm:prSet>
      <dgm:spPr/>
    </dgm:pt>
    <dgm:pt modelId="{7D5B87F1-1134-46E7-8EF8-7B51C4EABF18}" type="pres">
      <dgm:prSet presAssocID="{25978BD1-5F22-4620-BFEC-D60E5830750D}" presName="ChildAccent" presStyleLbl="solidFgAcc1" presStyleIdx="7" presStyleCnt="8"/>
      <dgm:spPr/>
    </dgm:pt>
    <dgm:pt modelId="{B5A83E8B-542C-4E7B-B856-25A034196DE0}" type="pres">
      <dgm:prSet presAssocID="{25978BD1-5F22-4620-BFEC-D60E5830750D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4B7FEC-A2F1-45F0-A977-5221083A0D43}" type="presOf" srcId="{95916363-94AD-4128-9E83-3BEBA4A50FEB}" destId="{332533B9-7275-47AB-BA7D-075D1CAFF45C}" srcOrd="0" destOrd="0" presId="urn:microsoft.com/office/officeart/2008/layout/SquareAccentList"/>
    <dgm:cxn modelId="{67728877-1F11-44FE-A2A7-A05B907DB94E}" srcId="{8BF0B59B-ECB7-46E4-AB15-5CEFB05EB131}" destId="{656BEDEA-BE9B-4B43-8CEA-99134CBD01C3}" srcOrd="2" destOrd="0" parTransId="{E391FD5D-CEB9-4CD0-B50A-06DA64751DDE}" sibTransId="{A7B1F704-22F3-42A5-8A93-D991BDB181CC}"/>
    <dgm:cxn modelId="{26EF55F2-EC41-4478-813B-FC980B565D78}" type="presOf" srcId="{04F8EAF2-6487-430D-8DA0-975C03D6240A}" destId="{B7F4C35C-B130-4C84-A73E-5BB0A613AE5E}" srcOrd="0" destOrd="0" presId="urn:microsoft.com/office/officeart/2008/layout/SquareAccentList"/>
    <dgm:cxn modelId="{55ED809C-69F1-418B-8032-BE6BB36EE5DC}" type="presOf" srcId="{4A41CCDA-9CAC-4A04-9C13-CB3E8B5F99F2}" destId="{C17AF353-64BC-4D43-89F7-CA942C074C26}" srcOrd="0" destOrd="0" presId="urn:microsoft.com/office/officeart/2008/layout/SquareAccentList"/>
    <dgm:cxn modelId="{A05C535F-239C-4C7D-A6E2-A4186C0FB967}" type="presOf" srcId="{8BF0B59B-ECB7-46E4-AB15-5CEFB05EB131}" destId="{E3C880F0-6028-4C32-BCAE-CAD243B4F683}" srcOrd="0" destOrd="0" presId="urn:microsoft.com/office/officeart/2008/layout/SquareAccentList"/>
    <dgm:cxn modelId="{21C72C54-167A-42B7-9C5E-0D78FBFCF44E}" srcId="{8BF0B59B-ECB7-46E4-AB15-5CEFB05EB131}" destId="{CCA6A16D-A14C-4498-ABDC-2E4F25C6CCAC}" srcOrd="1" destOrd="0" parTransId="{C1B61BBD-9E02-44E5-95BB-53D93381C102}" sibTransId="{FC37D6A2-9AB9-4477-8D39-9D79EBB625A8}"/>
    <dgm:cxn modelId="{D320D0B3-7E5C-4037-851F-76DAE8EC3A6F}" srcId="{DF666176-B4E2-4F2F-B552-E5F18E41C1D5}" destId="{DB9A9F10-7EA8-43E8-97D7-3E9B712CCCF4}" srcOrd="0" destOrd="0" parTransId="{1D23C886-12DB-46F2-BE05-20D4AD23F646}" sibTransId="{890DD2B6-870F-4F6A-BB2C-94ED5EB54703}"/>
    <dgm:cxn modelId="{B92A0ECA-8A31-438F-908F-336DBAFE6B5F}" srcId="{DF666176-B4E2-4F2F-B552-E5F18E41C1D5}" destId="{BBD7D1F6-58D1-4E0E-A137-C39E3F16398B}" srcOrd="2" destOrd="0" parTransId="{DA527461-FB6D-43EB-8A11-0E429E6D1842}" sibTransId="{99F38D32-BA5F-4B32-9629-DBD9119F0FF2}"/>
    <dgm:cxn modelId="{587531C6-567D-4083-9B08-568F4B185818}" type="presOf" srcId="{DB9A9F10-7EA8-43E8-97D7-3E9B712CCCF4}" destId="{DCB58E80-45A4-4BC9-BED1-FA76CA307A9A}" srcOrd="0" destOrd="0" presId="urn:microsoft.com/office/officeart/2008/layout/SquareAccentList"/>
    <dgm:cxn modelId="{FEE2A5EC-5FBA-4587-93AE-69F1DB51D65E}" type="presOf" srcId="{DF666176-B4E2-4F2F-B552-E5F18E41C1D5}" destId="{E72FF971-9AB7-4E3B-BE98-741D4F0160AF}" srcOrd="0" destOrd="0" presId="urn:microsoft.com/office/officeart/2008/layout/SquareAccentList"/>
    <dgm:cxn modelId="{C06907CA-7140-4D31-B3C0-1510FCF97013}" srcId="{8BF0B59B-ECB7-46E4-AB15-5CEFB05EB131}" destId="{25978BD1-5F22-4620-BFEC-D60E5830750D}" srcOrd="3" destOrd="0" parTransId="{1E85D240-5FC6-4558-974C-54614B124552}" sibTransId="{32BABD71-C010-4094-8E84-08CEFC7141A6}"/>
    <dgm:cxn modelId="{97536C4F-6A5F-4C59-A0E8-A3DBFF935A20}" type="presOf" srcId="{BBD7D1F6-58D1-4E0E-A137-C39E3F16398B}" destId="{CF621DC8-DF69-418B-BE6D-B3B6E3FEB053}" srcOrd="0" destOrd="0" presId="urn:microsoft.com/office/officeart/2008/layout/SquareAccentList"/>
    <dgm:cxn modelId="{A28C48FF-6EFB-4D86-BCD3-43930E61EAB4}" type="presOf" srcId="{656BEDEA-BE9B-4B43-8CEA-99134CBD01C3}" destId="{1B4B50FF-58F9-4478-A678-0F98B7874C67}" srcOrd="0" destOrd="0" presId="urn:microsoft.com/office/officeart/2008/layout/SquareAccentList"/>
    <dgm:cxn modelId="{A6E19BFB-6A8F-4814-82A0-398A7146B7DF}" srcId="{DF666176-B4E2-4F2F-B552-E5F18E41C1D5}" destId="{95916363-94AD-4128-9E83-3BEBA4A50FEB}" srcOrd="3" destOrd="0" parTransId="{DF5374B5-A3C6-4F44-9B1D-5C803784A3D7}" sibTransId="{13F3ABD2-8F4B-4C21-958C-8D5BF6AAEC2E}"/>
    <dgm:cxn modelId="{A21E3395-F115-4134-AEE0-484ECF47664F}" srcId="{DF666176-B4E2-4F2F-B552-E5F18E41C1D5}" destId="{4A41CCDA-9CAC-4A04-9C13-CB3E8B5F99F2}" srcOrd="1" destOrd="0" parTransId="{652CFA19-E7B5-4531-ACB1-7C86C3D3AB5C}" sibTransId="{B41F5322-00FC-4B4A-A378-4E4CAD1BB690}"/>
    <dgm:cxn modelId="{5CC1A9D6-F450-477E-9736-A4EA80EAABE6}" type="presOf" srcId="{AE714A3D-B873-4B13-AE45-A2F3C9E8D209}" destId="{4C1BE8FC-694E-4B58-96A5-15C19A5BA8D0}" srcOrd="0" destOrd="0" presId="urn:microsoft.com/office/officeart/2008/layout/SquareAccentList"/>
    <dgm:cxn modelId="{9A6B374E-8E37-4A01-874A-3A10AFF08AEF}" srcId="{8BF0B59B-ECB7-46E4-AB15-5CEFB05EB131}" destId="{04F8EAF2-6487-430D-8DA0-975C03D6240A}" srcOrd="0" destOrd="0" parTransId="{89A02552-67C8-48D1-8500-FC9E467FDE89}" sibTransId="{5AD72E07-1771-4AD5-8883-4BA530B7F075}"/>
    <dgm:cxn modelId="{8735B9E3-6246-4B27-A5E4-52B22AB1725C}" srcId="{AE714A3D-B873-4B13-AE45-A2F3C9E8D209}" destId="{8BF0B59B-ECB7-46E4-AB15-5CEFB05EB131}" srcOrd="1" destOrd="0" parTransId="{4F596977-AB07-43AD-A1CA-200A7B55FDBC}" sibTransId="{147AA1F6-267D-4E7C-BEFA-ED91ACAF426A}"/>
    <dgm:cxn modelId="{4F086B52-4593-4EA4-A20A-2FD6EC44A611}" srcId="{AE714A3D-B873-4B13-AE45-A2F3C9E8D209}" destId="{DF666176-B4E2-4F2F-B552-E5F18E41C1D5}" srcOrd="0" destOrd="0" parTransId="{4FA03482-873B-4C63-8E21-499ED3084BBA}" sibTransId="{CE09B785-DE72-456D-A410-08647B7EBEB9}"/>
    <dgm:cxn modelId="{1E0EE975-8234-47AD-AF2B-33DC768CFE7E}" type="presOf" srcId="{25978BD1-5F22-4620-BFEC-D60E5830750D}" destId="{B5A83E8B-542C-4E7B-B856-25A034196DE0}" srcOrd="0" destOrd="0" presId="urn:microsoft.com/office/officeart/2008/layout/SquareAccentList"/>
    <dgm:cxn modelId="{BC797F60-7065-4D0A-A896-D8FE38E3D901}" type="presOf" srcId="{CCA6A16D-A14C-4498-ABDC-2E4F25C6CCAC}" destId="{2E32DE1C-074F-4E60-BCCC-0FD0EEDB3EA1}" srcOrd="0" destOrd="0" presId="urn:microsoft.com/office/officeart/2008/layout/SquareAccentList"/>
    <dgm:cxn modelId="{B0027B29-FEE8-4897-ACD8-66C50874C741}" type="presParOf" srcId="{4C1BE8FC-694E-4B58-96A5-15C19A5BA8D0}" destId="{80D1C310-33C6-4649-84EE-D577F8D1AA6A}" srcOrd="0" destOrd="0" presId="urn:microsoft.com/office/officeart/2008/layout/SquareAccentList"/>
    <dgm:cxn modelId="{183C3670-D6DE-4DD1-A1C8-14A110379B5F}" type="presParOf" srcId="{80D1C310-33C6-4649-84EE-D577F8D1AA6A}" destId="{77BE5D0F-F3F0-4042-9E0B-10E4AFB9C968}" srcOrd="0" destOrd="0" presId="urn:microsoft.com/office/officeart/2008/layout/SquareAccentList"/>
    <dgm:cxn modelId="{43828F14-7D15-47A3-AA5C-846A814679A5}" type="presParOf" srcId="{77BE5D0F-F3F0-4042-9E0B-10E4AFB9C968}" destId="{2C287805-04DD-47C1-AB9A-86B064428B92}" srcOrd="0" destOrd="0" presId="urn:microsoft.com/office/officeart/2008/layout/SquareAccentList"/>
    <dgm:cxn modelId="{243001C3-F01E-42B8-A76A-C31A12F9A9AB}" type="presParOf" srcId="{77BE5D0F-F3F0-4042-9E0B-10E4AFB9C968}" destId="{129332D4-4704-44AF-98B3-6033BC83793D}" srcOrd="1" destOrd="0" presId="urn:microsoft.com/office/officeart/2008/layout/SquareAccentList"/>
    <dgm:cxn modelId="{FA41F394-0B2E-4EB0-BA86-6783C9149FA4}" type="presParOf" srcId="{77BE5D0F-F3F0-4042-9E0B-10E4AFB9C968}" destId="{E72FF971-9AB7-4E3B-BE98-741D4F0160AF}" srcOrd="2" destOrd="0" presId="urn:microsoft.com/office/officeart/2008/layout/SquareAccentList"/>
    <dgm:cxn modelId="{EC395346-6CB5-4FC6-9F3F-7307DE232B2D}" type="presParOf" srcId="{80D1C310-33C6-4649-84EE-D577F8D1AA6A}" destId="{1E587C81-3555-4694-A3FE-44C0E10CDDFA}" srcOrd="1" destOrd="0" presId="urn:microsoft.com/office/officeart/2008/layout/SquareAccentList"/>
    <dgm:cxn modelId="{9A40F1BA-0BA7-4E28-A954-77B3CDE585C2}" type="presParOf" srcId="{1E587C81-3555-4694-A3FE-44C0E10CDDFA}" destId="{DBC8911A-69A3-4440-9F14-C421E98ADACD}" srcOrd="0" destOrd="0" presId="urn:microsoft.com/office/officeart/2008/layout/SquareAccentList"/>
    <dgm:cxn modelId="{8E63E5F5-36B2-4B6F-B82A-5F527345D4D8}" type="presParOf" srcId="{DBC8911A-69A3-4440-9F14-C421E98ADACD}" destId="{C739AFB1-BB46-48CE-8097-660B6D7D5501}" srcOrd="0" destOrd="0" presId="urn:microsoft.com/office/officeart/2008/layout/SquareAccentList"/>
    <dgm:cxn modelId="{EC2D56A0-7E28-4EA6-85C6-D5F1853A476B}" type="presParOf" srcId="{DBC8911A-69A3-4440-9F14-C421E98ADACD}" destId="{DCB58E80-45A4-4BC9-BED1-FA76CA307A9A}" srcOrd="1" destOrd="0" presId="urn:microsoft.com/office/officeart/2008/layout/SquareAccentList"/>
    <dgm:cxn modelId="{BAAB6D8E-3941-47A5-9BFC-16DE8D5BCE26}" type="presParOf" srcId="{1E587C81-3555-4694-A3FE-44C0E10CDDFA}" destId="{9D5A72A3-9D99-45A0-A131-0188ABD5299D}" srcOrd="1" destOrd="0" presId="urn:microsoft.com/office/officeart/2008/layout/SquareAccentList"/>
    <dgm:cxn modelId="{34C13DCE-CD83-489F-A7EC-3178E7D1B135}" type="presParOf" srcId="{9D5A72A3-9D99-45A0-A131-0188ABD5299D}" destId="{0CF12DF0-733E-4BEC-846A-1BC55937D362}" srcOrd="0" destOrd="0" presId="urn:microsoft.com/office/officeart/2008/layout/SquareAccentList"/>
    <dgm:cxn modelId="{A2436FF0-B093-4A4E-B202-4761D8B952D6}" type="presParOf" srcId="{9D5A72A3-9D99-45A0-A131-0188ABD5299D}" destId="{C17AF353-64BC-4D43-89F7-CA942C074C26}" srcOrd="1" destOrd="0" presId="urn:microsoft.com/office/officeart/2008/layout/SquareAccentList"/>
    <dgm:cxn modelId="{598EF5AD-B6B0-4204-A3FD-0FE38220DD94}" type="presParOf" srcId="{1E587C81-3555-4694-A3FE-44C0E10CDDFA}" destId="{B0F7138E-E751-475C-8B42-4D0CCD83DA19}" srcOrd="2" destOrd="0" presId="urn:microsoft.com/office/officeart/2008/layout/SquareAccentList"/>
    <dgm:cxn modelId="{7F6D0A3E-E5AB-4468-9A9C-7994A4825721}" type="presParOf" srcId="{B0F7138E-E751-475C-8B42-4D0CCD83DA19}" destId="{776EB003-F389-4885-9C22-A72B91C80C52}" srcOrd="0" destOrd="0" presId="urn:microsoft.com/office/officeart/2008/layout/SquareAccentList"/>
    <dgm:cxn modelId="{6FE4D4BA-30B4-44D3-9C25-78A57EF4EE2B}" type="presParOf" srcId="{B0F7138E-E751-475C-8B42-4D0CCD83DA19}" destId="{CF621DC8-DF69-418B-BE6D-B3B6E3FEB053}" srcOrd="1" destOrd="0" presId="urn:microsoft.com/office/officeart/2008/layout/SquareAccentList"/>
    <dgm:cxn modelId="{0D35655F-8CAE-4DF4-A355-1C39BBC4872C}" type="presParOf" srcId="{1E587C81-3555-4694-A3FE-44C0E10CDDFA}" destId="{5799BECE-86DE-41F4-86F5-2C84CC71EBDA}" srcOrd="3" destOrd="0" presId="urn:microsoft.com/office/officeart/2008/layout/SquareAccentList"/>
    <dgm:cxn modelId="{FD0383C5-9880-428E-9CFE-AB66924561CE}" type="presParOf" srcId="{5799BECE-86DE-41F4-86F5-2C84CC71EBDA}" destId="{7B991F5F-23CC-4833-8061-6EFEA9DB37D4}" srcOrd="0" destOrd="0" presId="urn:microsoft.com/office/officeart/2008/layout/SquareAccentList"/>
    <dgm:cxn modelId="{C05AF156-CC03-4417-8DC0-9453FF02DF34}" type="presParOf" srcId="{5799BECE-86DE-41F4-86F5-2C84CC71EBDA}" destId="{332533B9-7275-47AB-BA7D-075D1CAFF45C}" srcOrd="1" destOrd="0" presId="urn:microsoft.com/office/officeart/2008/layout/SquareAccentList"/>
    <dgm:cxn modelId="{AB7699EE-482D-4063-AED1-A5B0415642CA}" type="presParOf" srcId="{4C1BE8FC-694E-4B58-96A5-15C19A5BA8D0}" destId="{EF15C3D4-85EB-44ED-B966-BABB4A64FADC}" srcOrd="1" destOrd="0" presId="urn:microsoft.com/office/officeart/2008/layout/SquareAccentList"/>
    <dgm:cxn modelId="{455A101F-EF0B-4415-B790-944DA4BBEF0F}" type="presParOf" srcId="{EF15C3D4-85EB-44ED-B966-BABB4A64FADC}" destId="{6E1C279A-F482-4866-8520-79A3476D3EE9}" srcOrd="0" destOrd="0" presId="urn:microsoft.com/office/officeart/2008/layout/SquareAccentList"/>
    <dgm:cxn modelId="{DB50CF16-E34F-45EE-B9D5-986DBD2693B8}" type="presParOf" srcId="{6E1C279A-F482-4866-8520-79A3476D3EE9}" destId="{F884C986-BC4A-4AAD-8679-5DFA02E3729F}" srcOrd="0" destOrd="0" presId="urn:microsoft.com/office/officeart/2008/layout/SquareAccentList"/>
    <dgm:cxn modelId="{A119EEFE-AB24-4E6A-8BFC-07F2263ED771}" type="presParOf" srcId="{6E1C279A-F482-4866-8520-79A3476D3EE9}" destId="{47B071FF-F558-4E44-BB17-10664F7BCC52}" srcOrd="1" destOrd="0" presId="urn:microsoft.com/office/officeart/2008/layout/SquareAccentList"/>
    <dgm:cxn modelId="{1130BCDD-679C-4BFB-BC9A-FC64F52458C3}" type="presParOf" srcId="{6E1C279A-F482-4866-8520-79A3476D3EE9}" destId="{E3C880F0-6028-4C32-BCAE-CAD243B4F683}" srcOrd="2" destOrd="0" presId="urn:microsoft.com/office/officeart/2008/layout/SquareAccentList"/>
    <dgm:cxn modelId="{74983AC2-EF5B-470A-869C-35426E29DC9C}" type="presParOf" srcId="{EF15C3D4-85EB-44ED-B966-BABB4A64FADC}" destId="{198F2BA8-C2AD-4BBC-B2CC-3445104488D0}" srcOrd="1" destOrd="0" presId="urn:microsoft.com/office/officeart/2008/layout/SquareAccentList"/>
    <dgm:cxn modelId="{9BA79507-1E26-4AE5-9A15-B0FAFD7C6EAC}" type="presParOf" srcId="{198F2BA8-C2AD-4BBC-B2CC-3445104488D0}" destId="{66C73493-65CD-42BA-8D12-EAF07AB5810D}" srcOrd="0" destOrd="0" presId="urn:microsoft.com/office/officeart/2008/layout/SquareAccentList"/>
    <dgm:cxn modelId="{CFEC046D-FFFA-4E32-AFBB-26976ACF79B0}" type="presParOf" srcId="{66C73493-65CD-42BA-8D12-EAF07AB5810D}" destId="{BE3B0210-53B9-409F-8546-13A3DEBEEF86}" srcOrd="0" destOrd="0" presId="urn:microsoft.com/office/officeart/2008/layout/SquareAccentList"/>
    <dgm:cxn modelId="{751E9F79-51A2-4263-8F41-FDA3D42C5103}" type="presParOf" srcId="{66C73493-65CD-42BA-8D12-EAF07AB5810D}" destId="{B7F4C35C-B130-4C84-A73E-5BB0A613AE5E}" srcOrd="1" destOrd="0" presId="urn:microsoft.com/office/officeart/2008/layout/SquareAccentList"/>
    <dgm:cxn modelId="{AB76143B-B49D-41D2-8A0A-FF66C4803A41}" type="presParOf" srcId="{198F2BA8-C2AD-4BBC-B2CC-3445104488D0}" destId="{EE685682-6587-47DB-B7C7-D4D3A1792555}" srcOrd="1" destOrd="0" presId="urn:microsoft.com/office/officeart/2008/layout/SquareAccentList"/>
    <dgm:cxn modelId="{5F69D80C-04A2-4BC0-8019-D00FD3F53C9D}" type="presParOf" srcId="{EE685682-6587-47DB-B7C7-D4D3A1792555}" destId="{BCF14F54-CE86-4431-A6C3-36BA2B3DABF4}" srcOrd="0" destOrd="0" presId="urn:microsoft.com/office/officeart/2008/layout/SquareAccentList"/>
    <dgm:cxn modelId="{FC887967-16A2-4313-B2AA-135C9F5562E9}" type="presParOf" srcId="{EE685682-6587-47DB-B7C7-D4D3A1792555}" destId="{2E32DE1C-074F-4E60-BCCC-0FD0EEDB3EA1}" srcOrd="1" destOrd="0" presId="urn:microsoft.com/office/officeart/2008/layout/SquareAccentList"/>
    <dgm:cxn modelId="{E6B83833-0939-4EA6-9A1D-C4E46E83E672}" type="presParOf" srcId="{198F2BA8-C2AD-4BBC-B2CC-3445104488D0}" destId="{D19C6AC3-B110-4987-8412-261FFCDD2223}" srcOrd="2" destOrd="0" presId="urn:microsoft.com/office/officeart/2008/layout/SquareAccentList"/>
    <dgm:cxn modelId="{9DA0B51A-2C64-4240-BF85-13DBB7A2ACBD}" type="presParOf" srcId="{D19C6AC3-B110-4987-8412-261FFCDD2223}" destId="{A0AFE8CC-6D93-412A-B22C-992E9B932EE3}" srcOrd="0" destOrd="0" presId="urn:microsoft.com/office/officeart/2008/layout/SquareAccentList"/>
    <dgm:cxn modelId="{9082EEF2-ADBE-41A4-BD45-9C24CD807869}" type="presParOf" srcId="{D19C6AC3-B110-4987-8412-261FFCDD2223}" destId="{1B4B50FF-58F9-4478-A678-0F98B7874C67}" srcOrd="1" destOrd="0" presId="urn:microsoft.com/office/officeart/2008/layout/SquareAccentList"/>
    <dgm:cxn modelId="{E39A66D7-6D34-4F08-9261-E98D1BEB831A}" type="presParOf" srcId="{198F2BA8-C2AD-4BBC-B2CC-3445104488D0}" destId="{1B63FEF2-0C9C-4D8F-8846-F4CB5F05CC66}" srcOrd="3" destOrd="0" presId="urn:microsoft.com/office/officeart/2008/layout/SquareAccentList"/>
    <dgm:cxn modelId="{A2A5D2FD-5714-49CF-8015-19FE5A80957C}" type="presParOf" srcId="{1B63FEF2-0C9C-4D8F-8846-F4CB5F05CC66}" destId="{7D5B87F1-1134-46E7-8EF8-7B51C4EABF18}" srcOrd="0" destOrd="0" presId="urn:microsoft.com/office/officeart/2008/layout/SquareAccentList"/>
    <dgm:cxn modelId="{2D1D16DF-8EDC-4A3B-806F-C62C03333610}" type="presParOf" srcId="{1B63FEF2-0C9C-4D8F-8846-F4CB5F05CC66}" destId="{B5A83E8B-542C-4E7B-B856-25A034196DE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1F9FB2-9245-4FD8-A0E4-EB8894E307E9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B11912-1B67-4280-B800-DBACB5678A01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en-US" altLang="zh-CN" sz="2000" dirty="0" smtClean="0">
              <a:latin typeface="思源黑体 CN" pitchFamily="34" charset="-122"/>
              <a:ea typeface="思源黑体 CN" pitchFamily="34" charset="-122"/>
            </a:rPr>
            <a:t>IC</a:t>
          </a:r>
          <a:r>
            <a:rPr lang="zh-CN" altLang="en-US" sz="2000" smtClean="0">
              <a:latin typeface="思源黑体 CN" pitchFamily="34" charset="-122"/>
              <a:ea typeface="思源黑体 CN" pitchFamily="34" charset="-122"/>
            </a:rPr>
            <a:t>原型验证</a:t>
          </a:r>
          <a:endParaRPr lang="zh-CN" altLang="en-US" sz="2000" dirty="0">
            <a:latin typeface="思源黑体 CN" pitchFamily="34" charset="-122"/>
            <a:ea typeface="思源黑体 CN" pitchFamily="34" charset="-122"/>
          </a:endParaRPr>
        </a:p>
      </dgm:t>
    </dgm:pt>
    <dgm:pt modelId="{2F38C80F-4330-4E4C-8577-B8CB6878D74D}" type="parTrans" cxnId="{EF64F263-2DBF-4ED1-B79D-73CA50E72152}">
      <dgm:prSet/>
      <dgm:spPr/>
      <dgm:t>
        <a:bodyPr/>
        <a:lstStyle/>
        <a:p>
          <a:endParaRPr lang="zh-CN" altLang="en-US"/>
        </a:p>
      </dgm:t>
    </dgm:pt>
    <dgm:pt modelId="{FC13E063-8F8B-427D-8313-37A0949212AB}" type="sibTrans" cxnId="{EF64F263-2DBF-4ED1-B79D-73CA50E72152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3E4CA18-20ED-4CD8-AF88-613173B3FBE2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信号处理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7BE4D66-FBA6-4961-8BB3-B9B2DC888CF1}" type="parTrans" cxnId="{D001CFDA-6F00-476C-BB3A-7D2D9DDC7172}">
      <dgm:prSet/>
      <dgm:spPr/>
      <dgm:t>
        <a:bodyPr/>
        <a:lstStyle/>
        <a:p>
          <a:endParaRPr lang="zh-CN" altLang="en-US"/>
        </a:p>
      </dgm:t>
    </dgm:pt>
    <dgm:pt modelId="{3CCCED3C-75C4-48CA-A7F9-C68D72CDEE9B}" type="sibTrans" cxnId="{D001CFDA-6F00-476C-BB3A-7D2D9DDC7172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642A954-D246-456B-B429-CBB21AE90882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人工智能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3A15009-A874-4474-8635-62CEA61C6216}" type="parTrans" cxnId="{9ADF9BFE-AA32-4322-8920-2CDFA93C377A}">
      <dgm:prSet/>
      <dgm:spPr/>
      <dgm:t>
        <a:bodyPr/>
        <a:lstStyle/>
        <a:p>
          <a:endParaRPr lang="zh-CN" altLang="en-US"/>
        </a:p>
      </dgm:t>
    </dgm:pt>
    <dgm:pt modelId="{B5EF85EA-0466-47CB-AA9D-36145CD8EE16}" type="sibTrans" cxnId="{9ADF9BFE-AA32-4322-8920-2CDFA93C377A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B17164D-C03B-44A7-A0A9-0836F317268A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视频处理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9E835774-3C78-4151-A7E6-89FE5ED1DF43}" type="parTrans" cxnId="{FAE68C5D-4F0A-41BD-B4A0-70D8E839052C}">
      <dgm:prSet/>
      <dgm:spPr/>
      <dgm:t>
        <a:bodyPr/>
        <a:lstStyle/>
        <a:p>
          <a:endParaRPr lang="zh-CN" altLang="en-US"/>
        </a:p>
      </dgm:t>
    </dgm:pt>
    <dgm:pt modelId="{D59906AF-9EC5-4559-B30E-56F1E68B29CD}" type="sibTrans" cxnId="{FAE68C5D-4F0A-41BD-B4A0-70D8E839052C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9BD0986-F0E0-42D1-BB8E-546A2FDFD77B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自动驾驶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BB597A8F-CB38-41E6-8CF3-53C7D2E0FDB2}" type="parTrans" cxnId="{88325A70-E771-49C1-BA7E-D8960C677AC1}">
      <dgm:prSet/>
      <dgm:spPr/>
      <dgm:t>
        <a:bodyPr/>
        <a:lstStyle/>
        <a:p>
          <a:endParaRPr lang="zh-CN" altLang="en-US"/>
        </a:p>
      </dgm:t>
    </dgm:pt>
    <dgm:pt modelId="{3A79B6DE-9A90-4AA3-A60F-7BF9E2C713A9}" type="sibTrans" cxnId="{88325A70-E771-49C1-BA7E-D8960C677AC1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CDAF728-0623-4BDD-97F9-47434147BE3D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通信领域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CC917ABD-C136-479A-ACCE-793B0723828F}" type="parTrans" cxnId="{ECF470D5-09C4-4B6D-B503-29745C7C6878}">
      <dgm:prSet/>
      <dgm:spPr/>
      <dgm:t>
        <a:bodyPr/>
        <a:lstStyle/>
        <a:p>
          <a:endParaRPr lang="zh-CN" altLang="en-US"/>
        </a:p>
      </dgm:t>
    </dgm:pt>
    <dgm:pt modelId="{C988A92D-2994-4D0C-8466-18FB8758038F}" type="sibTrans" cxnId="{ECF470D5-09C4-4B6D-B503-29745C7C6878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50E8F01-E6B1-404B-8173-1327EFF43424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医疗设备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2362F9D-5DE4-47C4-858E-C63C2A2360D9}" type="parTrans" cxnId="{8FB0618D-2334-47F4-9024-45232F709F53}">
      <dgm:prSet/>
      <dgm:spPr/>
      <dgm:t>
        <a:bodyPr/>
        <a:lstStyle/>
        <a:p>
          <a:endParaRPr lang="zh-CN" altLang="en-US"/>
        </a:p>
      </dgm:t>
    </dgm:pt>
    <dgm:pt modelId="{1DCA6DD1-F853-4E53-B798-62050AF51052}" type="sibTrans" cxnId="{8FB0618D-2334-47F4-9024-45232F709F53}">
      <dgm:prSet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066B452-0EB9-45B2-BD17-64FB6E853329}" type="pres">
      <dgm:prSet presAssocID="{561F9FB2-9245-4FD8-A0E4-EB8894E307E9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1DCB137-7801-4A30-B613-C5050C3CBA77}" type="pres">
      <dgm:prSet presAssocID="{55B11912-1B67-4280-B800-DBACB5678A01}" presName="text1" presStyleCnt="0"/>
      <dgm:spPr/>
    </dgm:pt>
    <dgm:pt modelId="{33053F8F-0061-46E3-934F-1EAB2CD687E0}" type="pres">
      <dgm:prSet presAssocID="{55B11912-1B67-4280-B800-DBACB5678A0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B04A59-1A1F-4A4D-BC27-04E46AC59AC2}" type="pres">
      <dgm:prSet presAssocID="{55B11912-1B67-4280-B800-DBACB5678A01}" presName="textaccent1" presStyleCnt="0"/>
      <dgm:spPr/>
    </dgm:pt>
    <dgm:pt modelId="{78D7C88D-B8D6-4566-8792-32C3198602A6}" type="pres">
      <dgm:prSet presAssocID="{55B11912-1B67-4280-B800-DBACB5678A01}" presName="accentRepeatNode" presStyleLbl="solidAlignAcc1" presStyleIdx="0" presStyleCnt="14"/>
      <dgm:spPr/>
    </dgm:pt>
    <dgm:pt modelId="{925335F8-2A1A-4BF3-8D3D-8EE8F37432DC}" type="pres">
      <dgm:prSet presAssocID="{FC13E063-8F8B-427D-8313-37A0949212AB}" presName="image1" presStyleCnt="0"/>
      <dgm:spPr/>
    </dgm:pt>
    <dgm:pt modelId="{E159B9E6-8BC6-4C6A-8687-B5D97A591FFE}" type="pres">
      <dgm:prSet presAssocID="{FC13E063-8F8B-427D-8313-37A0949212AB}" presName="imageRepeatNode" presStyleLbl="alignAcc1" presStyleIdx="0" presStyleCnt="7"/>
      <dgm:spPr/>
      <dgm:t>
        <a:bodyPr/>
        <a:lstStyle/>
        <a:p>
          <a:endParaRPr lang="zh-CN" altLang="en-US"/>
        </a:p>
      </dgm:t>
    </dgm:pt>
    <dgm:pt modelId="{4A28B120-4333-4C9D-BF1D-AB535C8D4C7A}" type="pres">
      <dgm:prSet presAssocID="{FC13E063-8F8B-427D-8313-37A0949212AB}" presName="imageaccent1" presStyleCnt="0"/>
      <dgm:spPr/>
    </dgm:pt>
    <dgm:pt modelId="{5AABA340-8F9E-4074-BA65-9938D87B9A58}" type="pres">
      <dgm:prSet presAssocID="{FC13E063-8F8B-427D-8313-37A0949212AB}" presName="accentRepeatNode" presStyleLbl="solidAlignAcc1" presStyleIdx="1" presStyleCnt="14"/>
      <dgm:spPr/>
    </dgm:pt>
    <dgm:pt modelId="{BB64CAF2-4D82-400E-8D37-CE437D75D9E1}" type="pres">
      <dgm:prSet presAssocID="{23E4CA18-20ED-4CD8-AF88-613173B3FBE2}" presName="text2" presStyleCnt="0"/>
      <dgm:spPr/>
    </dgm:pt>
    <dgm:pt modelId="{7255F845-D4E3-4A90-ADFC-DC3B9FBF3E93}" type="pres">
      <dgm:prSet presAssocID="{23E4CA18-20ED-4CD8-AF88-613173B3FBE2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50046-1D80-4ED3-BD51-FEC943970D4E}" type="pres">
      <dgm:prSet presAssocID="{23E4CA18-20ED-4CD8-AF88-613173B3FBE2}" presName="textaccent2" presStyleCnt="0"/>
      <dgm:spPr/>
    </dgm:pt>
    <dgm:pt modelId="{23AF3B9D-39F1-45DF-A3CD-5A0A3A7F23B0}" type="pres">
      <dgm:prSet presAssocID="{23E4CA18-20ED-4CD8-AF88-613173B3FBE2}" presName="accentRepeatNode" presStyleLbl="solidAlignAcc1" presStyleIdx="2" presStyleCnt="14"/>
      <dgm:spPr/>
    </dgm:pt>
    <dgm:pt modelId="{2968225B-564C-4FD2-A18D-F76E3557DFC7}" type="pres">
      <dgm:prSet presAssocID="{3CCCED3C-75C4-48CA-A7F9-C68D72CDEE9B}" presName="image2" presStyleCnt="0"/>
      <dgm:spPr/>
    </dgm:pt>
    <dgm:pt modelId="{34F54641-2C3D-4EF4-A12D-A001D2FBA656}" type="pres">
      <dgm:prSet presAssocID="{3CCCED3C-75C4-48CA-A7F9-C68D72CDEE9B}" presName="imageRepeatNode" presStyleLbl="alignAcc1" presStyleIdx="1" presStyleCnt="7"/>
      <dgm:spPr/>
      <dgm:t>
        <a:bodyPr/>
        <a:lstStyle/>
        <a:p>
          <a:endParaRPr lang="zh-CN" altLang="en-US"/>
        </a:p>
      </dgm:t>
    </dgm:pt>
    <dgm:pt modelId="{14F08C64-15F5-42F2-8FD9-45708E603515}" type="pres">
      <dgm:prSet presAssocID="{3CCCED3C-75C4-48CA-A7F9-C68D72CDEE9B}" presName="imageaccent2" presStyleCnt="0"/>
      <dgm:spPr/>
    </dgm:pt>
    <dgm:pt modelId="{2E30E61A-4E7F-4FD3-9538-69361B14344B}" type="pres">
      <dgm:prSet presAssocID="{3CCCED3C-75C4-48CA-A7F9-C68D72CDEE9B}" presName="accentRepeatNode" presStyleLbl="solidAlignAcc1" presStyleIdx="3" presStyleCnt="14"/>
      <dgm:spPr/>
    </dgm:pt>
    <dgm:pt modelId="{7175385E-572E-4FBD-8D44-3CD1AD8F2E5F}" type="pres">
      <dgm:prSet presAssocID="{4642A954-D246-456B-B429-CBB21AE90882}" presName="text3" presStyleCnt="0"/>
      <dgm:spPr/>
    </dgm:pt>
    <dgm:pt modelId="{F24ACBC7-EA77-499B-97A7-755566483B33}" type="pres">
      <dgm:prSet presAssocID="{4642A954-D246-456B-B429-CBB21AE90882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A8BB9-F470-4CFC-80F1-9AFBAEA96DFB}" type="pres">
      <dgm:prSet presAssocID="{4642A954-D246-456B-B429-CBB21AE90882}" presName="textaccent3" presStyleCnt="0"/>
      <dgm:spPr/>
    </dgm:pt>
    <dgm:pt modelId="{448FF165-9267-45F4-9A33-F9057B8EC40A}" type="pres">
      <dgm:prSet presAssocID="{4642A954-D246-456B-B429-CBB21AE90882}" presName="accentRepeatNode" presStyleLbl="solidAlignAcc1" presStyleIdx="4" presStyleCnt="14"/>
      <dgm:spPr/>
    </dgm:pt>
    <dgm:pt modelId="{4DFF3C8F-ADAE-4072-9A2F-4410B06BC987}" type="pres">
      <dgm:prSet presAssocID="{B5EF85EA-0466-47CB-AA9D-36145CD8EE16}" presName="image3" presStyleCnt="0"/>
      <dgm:spPr/>
    </dgm:pt>
    <dgm:pt modelId="{0FE10D3A-9022-4C2E-A998-1B958EAF74A0}" type="pres">
      <dgm:prSet presAssocID="{B5EF85EA-0466-47CB-AA9D-36145CD8EE16}" presName="imageRepeatNode" presStyleLbl="alignAcc1" presStyleIdx="2" presStyleCnt="7"/>
      <dgm:spPr/>
      <dgm:t>
        <a:bodyPr/>
        <a:lstStyle/>
        <a:p>
          <a:endParaRPr lang="zh-CN" altLang="en-US"/>
        </a:p>
      </dgm:t>
    </dgm:pt>
    <dgm:pt modelId="{9A17EA29-D157-45C3-A72A-45387C6CD4E9}" type="pres">
      <dgm:prSet presAssocID="{B5EF85EA-0466-47CB-AA9D-36145CD8EE16}" presName="imageaccent3" presStyleCnt="0"/>
      <dgm:spPr/>
    </dgm:pt>
    <dgm:pt modelId="{A94A31DE-5905-4AFE-BDAB-B3A1C94F6D0B}" type="pres">
      <dgm:prSet presAssocID="{B5EF85EA-0466-47CB-AA9D-36145CD8EE16}" presName="accentRepeatNode" presStyleLbl="solidAlignAcc1" presStyleIdx="5" presStyleCnt="14"/>
      <dgm:spPr/>
    </dgm:pt>
    <dgm:pt modelId="{8EC42FCA-8532-48AD-B06D-EB9FDB090977}" type="pres">
      <dgm:prSet presAssocID="{FB17164D-C03B-44A7-A0A9-0836F317268A}" presName="text4" presStyleCnt="0"/>
      <dgm:spPr/>
    </dgm:pt>
    <dgm:pt modelId="{1B1E2D2D-835F-45AF-B3F2-C78C38EE0624}" type="pres">
      <dgm:prSet presAssocID="{FB17164D-C03B-44A7-A0A9-0836F317268A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9E434-795D-47B0-ADF1-1C6C7608A3B0}" type="pres">
      <dgm:prSet presAssocID="{FB17164D-C03B-44A7-A0A9-0836F317268A}" presName="textaccent4" presStyleCnt="0"/>
      <dgm:spPr/>
    </dgm:pt>
    <dgm:pt modelId="{C93FA126-9455-47A1-8CD3-4A95683D1B23}" type="pres">
      <dgm:prSet presAssocID="{FB17164D-C03B-44A7-A0A9-0836F317268A}" presName="accentRepeatNode" presStyleLbl="solidAlignAcc1" presStyleIdx="6" presStyleCnt="14"/>
      <dgm:spPr/>
    </dgm:pt>
    <dgm:pt modelId="{15E83DF7-1A86-4034-912F-5335C3BF1851}" type="pres">
      <dgm:prSet presAssocID="{D59906AF-9EC5-4559-B30E-56F1E68B29CD}" presName="image4" presStyleCnt="0"/>
      <dgm:spPr/>
    </dgm:pt>
    <dgm:pt modelId="{6F4B656F-7EB8-4623-94AA-377150919C8A}" type="pres">
      <dgm:prSet presAssocID="{D59906AF-9EC5-4559-B30E-56F1E68B29CD}" presName="imageRepeatNode" presStyleLbl="alignAcc1" presStyleIdx="3" presStyleCnt="7"/>
      <dgm:spPr/>
      <dgm:t>
        <a:bodyPr/>
        <a:lstStyle/>
        <a:p>
          <a:endParaRPr lang="zh-CN" altLang="en-US"/>
        </a:p>
      </dgm:t>
    </dgm:pt>
    <dgm:pt modelId="{C78C4BB3-E4EA-4032-8E9E-1545619EA6F6}" type="pres">
      <dgm:prSet presAssocID="{D59906AF-9EC5-4559-B30E-56F1E68B29CD}" presName="imageaccent4" presStyleCnt="0"/>
      <dgm:spPr/>
    </dgm:pt>
    <dgm:pt modelId="{BE7997B6-2EDC-483D-8CD6-0A6C988E65E4}" type="pres">
      <dgm:prSet presAssocID="{D59906AF-9EC5-4559-B30E-56F1E68B29CD}" presName="accentRepeatNode" presStyleLbl="solidAlignAcc1" presStyleIdx="7" presStyleCnt="14"/>
      <dgm:spPr/>
    </dgm:pt>
    <dgm:pt modelId="{9A00BD12-A108-4B10-8588-7D3D37A037DF}" type="pres">
      <dgm:prSet presAssocID="{E9BD0986-F0E0-42D1-BB8E-546A2FDFD77B}" presName="text5" presStyleCnt="0"/>
      <dgm:spPr/>
    </dgm:pt>
    <dgm:pt modelId="{CCB3EF0B-D5C1-4A8E-9369-DEF407D05C4D}" type="pres">
      <dgm:prSet presAssocID="{E9BD0986-F0E0-42D1-BB8E-546A2FDFD77B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11E89-B666-4920-BD66-7CC6FCAB684B}" type="pres">
      <dgm:prSet presAssocID="{E9BD0986-F0E0-42D1-BB8E-546A2FDFD77B}" presName="textaccent5" presStyleCnt="0"/>
      <dgm:spPr/>
    </dgm:pt>
    <dgm:pt modelId="{0F3F91CB-5A01-4FBB-AA1C-9BA7AD95A24A}" type="pres">
      <dgm:prSet presAssocID="{E9BD0986-F0E0-42D1-BB8E-546A2FDFD77B}" presName="accentRepeatNode" presStyleLbl="solidAlignAcc1" presStyleIdx="8" presStyleCnt="14"/>
      <dgm:spPr/>
    </dgm:pt>
    <dgm:pt modelId="{8D616634-D37B-476B-8146-48EAED04FDEF}" type="pres">
      <dgm:prSet presAssocID="{3A79B6DE-9A90-4AA3-A60F-7BF9E2C713A9}" presName="image5" presStyleCnt="0"/>
      <dgm:spPr/>
    </dgm:pt>
    <dgm:pt modelId="{994478F6-6F2D-4A21-9691-0CD205BAEE1B}" type="pres">
      <dgm:prSet presAssocID="{3A79B6DE-9A90-4AA3-A60F-7BF9E2C713A9}" presName="imageRepeatNode" presStyleLbl="alignAcc1" presStyleIdx="4" presStyleCnt="7"/>
      <dgm:spPr/>
      <dgm:t>
        <a:bodyPr/>
        <a:lstStyle/>
        <a:p>
          <a:endParaRPr lang="zh-CN" altLang="en-US"/>
        </a:p>
      </dgm:t>
    </dgm:pt>
    <dgm:pt modelId="{0DB1E5D2-240B-4FA2-8969-6149148F4A8F}" type="pres">
      <dgm:prSet presAssocID="{3A79B6DE-9A90-4AA3-A60F-7BF9E2C713A9}" presName="imageaccent5" presStyleCnt="0"/>
      <dgm:spPr/>
    </dgm:pt>
    <dgm:pt modelId="{6D468474-5DBC-477A-9FEC-3D7937D50503}" type="pres">
      <dgm:prSet presAssocID="{3A79B6DE-9A90-4AA3-A60F-7BF9E2C713A9}" presName="accentRepeatNode" presStyleLbl="solidAlignAcc1" presStyleIdx="9" presStyleCnt="14"/>
      <dgm:spPr/>
    </dgm:pt>
    <dgm:pt modelId="{7283F8F5-4FB6-4C34-927F-3450BF1C0A82}" type="pres">
      <dgm:prSet presAssocID="{DCDAF728-0623-4BDD-97F9-47434147BE3D}" presName="text6" presStyleCnt="0"/>
      <dgm:spPr/>
    </dgm:pt>
    <dgm:pt modelId="{A1F31146-563B-43C6-B56B-3D5944857B60}" type="pres">
      <dgm:prSet presAssocID="{DCDAF728-0623-4BDD-97F9-47434147BE3D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8448F-7816-4A04-BE3F-A2B1F0294D7D}" type="pres">
      <dgm:prSet presAssocID="{DCDAF728-0623-4BDD-97F9-47434147BE3D}" presName="textaccent6" presStyleCnt="0"/>
      <dgm:spPr/>
    </dgm:pt>
    <dgm:pt modelId="{0B74BE2D-C80F-48F0-9B81-49490B37E827}" type="pres">
      <dgm:prSet presAssocID="{DCDAF728-0623-4BDD-97F9-47434147BE3D}" presName="accentRepeatNode" presStyleLbl="solidAlignAcc1" presStyleIdx="10" presStyleCnt="14"/>
      <dgm:spPr/>
    </dgm:pt>
    <dgm:pt modelId="{DE3F9496-4EAC-466A-B36D-6C2FB640442F}" type="pres">
      <dgm:prSet presAssocID="{C988A92D-2994-4D0C-8466-18FB8758038F}" presName="image6" presStyleCnt="0"/>
      <dgm:spPr/>
    </dgm:pt>
    <dgm:pt modelId="{8649DA88-96DE-445B-BB41-246A77220C59}" type="pres">
      <dgm:prSet presAssocID="{C988A92D-2994-4D0C-8466-18FB8758038F}" presName="imageRepeatNode" presStyleLbl="alignAcc1" presStyleIdx="5" presStyleCnt="7"/>
      <dgm:spPr/>
      <dgm:t>
        <a:bodyPr/>
        <a:lstStyle/>
        <a:p>
          <a:endParaRPr lang="zh-CN" altLang="en-US"/>
        </a:p>
      </dgm:t>
    </dgm:pt>
    <dgm:pt modelId="{9A9C1233-BD7F-4845-B227-DE66AB50C52E}" type="pres">
      <dgm:prSet presAssocID="{C988A92D-2994-4D0C-8466-18FB8758038F}" presName="imageaccent6" presStyleCnt="0"/>
      <dgm:spPr/>
    </dgm:pt>
    <dgm:pt modelId="{5734324F-E6CB-48CC-91C6-E4AF1A88A539}" type="pres">
      <dgm:prSet presAssocID="{C988A92D-2994-4D0C-8466-18FB8758038F}" presName="accentRepeatNode" presStyleLbl="solidAlignAcc1" presStyleIdx="11" presStyleCnt="14"/>
      <dgm:spPr/>
    </dgm:pt>
    <dgm:pt modelId="{EBE8CF13-D703-42CE-967A-9B663E817629}" type="pres">
      <dgm:prSet presAssocID="{550E8F01-E6B1-404B-8173-1327EFF43424}" presName="text7" presStyleCnt="0"/>
      <dgm:spPr/>
    </dgm:pt>
    <dgm:pt modelId="{D8B44CE1-14D6-4E6D-A4CA-3666E03FF356}" type="pres">
      <dgm:prSet presAssocID="{550E8F01-E6B1-404B-8173-1327EFF43424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87C76F-34F7-4F44-8198-304277EDF58A}" type="pres">
      <dgm:prSet presAssocID="{550E8F01-E6B1-404B-8173-1327EFF43424}" presName="textaccent7" presStyleCnt="0"/>
      <dgm:spPr/>
    </dgm:pt>
    <dgm:pt modelId="{0ED3F847-C71B-40C6-A171-A8559024C126}" type="pres">
      <dgm:prSet presAssocID="{550E8F01-E6B1-404B-8173-1327EFF43424}" presName="accentRepeatNode" presStyleLbl="solidAlignAcc1" presStyleIdx="12" presStyleCnt="14"/>
      <dgm:spPr/>
    </dgm:pt>
    <dgm:pt modelId="{5C4F06F2-39D3-431C-B474-7CF6CA7FDC85}" type="pres">
      <dgm:prSet presAssocID="{1DCA6DD1-F853-4E53-B798-62050AF51052}" presName="image7" presStyleCnt="0"/>
      <dgm:spPr/>
    </dgm:pt>
    <dgm:pt modelId="{629EBF42-A0CB-4E7F-83B3-2116604D6238}" type="pres">
      <dgm:prSet presAssocID="{1DCA6DD1-F853-4E53-B798-62050AF51052}" presName="imageRepeatNode" presStyleLbl="alignAcc1" presStyleIdx="6" presStyleCnt="7"/>
      <dgm:spPr/>
      <dgm:t>
        <a:bodyPr/>
        <a:lstStyle/>
        <a:p>
          <a:endParaRPr lang="zh-CN" altLang="en-US"/>
        </a:p>
      </dgm:t>
    </dgm:pt>
    <dgm:pt modelId="{19C8A766-D6B8-470C-9333-384DDB2A995D}" type="pres">
      <dgm:prSet presAssocID="{1DCA6DD1-F853-4E53-B798-62050AF51052}" presName="imageaccent7" presStyleCnt="0"/>
      <dgm:spPr/>
    </dgm:pt>
    <dgm:pt modelId="{CC8D8D32-EEA1-411D-BB87-C58FF1998F6D}" type="pres">
      <dgm:prSet presAssocID="{1DCA6DD1-F853-4E53-B798-62050AF51052}" presName="accentRepeatNode" presStyleLbl="solidAlignAcc1" presStyleIdx="13" presStyleCnt="14"/>
      <dgm:spPr/>
    </dgm:pt>
  </dgm:ptLst>
  <dgm:cxnLst>
    <dgm:cxn modelId="{2559D6AB-E830-4472-833C-D5B4B6E42FBA}" type="presOf" srcId="{23E4CA18-20ED-4CD8-AF88-613173B3FBE2}" destId="{7255F845-D4E3-4A90-ADFC-DC3B9FBF3E93}" srcOrd="0" destOrd="0" presId="urn:microsoft.com/office/officeart/2008/layout/HexagonCluster"/>
    <dgm:cxn modelId="{313DC1B3-490A-41B1-BC92-3A5144D19AC3}" type="presOf" srcId="{3CCCED3C-75C4-48CA-A7F9-C68D72CDEE9B}" destId="{34F54641-2C3D-4EF4-A12D-A001D2FBA656}" srcOrd="0" destOrd="0" presId="urn:microsoft.com/office/officeart/2008/layout/HexagonCluster"/>
    <dgm:cxn modelId="{A3D349D8-D026-4501-BFB5-05F832CFAF0E}" type="presOf" srcId="{3A79B6DE-9A90-4AA3-A60F-7BF9E2C713A9}" destId="{994478F6-6F2D-4A21-9691-0CD205BAEE1B}" srcOrd="0" destOrd="0" presId="urn:microsoft.com/office/officeart/2008/layout/HexagonCluster"/>
    <dgm:cxn modelId="{33EEAC7C-83CF-44E5-8195-1F1964A683F1}" type="presOf" srcId="{4642A954-D246-456B-B429-CBB21AE90882}" destId="{F24ACBC7-EA77-499B-97A7-755566483B33}" srcOrd="0" destOrd="0" presId="urn:microsoft.com/office/officeart/2008/layout/HexagonCluster"/>
    <dgm:cxn modelId="{D001CFDA-6F00-476C-BB3A-7D2D9DDC7172}" srcId="{561F9FB2-9245-4FD8-A0E4-EB8894E307E9}" destId="{23E4CA18-20ED-4CD8-AF88-613173B3FBE2}" srcOrd="1" destOrd="0" parTransId="{87BE4D66-FBA6-4961-8BB3-B9B2DC888CF1}" sibTransId="{3CCCED3C-75C4-48CA-A7F9-C68D72CDEE9B}"/>
    <dgm:cxn modelId="{BAFF84E0-9C9F-442C-8FEF-056CE7AB8928}" type="presOf" srcId="{C988A92D-2994-4D0C-8466-18FB8758038F}" destId="{8649DA88-96DE-445B-BB41-246A77220C59}" srcOrd="0" destOrd="0" presId="urn:microsoft.com/office/officeart/2008/layout/HexagonCluster"/>
    <dgm:cxn modelId="{FF41A220-626D-4CBA-93FE-F8783F019003}" type="presOf" srcId="{FB17164D-C03B-44A7-A0A9-0836F317268A}" destId="{1B1E2D2D-835F-45AF-B3F2-C78C38EE0624}" srcOrd="0" destOrd="0" presId="urn:microsoft.com/office/officeart/2008/layout/HexagonCluster"/>
    <dgm:cxn modelId="{D3FC3523-0C33-4BE6-8034-42C261305EF2}" type="presOf" srcId="{561F9FB2-9245-4FD8-A0E4-EB8894E307E9}" destId="{3066B452-0EB9-45B2-BD17-64FB6E853329}" srcOrd="0" destOrd="0" presId="urn:microsoft.com/office/officeart/2008/layout/HexagonCluster"/>
    <dgm:cxn modelId="{FAE68C5D-4F0A-41BD-B4A0-70D8E839052C}" srcId="{561F9FB2-9245-4FD8-A0E4-EB8894E307E9}" destId="{FB17164D-C03B-44A7-A0A9-0836F317268A}" srcOrd="3" destOrd="0" parTransId="{9E835774-3C78-4151-A7E6-89FE5ED1DF43}" sibTransId="{D59906AF-9EC5-4559-B30E-56F1E68B29CD}"/>
    <dgm:cxn modelId="{52DC07E3-94E6-47AF-9DAB-251407E7B70B}" type="presOf" srcId="{D59906AF-9EC5-4559-B30E-56F1E68B29CD}" destId="{6F4B656F-7EB8-4623-94AA-377150919C8A}" srcOrd="0" destOrd="0" presId="urn:microsoft.com/office/officeart/2008/layout/HexagonCluster"/>
    <dgm:cxn modelId="{131017CA-A8C0-4D84-B2DB-B97705534C3A}" type="presOf" srcId="{1DCA6DD1-F853-4E53-B798-62050AF51052}" destId="{629EBF42-A0CB-4E7F-83B3-2116604D6238}" srcOrd="0" destOrd="0" presId="urn:microsoft.com/office/officeart/2008/layout/HexagonCluster"/>
    <dgm:cxn modelId="{1A488973-7213-4939-818B-1AA7E328AD6E}" type="presOf" srcId="{DCDAF728-0623-4BDD-97F9-47434147BE3D}" destId="{A1F31146-563B-43C6-B56B-3D5944857B60}" srcOrd="0" destOrd="0" presId="urn:microsoft.com/office/officeart/2008/layout/HexagonCluster"/>
    <dgm:cxn modelId="{ECF470D5-09C4-4B6D-B503-29745C7C6878}" srcId="{561F9FB2-9245-4FD8-A0E4-EB8894E307E9}" destId="{DCDAF728-0623-4BDD-97F9-47434147BE3D}" srcOrd="5" destOrd="0" parTransId="{CC917ABD-C136-479A-ACCE-793B0723828F}" sibTransId="{C988A92D-2994-4D0C-8466-18FB8758038F}"/>
    <dgm:cxn modelId="{88325A70-E771-49C1-BA7E-D8960C677AC1}" srcId="{561F9FB2-9245-4FD8-A0E4-EB8894E307E9}" destId="{E9BD0986-F0E0-42D1-BB8E-546A2FDFD77B}" srcOrd="4" destOrd="0" parTransId="{BB597A8F-CB38-41E6-8CF3-53C7D2E0FDB2}" sibTransId="{3A79B6DE-9A90-4AA3-A60F-7BF9E2C713A9}"/>
    <dgm:cxn modelId="{23C5C07F-072F-449C-B2DA-E2B382A4D9FB}" type="presOf" srcId="{B5EF85EA-0466-47CB-AA9D-36145CD8EE16}" destId="{0FE10D3A-9022-4C2E-A998-1B958EAF74A0}" srcOrd="0" destOrd="0" presId="urn:microsoft.com/office/officeart/2008/layout/HexagonCluster"/>
    <dgm:cxn modelId="{8FB0618D-2334-47F4-9024-45232F709F53}" srcId="{561F9FB2-9245-4FD8-A0E4-EB8894E307E9}" destId="{550E8F01-E6B1-404B-8173-1327EFF43424}" srcOrd="6" destOrd="0" parTransId="{42362F9D-5DE4-47C4-858E-C63C2A2360D9}" sibTransId="{1DCA6DD1-F853-4E53-B798-62050AF51052}"/>
    <dgm:cxn modelId="{681F0065-2AB3-41A3-BC72-C482D2AA2954}" type="presOf" srcId="{55B11912-1B67-4280-B800-DBACB5678A01}" destId="{33053F8F-0061-46E3-934F-1EAB2CD687E0}" srcOrd="0" destOrd="0" presId="urn:microsoft.com/office/officeart/2008/layout/HexagonCluster"/>
    <dgm:cxn modelId="{EF64F263-2DBF-4ED1-B79D-73CA50E72152}" srcId="{561F9FB2-9245-4FD8-A0E4-EB8894E307E9}" destId="{55B11912-1B67-4280-B800-DBACB5678A01}" srcOrd="0" destOrd="0" parTransId="{2F38C80F-4330-4E4C-8577-B8CB6878D74D}" sibTransId="{FC13E063-8F8B-427D-8313-37A0949212AB}"/>
    <dgm:cxn modelId="{A351EAAE-8CEB-4108-8A5E-B0C941B4D6AB}" type="presOf" srcId="{FC13E063-8F8B-427D-8313-37A0949212AB}" destId="{E159B9E6-8BC6-4C6A-8687-B5D97A591FFE}" srcOrd="0" destOrd="0" presId="urn:microsoft.com/office/officeart/2008/layout/HexagonCluster"/>
    <dgm:cxn modelId="{9ADF9BFE-AA32-4322-8920-2CDFA93C377A}" srcId="{561F9FB2-9245-4FD8-A0E4-EB8894E307E9}" destId="{4642A954-D246-456B-B429-CBB21AE90882}" srcOrd="2" destOrd="0" parTransId="{73A15009-A874-4474-8635-62CEA61C6216}" sibTransId="{B5EF85EA-0466-47CB-AA9D-36145CD8EE16}"/>
    <dgm:cxn modelId="{4FCE310A-0A91-42B3-944D-AA181B6F6A77}" type="presOf" srcId="{550E8F01-E6B1-404B-8173-1327EFF43424}" destId="{D8B44CE1-14D6-4E6D-A4CA-3666E03FF356}" srcOrd="0" destOrd="0" presId="urn:microsoft.com/office/officeart/2008/layout/HexagonCluster"/>
    <dgm:cxn modelId="{A7EFF211-4DD5-4D7B-A787-6E2A5156D60A}" type="presOf" srcId="{E9BD0986-F0E0-42D1-BB8E-546A2FDFD77B}" destId="{CCB3EF0B-D5C1-4A8E-9369-DEF407D05C4D}" srcOrd="0" destOrd="0" presId="urn:microsoft.com/office/officeart/2008/layout/HexagonCluster"/>
    <dgm:cxn modelId="{6F190C4A-C4E5-4106-BC11-F01D83E2FCF7}" type="presParOf" srcId="{3066B452-0EB9-45B2-BD17-64FB6E853329}" destId="{B1DCB137-7801-4A30-B613-C5050C3CBA77}" srcOrd="0" destOrd="0" presId="urn:microsoft.com/office/officeart/2008/layout/HexagonCluster"/>
    <dgm:cxn modelId="{737AFA97-A98B-4EC3-B7A5-3C9787A3EA53}" type="presParOf" srcId="{B1DCB137-7801-4A30-B613-C5050C3CBA77}" destId="{33053F8F-0061-46E3-934F-1EAB2CD687E0}" srcOrd="0" destOrd="0" presId="urn:microsoft.com/office/officeart/2008/layout/HexagonCluster"/>
    <dgm:cxn modelId="{91F3F233-3688-40E4-AD0D-C1CBE9A58655}" type="presParOf" srcId="{3066B452-0EB9-45B2-BD17-64FB6E853329}" destId="{9EB04A59-1A1F-4A4D-BC27-04E46AC59AC2}" srcOrd="1" destOrd="0" presId="urn:microsoft.com/office/officeart/2008/layout/HexagonCluster"/>
    <dgm:cxn modelId="{7C502939-0E2C-477E-9504-0856B92391ED}" type="presParOf" srcId="{9EB04A59-1A1F-4A4D-BC27-04E46AC59AC2}" destId="{78D7C88D-B8D6-4566-8792-32C3198602A6}" srcOrd="0" destOrd="0" presId="urn:microsoft.com/office/officeart/2008/layout/HexagonCluster"/>
    <dgm:cxn modelId="{97E24D23-0C35-4FB5-A621-45E9CD09D44C}" type="presParOf" srcId="{3066B452-0EB9-45B2-BD17-64FB6E853329}" destId="{925335F8-2A1A-4BF3-8D3D-8EE8F37432DC}" srcOrd="2" destOrd="0" presId="urn:microsoft.com/office/officeart/2008/layout/HexagonCluster"/>
    <dgm:cxn modelId="{FFE82B08-CFC1-4869-97A9-753CF26A68A3}" type="presParOf" srcId="{925335F8-2A1A-4BF3-8D3D-8EE8F37432DC}" destId="{E159B9E6-8BC6-4C6A-8687-B5D97A591FFE}" srcOrd="0" destOrd="0" presId="urn:microsoft.com/office/officeart/2008/layout/HexagonCluster"/>
    <dgm:cxn modelId="{6414B91F-B9BF-44BA-B905-E02F2CE296A2}" type="presParOf" srcId="{3066B452-0EB9-45B2-BD17-64FB6E853329}" destId="{4A28B120-4333-4C9D-BF1D-AB535C8D4C7A}" srcOrd="3" destOrd="0" presId="urn:microsoft.com/office/officeart/2008/layout/HexagonCluster"/>
    <dgm:cxn modelId="{3174AD7E-E72D-48C5-9E20-3BB9A7910A41}" type="presParOf" srcId="{4A28B120-4333-4C9D-BF1D-AB535C8D4C7A}" destId="{5AABA340-8F9E-4074-BA65-9938D87B9A58}" srcOrd="0" destOrd="0" presId="urn:microsoft.com/office/officeart/2008/layout/HexagonCluster"/>
    <dgm:cxn modelId="{FE3EE7E1-4129-48EF-8AE1-0C76B4901B1B}" type="presParOf" srcId="{3066B452-0EB9-45B2-BD17-64FB6E853329}" destId="{BB64CAF2-4D82-400E-8D37-CE437D75D9E1}" srcOrd="4" destOrd="0" presId="urn:microsoft.com/office/officeart/2008/layout/HexagonCluster"/>
    <dgm:cxn modelId="{543A583F-211A-43B4-9F33-AD6E8F111D8F}" type="presParOf" srcId="{BB64CAF2-4D82-400E-8D37-CE437D75D9E1}" destId="{7255F845-D4E3-4A90-ADFC-DC3B9FBF3E93}" srcOrd="0" destOrd="0" presId="urn:microsoft.com/office/officeart/2008/layout/HexagonCluster"/>
    <dgm:cxn modelId="{51B457BC-DE17-4702-88B9-AF399183B34F}" type="presParOf" srcId="{3066B452-0EB9-45B2-BD17-64FB6E853329}" destId="{A3350046-1D80-4ED3-BD51-FEC943970D4E}" srcOrd="5" destOrd="0" presId="urn:microsoft.com/office/officeart/2008/layout/HexagonCluster"/>
    <dgm:cxn modelId="{9AAE6197-BFA8-4313-82B0-B5AB950092A9}" type="presParOf" srcId="{A3350046-1D80-4ED3-BD51-FEC943970D4E}" destId="{23AF3B9D-39F1-45DF-A3CD-5A0A3A7F23B0}" srcOrd="0" destOrd="0" presId="urn:microsoft.com/office/officeart/2008/layout/HexagonCluster"/>
    <dgm:cxn modelId="{E3C4F2CF-0EAE-4B95-9376-8936DD1B16DD}" type="presParOf" srcId="{3066B452-0EB9-45B2-BD17-64FB6E853329}" destId="{2968225B-564C-4FD2-A18D-F76E3557DFC7}" srcOrd="6" destOrd="0" presId="urn:microsoft.com/office/officeart/2008/layout/HexagonCluster"/>
    <dgm:cxn modelId="{7E207C1C-7803-4C3B-9FEC-64D3C30477E2}" type="presParOf" srcId="{2968225B-564C-4FD2-A18D-F76E3557DFC7}" destId="{34F54641-2C3D-4EF4-A12D-A001D2FBA656}" srcOrd="0" destOrd="0" presId="urn:microsoft.com/office/officeart/2008/layout/HexagonCluster"/>
    <dgm:cxn modelId="{B8424B00-4DE9-435B-ABD6-29411E727AED}" type="presParOf" srcId="{3066B452-0EB9-45B2-BD17-64FB6E853329}" destId="{14F08C64-15F5-42F2-8FD9-45708E603515}" srcOrd="7" destOrd="0" presId="urn:microsoft.com/office/officeart/2008/layout/HexagonCluster"/>
    <dgm:cxn modelId="{AFD84BEC-4396-4871-B094-15FFF2C22175}" type="presParOf" srcId="{14F08C64-15F5-42F2-8FD9-45708E603515}" destId="{2E30E61A-4E7F-4FD3-9538-69361B14344B}" srcOrd="0" destOrd="0" presId="urn:microsoft.com/office/officeart/2008/layout/HexagonCluster"/>
    <dgm:cxn modelId="{2C81955C-B237-41FF-AD0E-FEC985210AC4}" type="presParOf" srcId="{3066B452-0EB9-45B2-BD17-64FB6E853329}" destId="{7175385E-572E-4FBD-8D44-3CD1AD8F2E5F}" srcOrd="8" destOrd="0" presId="urn:microsoft.com/office/officeart/2008/layout/HexagonCluster"/>
    <dgm:cxn modelId="{C987AEC9-DC89-4838-B786-E0E901C2FAB1}" type="presParOf" srcId="{7175385E-572E-4FBD-8D44-3CD1AD8F2E5F}" destId="{F24ACBC7-EA77-499B-97A7-755566483B33}" srcOrd="0" destOrd="0" presId="urn:microsoft.com/office/officeart/2008/layout/HexagonCluster"/>
    <dgm:cxn modelId="{FF93E2AA-3995-47F1-9B8C-91D0B20EA5B1}" type="presParOf" srcId="{3066B452-0EB9-45B2-BD17-64FB6E853329}" destId="{B73A8BB9-F470-4CFC-80F1-9AFBAEA96DFB}" srcOrd="9" destOrd="0" presId="urn:microsoft.com/office/officeart/2008/layout/HexagonCluster"/>
    <dgm:cxn modelId="{A83FA26B-3129-4586-98C1-458D8AC1F9D0}" type="presParOf" srcId="{B73A8BB9-F470-4CFC-80F1-9AFBAEA96DFB}" destId="{448FF165-9267-45F4-9A33-F9057B8EC40A}" srcOrd="0" destOrd="0" presId="urn:microsoft.com/office/officeart/2008/layout/HexagonCluster"/>
    <dgm:cxn modelId="{E6BC65BC-5920-46BA-8D01-6F43F0766D29}" type="presParOf" srcId="{3066B452-0EB9-45B2-BD17-64FB6E853329}" destId="{4DFF3C8F-ADAE-4072-9A2F-4410B06BC987}" srcOrd="10" destOrd="0" presId="urn:microsoft.com/office/officeart/2008/layout/HexagonCluster"/>
    <dgm:cxn modelId="{56A0D937-B5B3-4488-9513-B64FDDDB61B6}" type="presParOf" srcId="{4DFF3C8F-ADAE-4072-9A2F-4410B06BC987}" destId="{0FE10D3A-9022-4C2E-A998-1B958EAF74A0}" srcOrd="0" destOrd="0" presId="urn:microsoft.com/office/officeart/2008/layout/HexagonCluster"/>
    <dgm:cxn modelId="{CF0C4FB3-4CA0-414F-B646-8BBA43ECA50C}" type="presParOf" srcId="{3066B452-0EB9-45B2-BD17-64FB6E853329}" destId="{9A17EA29-D157-45C3-A72A-45387C6CD4E9}" srcOrd="11" destOrd="0" presId="urn:microsoft.com/office/officeart/2008/layout/HexagonCluster"/>
    <dgm:cxn modelId="{CF52D74C-7717-417F-B6A4-8A0B2B424D67}" type="presParOf" srcId="{9A17EA29-D157-45C3-A72A-45387C6CD4E9}" destId="{A94A31DE-5905-4AFE-BDAB-B3A1C94F6D0B}" srcOrd="0" destOrd="0" presId="urn:microsoft.com/office/officeart/2008/layout/HexagonCluster"/>
    <dgm:cxn modelId="{B704E100-244E-4D70-BEB3-BACA7B5FFAFE}" type="presParOf" srcId="{3066B452-0EB9-45B2-BD17-64FB6E853329}" destId="{8EC42FCA-8532-48AD-B06D-EB9FDB090977}" srcOrd="12" destOrd="0" presId="urn:microsoft.com/office/officeart/2008/layout/HexagonCluster"/>
    <dgm:cxn modelId="{E7007D85-7304-49EA-92DC-776C277E67C7}" type="presParOf" srcId="{8EC42FCA-8532-48AD-B06D-EB9FDB090977}" destId="{1B1E2D2D-835F-45AF-B3F2-C78C38EE0624}" srcOrd="0" destOrd="0" presId="urn:microsoft.com/office/officeart/2008/layout/HexagonCluster"/>
    <dgm:cxn modelId="{BE715516-181C-4659-99C5-FB28343B1CF5}" type="presParOf" srcId="{3066B452-0EB9-45B2-BD17-64FB6E853329}" destId="{CD39E434-795D-47B0-ADF1-1C6C7608A3B0}" srcOrd="13" destOrd="0" presId="urn:microsoft.com/office/officeart/2008/layout/HexagonCluster"/>
    <dgm:cxn modelId="{EF5AC50B-A2D2-48AD-AE53-4212FD39F1B6}" type="presParOf" srcId="{CD39E434-795D-47B0-ADF1-1C6C7608A3B0}" destId="{C93FA126-9455-47A1-8CD3-4A95683D1B23}" srcOrd="0" destOrd="0" presId="urn:microsoft.com/office/officeart/2008/layout/HexagonCluster"/>
    <dgm:cxn modelId="{5346282F-288F-444B-B4A9-EBFA81F8B240}" type="presParOf" srcId="{3066B452-0EB9-45B2-BD17-64FB6E853329}" destId="{15E83DF7-1A86-4034-912F-5335C3BF1851}" srcOrd="14" destOrd="0" presId="urn:microsoft.com/office/officeart/2008/layout/HexagonCluster"/>
    <dgm:cxn modelId="{6644EADA-BB9F-43EC-8FBD-2975D9D4E4F7}" type="presParOf" srcId="{15E83DF7-1A86-4034-912F-5335C3BF1851}" destId="{6F4B656F-7EB8-4623-94AA-377150919C8A}" srcOrd="0" destOrd="0" presId="urn:microsoft.com/office/officeart/2008/layout/HexagonCluster"/>
    <dgm:cxn modelId="{2B09E492-B249-4CA7-8804-5FC3C3E9092E}" type="presParOf" srcId="{3066B452-0EB9-45B2-BD17-64FB6E853329}" destId="{C78C4BB3-E4EA-4032-8E9E-1545619EA6F6}" srcOrd="15" destOrd="0" presId="urn:microsoft.com/office/officeart/2008/layout/HexagonCluster"/>
    <dgm:cxn modelId="{E72A1BC3-D696-42C2-AA8B-EB544D9BEFCA}" type="presParOf" srcId="{C78C4BB3-E4EA-4032-8E9E-1545619EA6F6}" destId="{BE7997B6-2EDC-483D-8CD6-0A6C988E65E4}" srcOrd="0" destOrd="0" presId="urn:microsoft.com/office/officeart/2008/layout/HexagonCluster"/>
    <dgm:cxn modelId="{0B524ACA-73F3-421D-9430-9799EBA1DF82}" type="presParOf" srcId="{3066B452-0EB9-45B2-BD17-64FB6E853329}" destId="{9A00BD12-A108-4B10-8588-7D3D37A037DF}" srcOrd="16" destOrd="0" presId="urn:microsoft.com/office/officeart/2008/layout/HexagonCluster"/>
    <dgm:cxn modelId="{D3F5C1CF-C27D-4C56-99D8-239281A5795F}" type="presParOf" srcId="{9A00BD12-A108-4B10-8588-7D3D37A037DF}" destId="{CCB3EF0B-D5C1-4A8E-9369-DEF407D05C4D}" srcOrd="0" destOrd="0" presId="urn:microsoft.com/office/officeart/2008/layout/HexagonCluster"/>
    <dgm:cxn modelId="{DB9AE88E-1707-4EC6-8550-163DD965581A}" type="presParOf" srcId="{3066B452-0EB9-45B2-BD17-64FB6E853329}" destId="{99811E89-B666-4920-BD66-7CC6FCAB684B}" srcOrd="17" destOrd="0" presId="urn:microsoft.com/office/officeart/2008/layout/HexagonCluster"/>
    <dgm:cxn modelId="{DDE352FF-A49B-47EE-85FB-1648FE7BBF1F}" type="presParOf" srcId="{99811E89-B666-4920-BD66-7CC6FCAB684B}" destId="{0F3F91CB-5A01-4FBB-AA1C-9BA7AD95A24A}" srcOrd="0" destOrd="0" presId="urn:microsoft.com/office/officeart/2008/layout/HexagonCluster"/>
    <dgm:cxn modelId="{D91D573D-F997-4E09-A2E2-9BFE448205E4}" type="presParOf" srcId="{3066B452-0EB9-45B2-BD17-64FB6E853329}" destId="{8D616634-D37B-476B-8146-48EAED04FDEF}" srcOrd="18" destOrd="0" presId="urn:microsoft.com/office/officeart/2008/layout/HexagonCluster"/>
    <dgm:cxn modelId="{CEAAAB7C-D362-46FC-A4D2-00802366BFAE}" type="presParOf" srcId="{8D616634-D37B-476B-8146-48EAED04FDEF}" destId="{994478F6-6F2D-4A21-9691-0CD205BAEE1B}" srcOrd="0" destOrd="0" presId="urn:microsoft.com/office/officeart/2008/layout/HexagonCluster"/>
    <dgm:cxn modelId="{12E6BF8B-D580-4EE2-B4DB-4A3249940B05}" type="presParOf" srcId="{3066B452-0EB9-45B2-BD17-64FB6E853329}" destId="{0DB1E5D2-240B-4FA2-8969-6149148F4A8F}" srcOrd="19" destOrd="0" presId="urn:microsoft.com/office/officeart/2008/layout/HexagonCluster"/>
    <dgm:cxn modelId="{5CCE2D07-1BE7-4644-A56F-B5D8051F35D0}" type="presParOf" srcId="{0DB1E5D2-240B-4FA2-8969-6149148F4A8F}" destId="{6D468474-5DBC-477A-9FEC-3D7937D50503}" srcOrd="0" destOrd="0" presId="urn:microsoft.com/office/officeart/2008/layout/HexagonCluster"/>
    <dgm:cxn modelId="{3762026E-7BA4-43C3-B248-67780CD09CE5}" type="presParOf" srcId="{3066B452-0EB9-45B2-BD17-64FB6E853329}" destId="{7283F8F5-4FB6-4C34-927F-3450BF1C0A82}" srcOrd="20" destOrd="0" presId="urn:microsoft.com/office/officeart/2008/layout/HexagonCluster"/>
    <dgm:cxn modelId="{CB399176-2431-4A99-9E73-D6238E6D22D9}" type="presParOf" srcId="{7283F8F5-4FB6-4C34-927F-3450BF1C0A82}" destId="{A1F31146-563B-43C6-B56B-3D5944857B60}" srcOrd="0" destOrd="0" presId="urn:microsoft.com/office/officeart/2008/layout/HexagonCluster"/>
    <dgm:cxn modelId="{9E3EE7C1-F84F-4B00-8ECB-9A0F381565C1}" type="presParOf" srcId="{3066B452-0EB9-45B2-BD17-64FB6E853329}" destId="{2CE8448F-7816-4A04-BE3F-A2B1F0294D7D}" srcOrd="21" destOrd="0" presId="urn:microsoft.com/office/officeart/2008/layout/HexagonCluster"/>
    <dgm:cxn modelId="{3D668B8F-EF80-4C42-85ED-BE237DBFB339}" type="presParOf" srcId="{2CE8448F-7816-4A04-BE3F-A2B1F0294D7D}" destId="{0B74BE2D-C80F-48F0-9B81-49490B37E827}" srcOrd="0" destOrd="0" presId="urn:microsoft.com/office/officeart/2008/layout/HexagonCluster"/>
    <dgm:cxn modelId="{E252423B-41CC-4711-B0C9-7E688FCF5FD3}" type="presParOf" srcId="{3066B452-0EB9-45B2-BD17-64FB6E853329}" destId="{DE3F9496-4EAC-466A-B36D-6C2FB640442F}" srcOrd="22" destOrd="0" presId="urn:microsoft.com/office/officeart/2008/layout/HexagonCluster"/>
    <dgm:cxn modelId="{39633471-6FAC-4F26-8C81-F485E6154432}" type="presParOf" srcId="{DE3F9496-4EAC-466A-B36D-6C2FB640442F}" destId="{8649DA88-96DE-445B-BB41-246A77220C59}" srcOrd="0" destOrd="0" presId="urn:microsoft.com/office/officeart/2008/layout/HexagonCluster"/>
    <dgm:cxn modelId="{AB94369B-4E69-4776-A593-0557EADEC3EB}" type="presParOf" srcId="{3066B452-0EB9-45B2-BD17-64FB6E853329}" destId="{9A9C1233-BD7F-4845-B227-DE66AB50C52E}" srcOrd="23" destOrd="0" presId="urn:microsoft.com/office/officeart/2008/layout/HexagonCluster"/>
    <dgm:cxn modelId="{0AB8CA01-576E-4189-96B3-688192A7B424}" type="presParOf" srcId="{9A9C1233-BD7F-4845-B227-DE66AB50C52E}" destId="{5734324F-E6CB-48CC-91C6-E4AF1A88A539}" srcOrd="0" destOrd="0" presId="urn:microsoft.com/office/officeart/2008/layout/HexagonCluster"/>
    <dgm:cxn modelId="{CF62E309-4636-4D40-974E-BDBB85AF584D}" type="presParOf" srcId="{3066B452-0EB9-45B2-BD17-64FB6E853329}" destId="{EBE8CF13-D703-42CE-967A-9B663E817629}" srcOrd="24" destOrd="0" presId="urn:microsoft.com/office/officeart/2008/layout/HexagonCluster"/>
    <dgm:cxn modelId="{D3083EC3-0143-4446-B82E-896AEAF420E9}" type="presParOf" srcId="{EBE8CF13-D703-42CE-967A-9B663E817629}" destId="{D8B44CE1-14D6-4E6D-A4CA-3666E03FF356}" srcOrd="0" destOrd="0" presId="urn:microsoft.com/office/officeart/2008/layout/HexagonCluster"/>
    <dgm:cxn modelId="{F6FBE27E-359C-4777-97BA-43CD3F1E853A}" type="presParOf" srcId="{3066B452-0EB9-45B2-BD17-64FB6E853329}" destId="{4E87C76F-34F7-4F44-8198-304277EDF58A}" srcOrd="25" destOrd="0" presId="urn:microsoft.com/office/officeart/2008/layout/HexagonCluster"/>
    <dgm:cxn modelId="{BEADBD48-4D06-4C70-A382-4C2EB0E5DCAF}" type="presParOf" srcId="{4E87C76F-34F7-4F44-8198-304277EDF58A}" destId="{0ED3F847-C71B-40C6-A171-A8559024C126}" srcOrd="0" destOrd="0" presId="urn:microsoft.com/office/officeart/2008/layout/HexagonCluster"/>
    <dgm:cxn modelId="{82930DA0-CAF6-49DC-A19C-E2FC9F7DA745}" type="presParOf" srcId="{3066B452-0EB9-45B2-BD17-64FB6E853329}" destId="{5C4F06F2-39D3-431C-B474-7CF6CA7FDC85}" srcOrd="26" destOrd="0" presId="urn:microsoft.com/office/officeart/2008/layout/HexagonCluster"/>
    <dgm:cxn modelId="{E40D301B-5559-4108-9BF6-40693527AD30}" type="presParOf" srcId="{5C4F06F2-39D3-431C-B474-7CF6CA7FDC85}" destId="{629EBF42-A0CB-4E7F-83B3-2116604D6238}" srcOrd="0" destOrd="0" presId="urn:microsoft.com/office/officeart/2008/layout/HexagonCluster"/>
    <dgm:cxn modelId="{A789FBE5-D68A-485C-BC0E-192BC887B200}" type="presParOf" srcId="{3066B452-0EB9-45B2-BD17-64FB6E853329}" destId="{19C8A766-D6B8-470C-9333-384DDB2A995D}" srcOrd="27" destOrd="0" presId="urn:microsoft.com/office/officeart/2008/layout/HexagonCluster"/>
    <dgm:cxn modelId="{03959044-75B4-4470-AEE4-3C427CCB2E09}" type="presParOf" srcId="{19C8A766-D6B8-470C-9333-384DDB2A995D}" destId="{CC8D8D32-EEA1-411D-BB87-C58FF1998F6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484012" y="347216"/>
          <a:ext cx="5842856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是什么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84012" y="347216"/>
        <a:ext cx="5842856" cy="694432"/>
      </dsp:txXfrm>
    </dsp:sp>
    <dsp:sp modelId="{6A357BC7-539B-4ECB-9EAB-2F5D90CE9E6C}">
      <dsp:nvSpPr>
        <dsp:cNvPr id="0" name=""/>
        <dsp:cNvSpPr/>
      </dsp:nvSpPr>
      <dsp:spPr>
        <a:xfrm>
          <a:off x="49992" y="260412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736438" y="1388864"/>
          <a:ext cx="5590430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的技术优势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36438" y="1388864"/>
        <a:ext cx="5590430" cy="694432"/>
      </dsp:txXfrm>
    </dsp:sp>
    <dsp:sp modelId="{CE740109-A4D7-4E81-ABD0-9518AF64FF93}">
      <dsp:nvSpPr>
        <dsp:cNvPr id="0" name=""/>
        <dsp:cNvSpPr/>
      </dsp:nvSpPr>
      <dsp:spPr>
        <a:xfrm>
          <a:off x="302418" y="1302060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3599-C272-47E5-B0A4-027320EA363F}">
      <dsp:nvSpPr>
        <dsp:cNvPr id="0" name=""/>
        <dsp:cNvSpPr/>
      </dsp:nvSpPr>
      <dsp:spPr>
        <a:xfrm>
          <a:off x="484012" y="2430512"/>
          <a:ext cx="5842856" cy="6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1205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FPGA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的应用方向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84012" y="2430512"/>
        <a:ext cx="5842856" cy="694432"/>
      </dsp:txXfrm>
    </dsp:sp>
    <dsp:sp modelId="{1ABE96DC-0716-4BAC-9D52-6A0550E74620}">
      <dsp:nvSpPr>
        <dsp:cNvPr id="0" name=""/>
        <dsp:cNvSpPr/>
      </dsp:nvSpPr>
      <dsp:spPr>
        <a:xfrm>
          <a:off x="49992" y="2343708"/>
          <a:ext cx="868040" cy="868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87805-04DD-47C1-AB9A-86B064428B92}">
      <dsp:nvSpPr>
        <dsp:cNvPr id="0" name=""/>
        <dsp:cNvSpPr/>
      </dsp:nvSpPr>
      <dsp:spPr>
        <a:xfrm>
          <a:off x="28" y="628457"/>
          <a:ext cx="2973631" cy="34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332D4-4704-44AF-98B3-6033BC83793D}">
      <dsp:nvSpPr>
        <dsp:cNvPr id="0" name=""/>
        <dsp:cNvSpPr/>
      </dsp:nvSpPr>
      <dsp:spPr>
        <a:xfrm>
          <a:off x="28" y="759843"/>
          <a:ext cx="218453" cy="2184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FF971-9AB7-4E3B-BE98-741D4F0160AF}">
      <dsp:nvSpPr>
        <dsp:cNvPr id="0" name=""/>
        <dsp:cNvSpPr/>
      </dsp:nvSpPr>
      <dsp:spPr>
        <a:xfrm>
          <a:off x="28" y="0"/>
          <a:ext cx="2973631" cy="62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latin typeface="思源黑体 Light" pitchFamily="34" charset="-122"/>
              <a:ea typeface="思源黑体 Light" pitchFamily="34" charset="-122"/>
            </a:rPr>
            <a:t>单片机</a:t>
          </a:r>
          <a:endParaRPr lang="zh-CN" altLang="en-US" sz="25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8" y="0"/>
        <a:ext cx="2973631" cy="628457"/>
      </dsp:txXfrm>
    </dsp:sp>
    <dsp:sp modelId="{C739AFB1-BB46-48CE-8097-660B6D7D5501}">
      <dsp:nvSpPr>
        <dsp:cNvPr id="0" name=""/>
        <dsp:cNvSpPr/>
      </dsp:nvSpPr>
      <dsp:spPr>
        <a:xfrm>
          <a:off x="28" y="126905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58E80-45A4-4BC9-BED1-FA76CA307A9A}">
      <dsp:nvSpPr>
        <dsp:cNvPr id="0" name=""/>
        <dsp:cNvSpPr/>
      </dsp:nvSpPr>
      <dsp:spPr>
        <a:xfrm>
          <a:off x="208182" y="1123674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Light" pitchFamily="34" charset="-122"/>
              <a:ea typeface="思源黑体 Light" pitchFamily="34" charset="-122"/>
            </a:rPr>
            <a:t>微处理器（哈佛或冯诺依曼结构）</a:t>
          </a:r>
          <a:endParaRPr lang="zh-CN" altLang="en-US" sz="1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08182" y="1123674"/>
        <a:ext cx="2765476" cy="509203"/>
      </dsp:txXfrm>
    </dsp:sp>
    <dsp:sp modelId="{0CF12DF0-733E-4BEC-846A-1BC55937D362}">
      <dsp:nvSpPr>
        <dsp:cNvPr id="0" name=""/>
        <dsp:cNvSpPr/>
      </dsp:nvSpPr>
      <dsp:spPr>
        <a:xfrm>
          <a:off x="28" y="1778255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AF353-64BC-4D43-89F7-CA942C074C26}">
      <dsp:nvSpPr>
        <dsp:cNvPr id="0" name=""/>
        <dsp:cNvSpPr/>
      </dsp:nvSpPr>
      <dsp:spPr>
        <a:xfrm>
          <a:off x="208182" y="1632878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思源黑体 Light" pitchFamily="34" charset="-122"/>
              <a:ea typeface="思源黑体 Light" pitchFamily="34" charset="-122"/>
            </a:rPr>
            <a:t>C</a:t>
          </a:r>
          <a:r>
            <a:rPr lang="zh-CN" altLang="en-US" sz="1400" kern="1200" dirty="0" smtClean="0">
              <a:latin typeface="思源黑体 Light" pitchFamily="34" charset="-122"/>
              <a:ea typeface="思源黑体 Light" pitchFamily="34" charset="-122"/>
            </a:rPr>
            <a:t>、汇编语言</a:t>
          </a:r>
          <a:endParaRPr lang="zh-CN" altLang="en-US" sz="1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08182" y="1632878"/>
        <a:ext cx="2765476" cy="509203"/>
      </dsp:txXfrm>
    </dsp:sp>
    <dsp:sp modelId="{776EB003-F389-4885-9C22-A72B91C80C52}">
      <dsp:nvSpPr>
        <dsp:cNvPr id="0" name=""/>
        <dsp:cNvSpPr/>
      </dsp:nvSpPr>
      <dsp:spPr>
        <a:xfrm>
          <a:off x="28" y="2287459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21DC8-DF69-418B-BE6D-B3B6E3FEB053}">
      <dsp:nvSpPr>
        <dsp:cNvPr id="0" name=""/>
        <dsp:cNvSpPr/>
      </dsp:nvSpPr>
      <dsp:spPr>
        <a:xfrm>
          <a:off x="208182" y="2142081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Light" pitchFamily="34" charset="-122"/>
              <a:ea typeface="思源黑体 Light" pitchFamily="34" charset="-122"/>
            </a:rPr>
            <a:t>软件范畴</a:t>
          </a:r>
          <a:endParaRPr lang="zh-CN" altLang="en-US" sz="1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08182" y="2142081"/>
        <a:ext cx="2765476" cy="509203"/>
      </dsp:txXfrm>
    </dsp:sp>
    <dsp:sp modelId="{7B991F5F-23CC-4833-8061-6EFEA9DB37D4}">
      <dsp:nvSpPr>
        <dsp:cNvPr id="0" name=""/>
        <dsp:cNvSpPr/>
      </dsp:nvSpPr>
      <dsp:spPr>
        <a:xfrm>
          <a:off x="28" y="279666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533B9-7275-47AB-BA7D-075D1CAFF45C}">
      <dsp:nvSpPr>
        <dsp:cNvPr id="0" name=""/>
        <dsp:cNvSpPr/>
      </dsp:nvSpPr>
      <dsp:spPr>
        <a:xfrm>
          <a:off x="208182" y="2651285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Light" pitchFamily="34" charset="-122"/>
              <a:ea typeface="思源黑体 Light" pitchFamily="34" charset="-122"/>
            </a:rPr>
            <a:t>顺序执行</a:t>
          </a:r>
          <a:endParaRPr lang="zh-CN" altLang="en-US" sz="1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208182" y="2651285"/>
        <a:ext cx="2765476" cy="509203"/>
      </dsp:txXfrm>
    </dsp:sp>
    <dsp:sp modelId="{F884C986-BC4A-4AAD-8679-5DFA02E3729F}">
      <dsp:nvSpPr>
        <dsp:cNvPr id="0" name=""/>
        <dsp:cNvSpPr/>
      </dsp:nvSpPr>
      <dsp:spPr>
        <a:xfrm>
          <a:off x="3122340" y="628457"/>
          <a:ext cx="2973631" cy="349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071FF-F558-4E44-BB17-10664F7BCC52}">
      <dsp:nvSpPr>
        <dsp:cNvPr id="0" name=""/>
        <dsp:cNvSpPr/>
      </dsp:nvSpPr>
      <dsp:spPr>
        <a:xfrm>
          <a:off x="3122340" y="759843"/>
          <a:ext cx="218453" cy="2184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880F0-6028-4C32-BCAE-CAD243B4F683}">
      <dsp:nvSpPr>
        <dsp:cNvPr id="0" name=""/>
        <dsp:cNvSpPr/>
      </dsp:nvSpPr>
      <dsp:spPr>
        <a:xfrm>
          <a:off x="3122340" y="0"/>
          <a:ext cx="2973631" cy="628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>
              <a:latin typeface="思源黑体 Light" pitchFamily="34" charset="-122"/>
              <a:ea typeface="思源黑体 Light" pitchFamily="34" charset="-122"/>
            </a:rPr>
            <a:t>FPGA</a:t>
          </a:r>
          <a:endParaRPr lang="zh-CN" altLang="en-US" sz="25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122340" y="0"/>
        <a:ext cx="2973631" cy="628457"/>
      </dsp:txXfrm>
    </dsp:sp>
    <dsp:sp modelId="{BE3B0210-53B9-409F-8546-13A3DEBEEF86}">
      <dsp:nvSpPr>
        <dsp:cNvPr id="0" name=""/>
        <dsp:cNvSpPr/>
      </dsp:nvSpPr>
      <dsp:spPr>
        <a:xfrm>
          <a:off x="3122340" y="126905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4C35C-B130-4C84-A73E-5BB0A613AE5E}">
      <dsp:nvSpPr>
        <dsp:cNvPr id="0" name=""/>
        <dsp:cNvSpPr/>
      </dsp:nvSpPr>
      <dsp:spPr>
        <a:xfrm>
          <a:off x="3330494" y="1123674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Light" pitchFamily="34" charset="-122"/>
              <a:ea typeface="思源黑体 Light" pitchFamily="34" charset="-122"/>
            </a:rPr>
            <a:t>芯片、器件（查找表、寄存器）</a:t>
          </a:r>
          <a:endParaRPr lang="zh-CN" altLang="en-US" sz="1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330494" y="1123674"/>
        <a:ext cx="2765476" cy="509203"/>
      </dsp:txXfrm>
    </dsp:sp>
    <dsp:sp modelId="{BCF14F54-CE86-4431-A6C3-36BA2B3DABF4}">
      <dsp:nvSpPr>
        <dsp:cNvPr id="0" name=""/>
        <dsp:cNvSpPr/>
      </dsp:nvSpPr>
      <dsp:spPr>
        <a:xfrm>
          <a:off x="3122340" y="1778255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2DE1C-074F-4E60-BCCC-0FD0EEDB3EA1}">
      <dsp:nvSpPr>
        <dsp:cNvPr id="0" name=""/>
        <dsp:cNvSpPr/>
      </dsp:nvSpPr>
      <dsp:spPr>
        <a:xfrm>
          <a:off x="3330494" y="1632878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思源黑体 Light" pitchFamily="34" charset="-122"/>
              <a:ea typeface="思源黑体 Light" pitchFamily="34" charset="-122"/>
            </a:rPr>
            <a:t>Verilog HDL</a:t>
          </a:r>
          <a:r>
            <a:rPr lang="zh-CN" altLang="en-US" sz="1400" kern="1200" dirty="0" smtClean="0">
              <a:latin typeface="思源黑体 Light" pitchFamily="34" charset="-122"/>
              <a:ea typeface="思源黑体 Light" pitchFamily="34" charset="-122"/>
            </a:rPr>
            <a:t>、</a:t>
          </a:r>
          <a:r>
            <a:rPr lang="en-US" altLang="zh-CN" sz="1400" kern="1200" dirty="0" smtClean="0">
              <a:latin typeface="思源黑体 Light" pitchFamily="34" charset="-122"/>
              <a:ea typeface="思源黑体 Light" pitchFamily="34" charset="-122"/>
            </a:rPr>
            <a:t>VHDL</a:t>
          </a:r>
          <a:endParaRPr lang="zh-CN" altLang="en-US" sz="1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330494" y="1632878"/>
        <a:ext cx="2765476" cy="509203"/>
      </dsp:txXfrm>
    </dsp:sp>
    <dsp:sp modelId="{A0AFE8CC-6D93-412A-B22C-992E9B932EE3}">
      <dsp:nvSpPr>
        <dsp:cNvPr id="0" name=""/>
        <dsp:cNvSpPr/>
      </dsp:nvSpPr>
      <dsp:spPr>
        <a:xfrm>
          <a:off x="3122340" y="2287459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B50FF-58F9-4478-A678-0F98B7874C67}">
      <dsp:nvSpPr>
        <dsp:cNvPr id="0" name=""/>
        <dsp:cNvSpPr/>
      </dsp:nvSpPr>
      <dsp:spPr>
        <a:xfrm>
          <a:off x="3330494" y="2142081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Light" pitchFamily="34" charset="-122"/>
              <a:ea typeface="思源黑体 Light" pitchFamily="34" charset="-122"/>
            </a:rPr>
            <a:t>硬件范畴</a:t>
          </a:r>
          <a:endParaRPr lang="zh-CN" altLang="en-US" sz="1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330494" y="2142081"/>
        <a:ext cx="2765476" cy="509203"/>
      </dsp:txXfrm>
    </dsp:sp>
    <dsp:sp modelId="{7D5B87F1-1134-46E7-8EF8-7B51C4EABF18}">
      <dsp:nvSpPr>
        <dsp:cNvPr id="0" name=""/>
        <dsp:cNvSpPr/>
      </dsp:nvSpPr>
      <dsp:spPr>
        <a:xfrm>
          <a:off x="3122340" y="2796662"/>
          <a:ext cx="218448" cy="218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83E8B-542C-4E7B-B856-25A034196DE0}">
      <dsp:nvSpPr>
        <dsp:cNvPr id="0" name=""/>
        <dsp:cNvSpPr/>
      </dsp:nvSpPr>
      <dsp:spPr>
        <a:xfrm>
          <a:off x="3330494" y="2651285"/>
          <a:ext cx="2765476" cy="509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Light" pitchFamily="34" charset="-122"/>
              <a:ea typeface="思源黑体 Light" pitchFamily="34" charset="-122"/>
            </a:rPr>
            <a:t>并行执行</a:t>
          </a:r>
          <a:endParaRPr lang="zh-CN" altLang="en-US" sz="1400" kern="1200" dirty="0">
            <a:latin typeface="思源黑体 Light" pitchFamily="34" charset="-122"/>
            <a:ea typeface="思源黑体 Light" pitchFamily="34" charset="-122"/>
          </a:endParaRPr>
        </a:p>
      </dsp:txBody>
      <dsp:txXfrm>
        <a:off x="3330494" y="2651285"/>
        <a:ext cx="2765476" cy="50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53F8F-0061-46E3-934F-1EAB2CD687E0}">
      <dsp:nvSpPr>
        <dsp:cNvPr id="0" name=""/>
        <dsp:cNvSpPr/>
      </dsp:nvSpPr>
      <dsp:spPr>
        <a:xfrm>
          <a:off x="989380" y="1811707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思源黑体 CN" pitchFamily="34" charset="-122"/>
              <a:ea typeface="思源黑体 CN" pitchFamily="34" charset="-122"/>
            </a:rPr>
            <a:t>IC</a:t>
          </a:r>
          <a:r>
            <a:rPr lang="zh-CN" altLang="en-US" sz="2000" kern="1200" smtClean="0">
              <a:latin typeface="思源黑体 CN" pitchFamily="34" charset="-122"/>
              <a:ea typeface="思源黑体 CN" pitchFamily="34" charset="-122"/>
            </a:rPr>
            <a:t>原型验证</a:t>
          </a:r>
          <a:endParaRPr lang="zh-CN" altLang="en-US" sz="20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1167457" y="1964618"/>
        <a:ext cx="793551" cy="681401"/>
      </dsp:txXfrm>
    </dsp:sp>
    <dsp:sp modelId="{78D7C88D-B8D6-4566-8792-32C3198602A6}">
      <dsp:nvSpPr>
        <dsp:cNvPr id="0" name=""/>
        <dsp:cNvSpPr/>
      </dsp:nvSpPr>
      <dsp:spPr>
        <a:xfrm>
          <a:off x="1016812" y="225303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9B9E6-8BC6-4C6A-8687-B5D97A591FFE}">
      <dsp:nvSpPr>
        <dsp:cNvPr id="0" name=""/>
        <dsp:cNvSpPr/>
      </dsp:nvSpPr>
      <dsp:spPr>
        <a:xfrm>
          <a:off x="0" y="1265813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BA340-8F9E-4074-BA65-9938D87B9A58}">
      <dsp:nvSpPr>
        <dsp:cNvPr id="0" name=""/>
        <dsp:cNvSpPr/>
      </dsp:nvSpPr>
      <dsp:spPr>
        <a:xfrm>
          <a:off x="787603" y="2122052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F845-D4E3-4A90-ADFC-DC3B9FBF3E93}">
      <dsp:nvSpPr>
        <dsp:cNvPr id="0" name=""/>
        <dsp:cNvSpPr/>
      </dsp:nvSpPr>
      <dsp:spPr>
        <a:xfrm>
          <a:off x="1978761" y="126283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信号处理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2156838" y="1415747"/>
        <a:ext cx="793551" cy="681401"/>
      </dsp:txXfrm>
    </dsp:sp>
    <dsp:sp modelId="{23AF3B9D-39F1-45DF-A3CD-5A0A3A7F23B0}">
      <dsp:nvSpPr>
        <dsp:cNvPr id="0" name=""/>
        <dsp:cNvSpPr/>
      </dsp:nvSpPr>
      <dsp:spPr>
        <a:xfrm>
          <a:off x="2770022" y="2116842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4641-2C3D-4EF4-A12D-A001D2FBA656}">
      <dsp:nvSpPr>
        <dsp:cNvPr id="0" name=""/>
        <dsp:cNvSpPr/>
      </dsp:nvSpPr>
      <dsp:spPr>
        <a:xfrm>
          <a:off x="2967532" y="1809474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0E61A-4E7F-4FD3-9538-69361B14344B}">
      <dsp:nvSpPr>
        <dsp:cNvPr id="0" name=""/>
        <dsp:cNvSpPr/>
      </dsp:nvSpPr>
      <dsp:spPr>
        <a:xfrm>
          <a:off x="2995574" y="224894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ACBC7-EA77-499B-97A7-755566483B33}">
      <dsp:nvSpPr>
        <dsp:cNvPr id="0" name=""/>
        <dsp:cNvSpPr/>
      </dsp:nvSpPr>
      <dsp:spPr>
        <a:xfrm>
          <a:off x="989380" y="720292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人工智能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1167457" y="873203"/>
        <a:ext cx="793551" cy="681401"/>
      </dsp:txXfrm>
    </dsp:sp>
    <dsp:sp modelId="{448FF165-9267-45F4-9A33-F9057B8EC40A}">
      <dsp:nvSpPr>
        <dsp:cNvPr id="0" name=""/>
        <dsp:cNvSpPr/>
      </dsp:nvSpPr>
      <dsp:spPr>
        <a:xfrm>
          <a:off x="1772107" y="733688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10D3A-9022-4C2E-A998-1B958EAF74A0}">
      <dsp:nvSpPr>
        <dsp:cNvPr id="0" name=""/>
        <dsp:cNvSpPr/>
      </dsp:nvSpPr>
      <dsp:spPr>
        <a:xfrm>
          <a:off x="1978761" y="171421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A31DE-5905-4AFE-BDAB-B3A1C94F6D0B}">
      <dsp:nvSpPr>
        <dsp:cNvPr id="0" name=""/>
        <dsp:cNvSpPr/>
      </dsp:nvSpPr>
      <dsp:spPr>
        <a:xfrm>
          <a:off x="2011070" y="608657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E2D2D-835F-45AF-B3F2-C78C38EE0624}">
      <dsp:nvSpPr>
        <dsp:cNvPr id="0" name=""/>
        <dsp:cNvSpPr/>
      </dsp:nvSpPr>
      <dsp:spPr>
        <a:xfrm>
          <a:off x="2967532" y="718059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视频处理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145609" y="870970"/>
        <a:ext cx="793551" cy="681401"/>
      </dsp:txXfrm>
    </dsp:sp>
    <dsp:sp modelId="{C93FA126-9455-47A1-8CD3-4A95683D1B23}">
      <dsp:nvSpPr>
        <dsp:cNvPr id="0" name=""/>
        <dsp:cNvSpPr/>
      </dsp:nvSpPr>
      <dsp:spPr>
        <a:xfrm>
          <a:off x="3962400" y="1155667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B656F-7EB8-4623-94AA-377150919C8A}">
      <dsp:nvSpPr>
        <dsp:cNvPr id="0" name=""/>
        <dsp:cNvSpPr/>
      </dsp:nvSpPr>
      <dsp:spPr>
        <a:xfrm>
          <a:off x="3956913" y="1273256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997B6-2EDC-483D-8CD6-0A6C988E65E4}">
      <dsp:nvSpPr>
        <dsp:cNvPr id="0" name=""/>
        <dsp:cNvSpPr/>
      </dsp:nvSpPr>
      <dsp:spPr>
        <a:xfrm>
          <a:off x="4181246" y="1290745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3EF0B-D5C1-4A8E-9369-DEF407D05C4D}">
      <dsp:nvSpPr>
        <dsp:cNvPr id="0" name=""/>
        <dsp:cNvSpPr/>
      </dsp:nvSpPr>
      <dsp:spPr>
        <a:xfrm>
          <a:off x="3956913" y="181840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自动驾驶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134990" y="334751"/>
        <a:ext cx="793551" cy="681401"/>
      </dsp:txXfrm>
    </dsp:sp>
    <dsp:sp modelId="{0F3F91CB-5A01-4FBB-AA1C-9BA7AD95A24A}">
      <dsp:nvSpPr>
        <dsp:cNvPr id="0" name=""/>
        <dsp:cNvSpPr/>
      </dsp:nvSpPr>
      <dsp:spPr>
        <a:xfrm>
          <a:off x="4951780" y="62428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478F6-6F2D-4A21-9691-0CD205BAEE1B}">
      <dsp:nvSpPr>
        <dsp:cNvPr id="0" name=""/>
        <dsp:cNvSpPr/>
      </dsp:nvSpPr>
      <dsp:spPr>
        <a:xfrm>
          <a:off x="4946294" y="732571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68474-5DBC-477A-9FEC-3D7937D50503}">
      <dsp:nvSpPr>
        <dsp:cNvPr id="0" name=""/>
        <dsp:cNvSpPr/>
      </dsp:nvSpPr>
      <dsp:spPr>
        <a:xfrm>
          <a:off x="5175503" y="75452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31146-563B-43C6-B56B-3D5944857B60}">
      <dsp:nvSpPr>
        <dsp:cNvPr id="0" name=""/>
        <dsp:cNvSpPr/>
      </dsp:nvSpPr>
      <dsp:spPr>
        <a:xfrm>
          <a:off x="4946294" y="182212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通信领域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124371" y="1975037"/>
        <a:ext cx="793551" cy="681401"/>
      </dsp:txXfrm>
    </dsp:sp>
    <dsp:sp modelId="{0B74BE2D-C80F-48F0-9B81-49490B37E827}">
      <dsp:nvSpPr>
        <dsp:cNvPr id="0" name=""/>
        <dsp:cNvSpPr/>
      </dsp:nvSpPr>
      <dsp:spPr>
        <a:xfrm>
          <a:off x="5174284" y="268692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9DA88-96DE-445B-BB41-246A77220C59}">
      <dsp:nvSpPr>
        <dsp:cNvPr id="0" name=""/>
        <dsp:cNvSpPr/>
      </dsp:nvSpPr>
      <dsp:spPr>
        <a:xfrm>
          <a:off x="3956913" y="2362810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4324F-E6CB-48CC-91C6-E4AF1A88A539}">
      <dsp:nvSpPr>
        <dsp:cNvPr id="0" name=""/>
        <dsp:cNvSpPr/>
      </dsp:nvSpPr>
      <dsp:spPr>
        <a:xfrm>
          <a:off x="4960924" y="279595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4CE1-14D6-4E6D-A4CA-3666E03FF356}">
      <dsp:nvSpPr>
        <dsp:cNvPr id="0" name=""/>
        <dsp:cNvSpPr/>
      </dsp:nvSpPr>
      <dsp:spPr>
        <a:xfrm>
          <a:off x="1977542" y="2356484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医疗设备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2155619" y="2509395"/>
        <a:ext cx="793551" cy="681401"/>
      </dsp:txXfrm>
    </dsp:sp>
    <dsp:sp modelId="{0ED3F847-C71B-40C6-A171-A8559024C126}">
      <dsp:nvSpPr>
        <dsp:cNvPr id="0" name=""/>
        <dsp:cNvSpPr/>
      </dsp:nvSpPr>
      <dsp:spPr>
        <a:xfrm>
          <a:off x="2010460" y="279409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EBF42-A0CB-4E7F-83B3-2116604D6238}">
      <dsp:nvSpPr>
        <dsp:cNvPr id="0" name=""/>
        <dsp:cNvSpPr/>
      </dsp:nvSpPr>
      <dsp:spPr>
        <a:xfrm>
          <a:off x="988771" y="2905355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D8D32-EEA1-411D-BB87-C58FF1998F6D}">
      <dsp:nvSpPr>
        <dsp:cNvPr id="0" name=""/>
        <dsp:cNvSpPr/>
      </dsp:nvSpPr>
      <dsp:spPr>
        <a:xfrm>
          <a:off x="1770887" y="291912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初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识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的技术优势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17356847"/>
              </p:ext>
            </p:extLst>
          </p:nvPr>
        </p:nvGraphicFramePr>
        <p:xfrm>
          <a:off x="1475656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3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70501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FPGA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的应用方向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33835471"/>
              </p:ext>
            </p:extLst>
          </p:nvPr>
        </p:nvGraphicFramePr>
        <p:xfrm>
          <a:off x="1524000" y="20608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93670331"/>
              </p:ext>
            </p:extLst>
          </p:nvPr>
        </p:nvGraphicFramePr>
        <p:xfrm>
          <a:off x="1385646" y="2182217"/>
          <a:ext cx="6372708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2426" y="267208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9125" y="369492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220" y="476031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是什么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25" y="4077072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Field Programmable Gate Array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， 简称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） ，译文：现场可编程门阵列，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一种以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数字电路为主的集成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芯片，属于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可编程逻辑器件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PLD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（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Programmable Logic Device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） 的一种。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00833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名词解释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26" name="Picture 2" descr="C:\Users\ADMINI~1\AppData\Local\Temp\SNAGHTML297f78c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32" y="1556792"/>
            <a:ext cx="5181124" cy="2417087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179" y="12687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发展历程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95" y="2420888"/>
            <a:ext cx="8415144" cy="261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4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179" y="12687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发展历程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44" y="1916832"/>
            <a:ext cx="61722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179" y="12687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发展历程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图片 5" descr="C:\Users\ADMINI~1\AppData\Local\Temp\SNAGHTML15d597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86" y="2357636"/>
            <a:ext cx="3239770" cy="34277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433008" y="183705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PLA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内部结构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157" y="184888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PROM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内部结构</a:t>
            </a:r>
          </a:p>
        </p:txBody>
      </p:sp>
      <p:pic>
        <p:nvPicPr>
          <p:cNvPr id="11" name="图片 10" descr="C:\Users\ADMINI~1\AppData\Local\Temp\SNAGHTML15a38f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7636"/>
            <a:ext cx="3239770" cy="3928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52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179" y="12687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发展历程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3008" y="1837056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GAL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内部结构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157" y="1848888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PAL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内部结构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3419475" cy="24244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2348880"/>
            <a:ext cx="2952328" cy="36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18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179" y="126876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 smtClean="0">
                <a:latin typeface="思源黑体 Light" pitchFamily="34" charset="-122"/>
                <a:ea typeface="思源黑体 Light" pitchFamily="34" charset="-122"/>
              </a:rPr>
              <a:t>发展历程</a:t>
            </a:r>
            <a:endParaRPr lang="zh-CN" altLang="en-US" sz="3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3008" y="183705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CPLD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内部结构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157" y="1848888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内部结构</a:t>
            </a: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67463" y="2636912"/>
            <a:ext cx="3599815" cy="25723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926381" y="2420888"/>
            <a:ext cx="3419475" cy="33991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52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79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初识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FPGA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157" y="1268760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FPGA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与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CPLD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性能比较</a:t>
            </a:r>
          </a:p>
        </p:txBody>
      </p:sp>
      <p:pic>
        <p:nvPicPr>
          <p:cNvPr id="11" name="图片 10" descr="C:\Users\ADMINI~1\AppData\Local\Temp\SNAGHTML1536df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5759450" cy="4298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</TotalTime>
  <Words>245</Words>
  <Application>Microsoft Office PowerPoint</Application>
  <PresentationFormat>全屏显示(4:3)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113</cp:revision>
  <dcterms:modified xsi:type="dcterms:W3CDTF">2020-04-13T08:35:10Z</dcterms:modified>
</cp:coreProperties>
</file>