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0" r:id="rId4"/>
    <p:sldId id="258" r:id="rId5"/>
    <p:sldId id="269" r:id="rId6"/>
    <p:sldId id="275" r:id="rId7"/>
    <p:sldId id="276" r:id="rId8"/>
    <p:sldId id="279" r:id="rId9"/>
    <p:sldId id="277" r:id="rId10"/>
    <p:sldId id="278" r:id="rId11"/>
    <p:sldId id="26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4CC1C-C79F-4275-BFAC-9A158D1C3C8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CE87A1-1CAB-4C26-B07D-55C241BBA577}">
      <dgm:prSet phldrT="[文本]"/>
      <dgm:spPr/>
      <dgm:t>
        <a:bodyPr/>
        <a:lstStyle/>
        <a:p>
          <a:r>
            <a:rPr lang="zh-CN" altLang="en-US" dirty="0" smtClean="0">
              <a:latin typeface="思源黑体 CN" pitchFamily="34" charset="-122"/>
              <a:ea typeface="思源黑体 CN" pitchFamily="34" charset="-122"/>
            </a:rPr>
            <a:t>征途</a:t>
          </a:r>
          <a:r>
            <a:rPr lang="en-US" altLang="zh-CN" dirty="0" smtClean="0">
              <a:latin typeface="思源黑体 CN" pitchFamily="34" charset="-122"/>
              <a:ea typeface="思源黑体 CN" pitchFamily="34" charset="-122"/>
            </a:rPr>
            <a:t>Pro</a:t>
          </a:r>
          <a:r>
            <a:rPr lang="zh-CN" altLang="en-US" dirty="0" smtClean="0">
              <a:latin typeface="思源黑体 CN" pitchFamily="34" charset="-122"/>
              <a:ea typeface="思源黑体 CN" pitchFamily="34" charset="-122"/>
            </a:rPr>
            <a:t>开发板简介</a:t>
          </a:r>
          <a:endParaRPr lang="zh-CN" altLang="en-US" dirty="0">
            <a:latin typeface="思源黑体 CN" pitchFamily="34" charset="-122"/>
            <a:ea typeface="思源黑体 CN" pitchFamily="34" charset="-122"/>
          </a:endParaRPr>
        </a:p>
      </dgm:t>
    </dgm:pt>
    <dgm:pt modelId="{1E7F0BD0-5622-4DD6-AD8D-ABEA070ADD7B}" type="parTrans" cxnId="{82488E4D-898E-438B-958C-C487BDF79254}">
      <dgm:prSet/>
      <dgm:spPr/>
      <dgm:t>
        <a:bodyPr/>
        <a:lstStyle/>
        <a:p>
          <a:endParaRPr lang="zh-CN" altLang="en-US"/>
        </a:p>
      </dgm:t>
    </dgm:pt>
    <dgm:pt modelId="{22CEA5A6-6603-4F98-92BC-E7818841A270}" type="sibTrans" cxnId="{82488E4D-898E-438B-958C-C487BDF79254}">
      <dgm:prSet/>
      <dgm:spPr/>
      <dgm:t>
        <a:bodyPr/>
        <a:lstStyle/>
        <a:p>
          <a:endParaRPr lang="zh-CN" altLang="en-US"/>
        </a:p>
      </dgm:t>
    </dgm:pt>
    <dgm:pt modelId="{240050FC-9727-40F0-B426-2F9C535C1729}">
      <dgm:prSet phldrT="[文本]"/>
      <dgm:spPr/>
      <dgm:t>
        <a:bodyPr/>
        <a:lstStyle/>
        <a:p>
          <a:r>
            <a:rPr lang="zh-CN" altLang="en-US" dirty="0" smtClean="0">
              <a:latin typeface="思源黑体 CN" pitchFamily="34" charset="-122"/>
              <a:ea typeface="思源黑体 CN" pitchFamily="34" charset="-122"/>
            </a:rPr>
            <a:t>我们选择</a:t>
          </a:r>
          <a:r>
            <a:rPr lang="en-US" altLang="zh-CN" dirty="0" smtClean="0">
              <a:latin typeface="思源黑体 CN" pitchFamily="34" charset="-122"/>
              <a:ea typeface="思源黑体 CN" pitchFamily="34" charset="-122"/>
            </a:rPr>
            <a:t>Cyclone IV</a:t>
          </a:r>
          <a:r>
            <a:rPr lang="zh-CN" altLang="en-US" dirty="0" smtClean="0">
              <a:latin typeface="思源黑体 CN" pitchFamily="34" charset="-122"/>
              <a:ea typeface="思源黑体 CN" pitchFamily="34" charset="-122"/>
            </a:rPr>
            <a:t>的理由</a:t>
          </a:r>
          <a:endParaRPr lang="zh-CN" altLang="en-US" dirty="0">
            <a:latin typeface="思源黑体 CN" pitchFamily="34" charset="-122"/>
            <a:ea typeface="思源黑体 CN" pitchFamily="34" charset="-122"/>
          </a:endParaRPr>
        </a:p>
      </dgm:t>
    </dgm:pt>
    <dgm:pt modelId="{280919E9-6985-4E0F-83A9-815BC1F4F0F6}" type="parTrans" cxnId="{AA13AAC3-61FA-4EE7-AC06-937A4266C2E2}">
      <dgm:prSet/>
      <dgm:spPr/>
      <dgm:t>
        <a:bodyPr/>
        <a:lstStyle/>
        <a:p>
          <a:endParaRPr lang="zh-CN" altLang="en-US"/>
        </a:p>
      </dgm:t>
    </dgm:pt>
    <dgm:pt modelId="{A26FB342-7BCB-4F10-ACB7-B995BCBEE30D}" type="sibTrans" cxnId="{AA13AAC3-61FA-4EE7-AC06-937A4266C2E2}">
      <dgm:prSet/>
      <dgm:spPr/>
      <dgm:t>
        <a:bodyPr/>
        <a:lstStyle/>
        <a:p>
          <a:endParaRPr lang="zh-CN" altLang="en-US"/>
        </a:p>
      </dgm:t>
    </dgm:pt>
    <dgm:pt modelId="{72CADAB3-DAFD-4C45-A569-90EAD7040DBD}">
      <dgm:prSet phldrT="[文本]"/>
      <dgm:spPr/>
      <dgm:t>
        <a:bodyPr/>
        <a:lstStyle/>
        <a:p>
          <a:r>
            <a:rPr lang="en-US" altLang="zh-CN" dirty="0" smtClean="0">
              <a:latin typeface="思源黑体 CN" pitchFamily="34" charset="-122"/>
              <a:ea typeface="思源黑体 CN" pitchFamily="34" charset="-122"/>
            </a:rPr>
            <a:t>Cyclone</a:t>
          </a:r>
          <a:r>
            <a:rPr lang="zh-CN" altLang="en-US" dirty="0" smtClean="0">
              <a:latin typeface="思源黑体 CN" pitchFamily="34" charset="-122"/>
              <a:ea typeface="思源黑体 CN" pitchFamily="34" charset="-122"/>
            </a:rPr>
            <a:t>系列芯片的命名方法</a:t>
          </a:r>
          <a:endParaRPr lang="zh-CN" altLang="en-US" dirty="0">
            <a:latin typeface="思源黑体 CN" pitchFamily="34" charset="-122"/>
            <a:ea typeface="思源黑体 CN" pitchFamily="34" charset="-122"/>
          </a:endParaRPr>
        </a:p>
      </dgm:t>
    </dgm:pt>
    <dgm:pt modelId="{419ABD5B-2ED1-46C9-A814-83752601A815}" type="parTrans" cxnId="{C82E576E-8AFC-4F4F-88EC-257247538AF3}">
      <dgm:prSet/>
      <dgm:spPr/>
      <dgm:t>
        <a:bodyPr/>
        <a:lstStyle/>
        <a:p>
          <a:endParaRPr lang="zh-CN" altLang="en-US"/>
        </a:p>
      </dgm:t>
    </dgm:pt>
    <dgm:pt modelId="{D5EDA7DF-EC20-45E5-BC78-664369785E3D}" type="sibTrans" cxnId="{C82E576E-8AFC-4F4F-88EC-257247538AF3}">
      <dgm:prSet/>
      <dgm:spPr/>
      <dgm:t>
        <a:bodyPr/>
        <a:lstStyle/>
        <a:p>
          <a:endParaRPr lang="zh-CN" altLang="en-US"/>
        </a:p>
      </dgm:t>
    </dgm:pt>
    <dgm:pt modelId="{A859A307-7F3C-45F5-B2EC-4E45225D33F8}">
      <dgm:prSet phldrT="[文本]"/>
      <dgm:spPr/>
      <dgm:t>
        <a:bodyPr/>
        <a:lstStyle/>
        <a:p>
          <a:r>
            <a:rPr lang="zh-CN" altLang="en-US" dirty="0" smtClean="0">
              <a:latin typeface="思源黑体 CN" pitchFamily="34" charset="-122"/>
              <a:ea typeface="思源黑体 CN" pitchFamily="34" charset="-122"/>
            </a:rPr>
            <a:t>国内外</a:t>
          </a:r>
          <a:r>
            <a:rPr lang="en-US" altLang="zh-CN" dirty="0" smtClean="0">
              <a:latin typeface="思源黑体 CN" pitchFamily="34" charset="-122"/>
              <a:ea typeface="思源黑体 CN" pitchFamily="34" charset="-122"/>
            </a:rPr>
            <a:t>FPGA</a:t>
          </a:r>
          <a:r>
            <a:rPr lang="zh-CN" altLang="en-US" dirty="0" smtClean="0">
              <a:latin typeface="思源黑体 CN" pitchFamily="34" charset="-122"/>
              <a:ea typeface="思源黑体 CN" pitchFamily="34" charset="-122"/>
            </a:rPr>
            <a:t>产业现状</a:t>
          </a:r>
          <a:endParaRPr lang="zh-CN" altLang="en-US" dirty="0">
            <a:latin typeface="思源黑体 CN" pitchFamily="34" charset="-122"/>
            <a:ea typeface="思源黑体 CN" pitchFamily="34" charset="-122"/>
          </a:endParaRPr>
        </a:p>
      </dgm:t>
    </dgm:pt>
    <dgm:pt modelId="{E95F74F7-CC4B-461D-AC53-BAB0A903C163}" type="parTrans" cxnId="{BCA19B7C-EAA1-4FA7-B44D-CED7B44DC0B0}">
      <dgm:prSet/>
      <dgm:spPr/>
      <dgm:t>
        <a:bodyPr/>
        <a:lstStyle/>
        <a:p>
          <a:endParaRPr lang="zh-CN" altLang="en-US"/>
        </a:p>
      </dgm:t>
    </dgm:pt>
    <dgm:pt modelId="{39B328D4-5A0D-412D-8741-1FC46340B722}" type="sibTrans" cxnId="{BCA19B7C-EAA1-4FA7-B44D-CED7B44DC0B0}">
      <dgm:prSet/>
      <dgm:spPr/>
      <dgm:t>
        <a:bodyPr/>
        <a:lstStyle/>
        <a:p>
          <a:endParaRPr lang="zh-CN" altLang="en-US"/>
        </a:p>
      </dgm:t>
    </dgm:pt>
    <dgm:pt modelId="{649A8631-CCF9-4256-8252-0EB6FF910CA6}">
      <dgm:prSet phldrT="[文本]"/>
      <dgm:spPr/>
      <dgm:t>
        <a:bodyPr/>
        <a:lstStyle/>
        <a:p>
          <a:r>
            <a:rPr lang="en-US" altLang="zh-CN" dirty="0" smtClean="0">
              <a:latin typeface="思源黑体 CN" pitchFamily="34" charset="-122"/>
              <a:ea typeface="思源黑体 CN" pitchFamily="34" charset="-122"/>
            </a:rPr>
            <a:t>FPGA</a:t>
          </a:r>
          <a:r>
            <a:rPr lang="zh-CN" altLang="en-US" dirty="0" smtClean="0">
              <a:latin typeface="思源黑体 CN" pitchFamily="34" charset="-122"/>
              <a:ea typeface="思源黑体 CN" pitchFamily="34" charset="-122"/>
            </a:rPr>
            <a:t>内部硬件结构简介</a:t>
          </a:r>
          <a:endParaRPr lang="zh-CN" altLang="en-US" dirty="0">
            <a:latin typeface="思源黑体 CN" pitchFamily="34" charset="-122"/>
            <a:ea typeface="思源黑体 CN" pitchFamily="34" charset="-122"/>
          </a:endParaRPr>
        </a:p>
      </dgm:t>
    </dgm:pt>
    <dgm:pt modelId="{55040CC8-2B41-4B55-BD4B-40612CA4806D}" type="parTrans" cxnId="{A737C97A-2962-4345-BDCA-E185A2C77B02}">
      <dgm:prSet/>
      <dgm:spPr/>
      <dgm:t>
        <a:bodyPr/>
        <a:lstStyle/>
        <a:p>
          <a:endParaRPr lang="zh-CN" altLang="en-US"/>
        </a:p>
      </dgm:t>
    </dgm:pt>
    <dgm:pt modelId="{8DFB51E2-513E-48BD-B18E-54878425907C}" type="sibTrans" cxnId="{A737C97A-2962-4345-BDCA-E185A2C77B02}">
      <dgm:prSet/>
      <dgm:spPr/>
      <dgm:t>
        <a:bodyPr/>
        <a:lstStyle/>
        <a:p>
          <a:endParaRPr lang="zh-CN" altLang="en-US"/>
        </a:p>
      </dgm:t>
    </dgm:pt>
    <dgm:pt modelId="{B4996F77-12EB-4D25-A0CA-4EB2AD72CA46}" type="pres">
      <dgm:prSet presAssocID="{4014CC1C-C79F-4275-BFAC-9A158D1C3C8B}" presName="linear" presStyleCnt="0">
        <dgm:presLayoutVars>
          <dgm:dir/>
          <dgm:animLvl val="lvl"/>
          <dgm:resizeHandles val="exact"/>
        </dgm:presLayoutVars>
      </dgm:prSet>
      <dgm:spPr/>
    </dgm:pt>
    <dgm:pt modelId="{A6665F0B-3BA2-43CC-AED1-C3706F2E3208}" type="pres">
      <dgm:prSet presAssocID="{DACE87A1-1CAB-4C26-B07D-55C241BBA577}" presName="parentLin" presStyleCnt="0"/>
      <dgm:spPr/>
    </dgm:pt>
    <dgm:pt modelId="{9A37FC5F-9ED1-401A-9DA9-1EF00A8819E0}" type="pres">
      <dgm:prSet presAssocID="{DACE87A1-1CAB-4C26-B07D-55C241BBA577}" presName="parentLeftMargin" presStyleLbl="node1" presStyleIdx="0" presStyleCnt="5"/>
      <dgm:spPr/>
    </dgm:pt>
    <dgm:pt modelId="{1071E831-84FF-4776-B0D5-68D04E50F04C}" type="pres">
      <dgm:prSet presAssocID="{DACE87A1-1CAB-4C26-B07D-55C241BBA5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6FE4A0-7092-4451-AA06-9644EC37C1EB}" type="pres">
      <dgm:prSet presAssocID="{DACE87A1-1CAB-4C26-B07D-55C241BBA577}" presName="negativeSpace" presStyleCnt="0"/>
      <dgm:spPr/>
    </dgm:pt>
    <dgm:pt modelId="{9B3479D1-D39C-4E4B-83BC-61098F182CD5}" type="pres">
      <dgm:prSet presAssocID="{DACE87A1-1CAB-4C26-B07D-55C241BBA577}" presName="childText" presStyleLbl="conFgAcc1" presStyleIdx="0" presStyleCnt="5">
        <dgm:presLayoutVars>
          <dgm:bulletEnabled val="1"/>
        </dgm:presLayoutVars>
      </dgm:prSet>
      <dgm:spPr/>
    </dgm:pt>
    <dgm:pt modelId="{C2B2BF98-A914-481F-B687-9CCE56EB0CE7}" type="pres">
      <dgm:prSet presAssocID="{22CEA5A6-6603-4F98-92BC-E7818841A270}" presName="spaceBetweenRectangles" presStyleCnt="0"/>
      <dgm:spPr/>
    </dgm:pt>
    <dgm:pt modelId="{876C54FD-0A41-46BA-A83C-802E0F60B521}" type="pres">
      <dgm:prSet presAssocID="{A859A307-7F3C-45F5-B2EC-4E45225D33F8}" presName="parentLin" presStyleCnt="0"/>
      <dgm:spPr/>
    </dgm:pt>
    <dgm:pt modelId="{BF72F144-DF03-46D0-85C9-0B191FE853ED}" type="pres">
      <dgm:prSet presAssocID="{A859A307-7F3C-45F5-B2EC-4E45225D33F8}" presName="parentLeftMargin" presStyleLbl="node1" presStyleIdx="0" presStyleCnt="5"/>
      <dgm:spPr/>
    </dgm:pt>
    <dgm:pt modelId="{27E634B5-75A2-452F-AFDF-FA29E773B9B6}" type="pres">
      <dgm:prSet presAssocID="{A859A307-7F3C-45F5-B2EC-4E45225D33F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085CEB-90B1-448B-B23F-03973A6DFC5E}" type="pres">
      <dgm:prSet presAssocID="{A859A307-7F3C-45F5-B2EC-4E45225D33F8}" presName="negativeSpace" presStyleCnt="0"/>
      <dgm:spPr/>
    </dgm:pt>
    <dgm:pt modelId="{A7125AB6-4000-4D0E-8128-674C25BD0AF0}" type="pres">
      <dgm:prSet presAssocID="{A859A307-7F3C-45F5-B2EC-4E45225D33F8}" presName="childText" presStyleLbl="conFgAcc1" presStyleIdx="1" presStyleCnt="5">
        <dgm:presLayoutVars>
          <dgm:bulletEnabled val="1"/>
        </dgm:presLayoutVars>
      </dgm:prSet>
      <dgm:spPr/>
    </dgm:pt>
    <dgm:pt modelId="{73168A10-CCD0-475E-97CC-5FF529F38D51}" type="pres">
      <dgm:prSet presAssocID="{39B328D4-5A0D-412D-8741-1FC46340B722}" presName="spaceBetweenRectangles" presStyleCnt="0"/>
      <dgm:spPr/>
    </dgm:pt>
    <dgm:pt modelId="{C4BE4FC6-A2E8-42C5-9156-D98276E30ADE}" type="pres">
      <dgm:prSet presAssocID="{240050FC-9727-40F0-B426-2F9C535C1729}" presName="parentLin" presStyleCnt="0"/>
      <dgm:spPr/>
    </dgm:pt>
    <dgm:pt modelId="{D0F7A673-EC3B-4252-8D6B-85E06963C39D}" type="pres">
      <dgm:prSet presAssocID="{240050FC-9727-40F0-B426-2F9C535C1729}" presName="parentLeftMargin" presStyleLbl="node1" presStyleIdx="1" presStyleCnt="5"/>
      <dgm:spPr/>
    </dgm:pt>
    <dgm:pt modelId="{3421B558-2E9C-4167-AC79-67B08F2B425D}" type="pres">
      <dgm:prSet presAssocID="{240050FC-9727-40F0-B426-2F9C535C172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38356C-65A4-4135-BE2F-DF88071657DC}" type="pres">
      <dgm:prSet presAssocID="{240050FC-9727-40F0-B426-2F9C535C1729}" presName="negativeSpace" presStyleCnt="0"/>
      <dgm:spPr/>
    </dgm:pt>
    <dgm:pt modelId="{77BE6EEB-77FD-41EC-90FE-0086E01AD1A6}" type="pres">
      <dgm:prSet presAssocID="{240050FC-9727-40F0-B426-2F9C535C1729}" presName="childText" presStyleLbl="conFgAcc1" presStyleIdx="2" presStyleCnt="5">
        <dgm:presLayoutVars>
          <dgm:bulletEnabled val="1"/>
        </dgm:presLayoutVars>
      </dgm:prSet>
      <dgm:spPr/>
    </dgm:pt>
    <dgm:pt modelId="{7DB5EB3A-A2F9-4C56-9828-0D677D023DC0}" type="pres">
      <dgm:prSet presAssocID="{A26FB342-7BCB-4F10-ACB7-B995BCBEE30D}" presName="spaceBetweenRectangles" presStyleCnt="0"/>
      <dgm:spPr/>
    </dgm:pt>
    <dgm:pt modelId="{27353CAD-955A-46E4-91EA-B81A35F494EF}" type="pres">
      <dgm:prSet presAssocID="{72CADAB3-DAFD-4C45-A569-90EAD7040DBD}" presName="parentLin" presStyleCnt="0"/>
      <dgm:spPr/>
    </dgm:pt>
    <dgm:pt modelId="{18AED1C9-0870-4D11-86B1-D9C4A84FF3C5}" type="pres">
      <dgm:prSet presAssocID="{72CADAB3-DAFD-4C45-A569-90EAD7040DBD}" presName="parentLeftMargin" presStyleLbl="node1" presStyleIdx="2" presStyleCnt="5"/>
      <dgm:spPr/>
    </dgm:pt>
    <dgm:pt modelId="{EB978DBA-9732-4ECD-AE49-0BD88060B0AF}" type="pres">
      <dgm:prSet presAssocID="{72CADAB3-DAFD-4C45-A569-90EAD7040DB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D2172-2276-4A4F-AFCD-DEDCEFE2790A}" type="pres">
      <dgm:prSet presAssocID="{72CADAB3-DAFD-4C45-A569-90EAD7040DBD}" presName="negativeSpace" presStyleCnt="0"/>
      <dgm:spPr/>
    </dgm:pt>
    <dgm:pt modelId="{A87EF133-E373-4A92-8782-AD4E9DCB51B5}" type="pres">
      <dgm:prSet presAssocID="{72CADAB3-DAFD-4C45-A569-90EAD7040DBD}" presName="childText" presStyleLbl="conFgAcc1" presStyleIdx="3" presStyleCnt="5">
        <dgm:presLayoutVars>
          <dgm:bulletEnabled val="1"/>
        </dgm:presLayoutVars>
      </dgm:prSet>
      <dgm:spPr/>
    </dgm:pt>
    <dgm:pt modelId="{DF169F10-0CD8-41B1-891F-F35EF4AC98C9}" type="pres">
      <dgm:prSet presAssocID="{D5EDA7DF-EC20-45E5-BC78-664369785E3D}" presName="spaceBetweenRectangles" presStyleCnt="0"/>
      <dgm:spPr/>
    </dgm:pt>
    <dgm:pt modelId="{66506F38-BB77-4485-8EE5-A0D4FBCBA45C}" type="pres">
      <dgm:prSet presAssocID="{649A8631-CCF9-4256-8252-0EB6FF910CA6}" presName="parentLin" presStyleCnt="0"/>
      <dgm:spPr/>
    </dgm:pt>
    <dgm:pt modelId="{9F8BFEDE-4751-4034-AC49-8CE96461978C}" type="pres">
      <dgm:prSet presAssocID="{649A8631-CCF9-4256-8252-0EB6FF910CA6}" presName="parentLeftMargin" presStyleLbl="node1" presStyleIdx="3" presStyleCnt="5"/>
      <dgm:spPr/>
    </dgm:pt>
    <dgm:pt modelId="{F4690AA9-0FAD-4E7F-B149-C2906391C413}" type="pres">
      <dgm:prSet presAssocID="{649A8631-CCF9-4256-8252-0EB6FF910CA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269B5-4F6B-402A-BC0B-D23F037A9F06}" type="pres">
      <dgm:prSet presAssocID="{649A8631-CCF9-4256-8252-0EB6FF910CA6}" presName="negativeSpace" presStyleCnt="0"/>
      <dgm:spPr/>
    </dgm:pt>
    <dgm:pt modelId="{93AA4737-6EEB-448F-A148-1024AD88416C}" type="pres">
      <dgm:prSet presAssocID="{649A8631-CCF9-4256-8252-0EB6FF910CA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6163367-B4F8-4DAC-8104-90EE8E71B60A}" type="presOf" srcId="{72CADAB3-DAFD-4C45-A569-90EAD7040DBD}" destId="{EB978DBA-9732-4ECD-AE49-0BD88060B0AF}" srcOrd="1" destOrd="0" presId="urn:microsoft.com/office/officeart/2005/8/layout/list1"/>
    <dgm:cxn modelId="{AA13AAC3-61FA-4EE7-AC06-937A4266C2E2}" srcId="{4014CC1C-C79F-4275-BFAC-9A158D1C3C8B}" destId="{240050FC-9727-40F0-B426-2F9C535C1729}" srcOrd="2" destOrd="0" parTransId="{280919E9-6985-4E0F-83A9-815BC1F4F0F6}" sibTransId="{A26FB342-7BCB-4F10-ACB7-B995BCBEE30D}"/>
    <dgm:cxn modelId="{C82E576E-8AFC-4F4F-88EC-257247538AF3}" srcId="{4014CC1C-C79F-4275-BFAC-9A158D1C3C8B}" destId="{72CADAB3-DAFD-4C45-A569-90EAD7040DBD}" srcOrd="3" destOrd="0" parTransId="{419ABD5B-2ED1-46C9-A814-83752601A815}" sibTransId="{D5EDA7DF-EC20-45E5-BC78-664369785E3D}"/>
    <dgm:cxn modelId="{82488E4D-898E-438B-958C-C487BDF79254}" srcId="{4014CC1C-C79F-4275-BFAC-9A158D1C3C8B}" destId="{DACE87A1-1CAB-4C26-B07D-55C241BBA577}" srcOrd="0" destOrd="0" parTransId="{1E7F0BD0-5622-4DD6-AD8D-ABEA070ADD7B}" sibTransId="{22CEA5A6-6603-4F98-92BC-E7818841A270}"/>
    <dgm:cxn modelId="{BCA19B7C-EAA1-4FA7-B44D-CED7B44DC0B0}" srcId="{4014CC1C-C79F-4275-BFAC-9A158D1C3C8B}" destId="{A859A307-7F3C-45F5-B2EC-4E45225D33F8}" srcOrd="1" destOrd="0" parTransId="{E95F74F7-CC4B-461D-AC53-BAB0A903C163}" sibTransId="{39B328D4-5A0D-412D-8741-1FC46340B722}"/>
    <dgm:cxn modelId="{007332D7-1BC3-4AA6-9577-B6BB0B7084D7}" type="presOf" srcId="{240050FC-9727-40F0-B426-2F9C535C1729}" destId="{D0F7A673-EC3B-4252-8D6B-85E06963C39D}" srcOrd="0" destOrd="0" presId="urn:microsoft.com/office/officeart/2005/8/layout/list1"/>
    <dgm:cxn modelId="{BD32435B-43FE-47A8-81AA-A35FEA452693}" type="presOf" srcId="{649A8631-CCF9-4256-8252-0EB6FF910CA6}" destId="{F4690AA9-0FAD-4E7F-B149-C2906391C413}" srcOrd="1" destOrd="0" presId="urn:microsoft.com/office/officeart/2005/8/layout/list1"/>
    <dgm:cxn modelId="{0FA028AD-FE62-4FD9-A0CD-11AAD6D208C5}" type="presOf" srcId="{DACE87A1-1CAB-4C26-B07D-55C241BBA577}" destId="{1071E831-84FF-4776-B0D5-68D04E50F04C}" srcOrd="1" destOrd="0" presId="urn:microsoft.com/office/officeart/2005/8/layout/list1"/>
    <dgm:cxn modelId="{ADDB60FB-0610-4D18-8AF2-8B4583A92EB1}" type="presOf" srcId="{72CADAB3-DAFD-4C45-A569-90EAD7040DBD}" destId="{18AED1C9-0870-4D11-86B1-D9C4A84FF3C5}" srcOrd="0" destOrd="0" presId="urn:microsoft.com/office/officeart/2005/8/layout/list1"/>
    <dgm:cxn modelId="{BDB0A54B-5915-4B38-BD9E-0832E7F1EBF8}" type="presOf" srcId="{A859A307-7F3C-45F5-B2EC-4E45225D33F8}" destId="{BF72F144-DF03-46D0-85C9-0B191FE853ED}" srcOrd="0" destOrd="0" presId="urn:microsoft.com/office/officeart/2005/8/layout/list1"/>
    <dgm:cxn modelId="{D7D8235F-6D4A-4AAF-B2AD-6B43EE1026D4}" type="presOf" srcId="{DACE87A1-1CAB-4C26-B07D-55C241BBA577}" destId="{9A37FC5F-9ED1-401A-9DA9-1EF00A8819E0}" srcOrd="0" destOrd="0" presId="urn:microsoft.com/office/officeart/2005/8/layout/list1"/>
    <dgm:cxn modelId="{A737C97A-2962-4345-BDCA-E185A2C77B02}" srcId="{4014CC1C-C79F-4275-BFAC-9A158D1C3C8B}" destId="{649A8631-CCF9-4256-8252-0EB6FF910CA6}" srcOrd="4" destOrd="0" parTransId="{55040CC8-2B41-4B55-BD4B-40612CA4806D}" sibTransId="{8DFB51E2-513E-48BD-B18E-54878425907C}"/>
    <dgm:cxn modelId="{4BB4C37C-EF85-47C7-BBA7-3A5124481BAA}" type="presOf" srcId="{4014CC1C-C79F-4275-BFAC-9A158D1C3C8B}" destId="{B4996F77-12EB-4D25-A0CA-4EB2AD72CA46}" srcOrd="0" destOrd="0" presId="urn:microsoft.com/office/officeart/2005/8/layout/list1"/>
    <dgm:cxn modelId="{DE23C49D-75F0-4A30-AA19-E182B27CD098}" type="presOf" srcId="{A859A307-7F3C-45F5-B2EC-4E45225D33F8}" destId="{27E634B5-75A2-452F-AFDF-FA29E773B9B6}" srcOrd="1" destOrd="0" presId="urn:microsoft.com/office/officeart/2005/8/layout/list1"/>
    <dgm:cxn modelId="{DFDEAA96-B51B-4BF2-9A6B-A499F2E7FA44}" type="presOf" srcId="{649A8631-CCF9-4256-8252-0EB6FF910CA6}" destId="{9F8BFEDE-4751-4034-AC49-8CE96461978C}" srcOrd="0" destOrd="0" presId="urn:microsoft.com/office/officeart/2005/8/layout/list1"/>
    <dgm:cxn modelId="{221404BF-91E1-40D8-9345-FC38B42C27DC}" type="presOf" srcId="{240050FC-9727-40F0-B426-2F9C535C1729}" destId="{3421B558-2E9C-4167-AC79-67B08F2B425D}" srcOrd="1" destOrd="0" presId="urn:microsoft.com/office/officeart/2005/8/layout/list1"/>
    <dgm:cxn modelId="{F15FBC27-F9AE-457F-8FBE-125D0473252B}" type="presParOf" srcId="{B4996F77-12EB-4D25-A0CA-4EB2AD72CA46}" destId="{A6665F0B-3BA2-43CC-AED1-C3706F2E3208}" srcOrd="0" destOrd="0" presId="urn:microsoft.com/office/officeart/2005/8/layout/list1"/>
    <dgm:cxn modelId="{E312DEEC-4F43-4C74-BE0B-E686B4D50C3B}" type="presParOf" srcId="{A6665F0B-3BA2-43CC-AED1-C3706F2E3208}" destId="{9A37FC5F-9ED1-401A-9DA9-1EF00A8819E0}" srcOrd="0" destOrd="0" presId="urn:microsoft.com/office/officeart/2005/8/layout/list1"/>
    <dgm:cxn modelId="{A62C56FD-7973-4EE7-BB20-7EF2A5DE34B0}" type="presParOf" srcId="{A6665F0B-3BA2-43CC-AED1-C3706F2E3208}" destId="{1071E831-84FF-4776-B0D5-68D04E50F04C}" srcOrd="1" destOrd="0" presId="urn:microsoft.com/office/officeart/2005/8/layout/list1"/>
    <dgm:cxn modelId="{41782019-85AC-4229-8298-60531185C35A}" type="presParOf" srcId="{B4996F77-12EB-4D25-A0CA-4EB2AD72CA46}" destId="{D36FE4A0-7092-4451-AA06-9644EC37C1EB}" srcOrd="1" destOrd="0" presId="urn:microsoft.com/office/officeart/2005/8/layout/list1"/>
    <dgm:cxn modelId="{C4277C8E-64DB-4BD3-9BA3-1D85241AD481}" type="presParOf" srcId="{B4996F77-12EB-4D25-A0CA-4EB2AD72CA46}" destId="{9B3479D1-D39C-4E4B-83BC-61098F182CD5}" srcOrd="2" destOrd="0" presId="urn:microsoft.com/office/officeart/2005/8/layout/list1"/>
    <dgm:cxn modelId="{E4073A03-B8AE-4C99-85A9-16302FB6CA7C}" type="presParOf" srcId="{B4996F77-12EB-4D25-A0CA-4EB2AD72CA46}" destId="{C2B2BF98-A914-481F-B687-9CCE56EB0CE7}" srcOrd="3" destOrd="0" presId="urn:microsoft.com/office/officeart/2005/8/layout/list1"/>
    <dgm:cxn modelId="{3DAC50F0-2726-4647-A83D-1377BD3A8132}" type="presParOf" srcId="{B4996F77-12EB-4D25-A0CA-4EB2AD72CA46}" destId="{876C54FD-0A41-46BA-A83C-802E0F60B521}" srcOrd="4" destOrd="0" presId="urn:microsoft.com/office/officeart/2005/8/layout/list1"/>
    <dgm:cxn modelId="{EB1ABB8E-3E20-4C15-AFA9-909DFADC44E2}" type="presParOf" srcId="{876C54FD-0A41-46BA-A83C-802E0F60B521}" destId="{BF72F144-DF03-46D0-85C9-0B191FE853ED}" srcOrd="0" destOrd="0" presId="urn:microsoft.com/office/officeart/2005/8/layout/list1"/>
    <dgm:cxn modelId="{8EA1BE0A-1321-4635-B617-A4A77203D91C}" type="presParOf" srcId="{876C54FD-0A41-46BA-A83C-802E0F60B521}" destId="{27E634B5-75A2-452F-AFDF-FA29E773B9B6}" srcOrd="1" destOrd="0" presId="urn:microsoft.com/office/officeart/2005/8/layout/list1"/>
    <dgm:cxn modelId="{682FE628-BEB3-4A48-929A-E88C0AB9C28D}" type="presParOf" srcId="{B4996F77-12EB-4D25-A0CA-4EB2AD72CA46}" destId="{EA085CEB-90B1-448B-B23F-03973A6DFC5E}" srcOrd="5" destOrd="0" presId="urn:microsoft.com/office/officeart/2005/8/layout/list1"/>
    <dgm:cxn modelId="{CEBF0637-C3D7-4EB7-B535-ED37398C08A3}" type="presParOf" srcId="{B4996F77-12EB-4D25-A0CA-4EB2AD72CA46}" destId="{A7125AB6-4000-4D0E-8128-674C25BD0AF0}" srcOrd="6" destOrd="0" presId="urn:microsoft.com/office/officeart/2005/8/layout/list1"/>
    <dgm:cxn modelId="{D7C1DA77-7A77-4E63-B9AD-F26D07AB8C31}" type="presParOf" srcId="{B4996F77-12EB-4D25-A0CA-4EB2AD72CA46}" destId="{73168A10-CCD0-475E-97CC-5FF529F38D51}" srcOrd="7" destOrd="0" presId="urn:microsoft.com/office/officeart/2005/8/layout/list1"/>
    <dgm:cxn modelId="{1A2B48C1-1E28-4418-A2F4-781D86B4BD24}" type="presParOf" srcId="{B4996F77-12EB-4D25-A0CA-4EB2AD72CA46}" destId="{C4BE4FC6-A2E8-42C5-9156-D98276E30ADE}" srcOrd="8" destOrd="0" presId="urn:microsoft.com/office/officeart/2005/8/layout/list1"/>
    <dgm:cxn modelId="{3C0B63A1-3F30-45F5-930C-18B1B1A5318D}" type="presParOf" srcId="{C4BE4FC6-A2E8-42C5-9156-D98276E30ADE}" destId="{D0F7A673-EC3B-4252-8D6B-85E06963C39D}" srcOrd="0" destOrd="0" presId="urn:microsoft.com/office/officeart/2005/8/layout/list1"/>
    <dgm:cxn modelId="{D4B2382C-8752-410A-9779-F2A04E2858A0}" type="presParOf" srcId="{C4BE4FC6-A2E8-42C5-9156-D98276E30ADE}" destId="{3421B558-2E9C-4167-AC79-67B08F2B425D}" srcOrd="1" destOrd="0" presId="urn:microsoft.com/office/officeart/2005/8/layout/list1"/>
    <dgm:cxn modelId="{055E5A4D-70E7-4C55-B3DA-DA26B421E7CF}" type="presParOf" srcId="{B4996F77-12EB-4D25-A0CA-4EB2AD72CA46}" destId="{2338356C-65A4-4135-BE2F-DF88071657DC}" srcOrd="9" destOrd="0" presId="urn:microsoft.com/office/officeart/2005/8/layout/list1"/>
    <dgm:cxn modelId="{28CC4746-F192-4C18-BD79-FD4C4BFCBE8C}" type="presParOf" srcId="{B4996F77-12EB-4D25-A0CA-4EB2AD72CA46}" destId="{77BE6EEB-77FD-41EC-90FE-0086E01AD1A6}" srcOrd="10" destOrd="0" presId="urn:microsoft.com/office/officeart/2005/8/layout/list1"/>
    <dgm:cxn modelId="{1FCC80F2-FB22-4B56-BB19-888EA3AF2AD9}" type="presParOf" srcId="{B4996F77-12EB-4D25-A0CA-4EB2AD72CA46}" destId="{7DB5EB3A-A2F9-4C56-9828-0D677D023DC0}" srcOrd="11" destOrd="0" presId="urn:microsoft.com/office/officeart/2005/8/layout/list1"/>
    <dgm:cxn modelId="{B1089F96-A989-4444-9230-04D476987AC7}" type="presParOf" srcId="{B4996F77-12EB-4D25-A0CA-4EB2AD72CA46}" destId="{27353CAD-955A-46E4-91EA-B81A35F494EF}" srcOrd="12" destOrd="0" presId="urn:microsoft.com/office/officeart/2005/8/layout/list1"/>
    <dgm:cxn modelId="{3C549012-786F-42A4-B408-E671D54B73D9}" type="presParOf" srcId="{27353CAD-955A-46E4-91EA-B81A35F494EF}" destId="{18AED1C9-0870-4D11-86B1-D9C4A84FF3C5}" srcOrd="0" destOrd="0" presId="urn:microsoft.com/office/officeart/2005/8/layout/list1"/>
    <dgm:cxn modelId="{36CD187A-CBFD-42B0-A3F0-B6CD6D09CAF9}" type="presParOf" srcId="{27353CAD-955A-46E4-91EA-B81A35F494EF}" destId="{EB978DBA-9732-4ECD-AE49-0BD88060B0AF}" srcOrd="1" destOrd="0" presId="urn:microsoft.com/office/officeart/2005/8/layout/list1"/>
    <dgm:cxn modelId="{C5C50AD7-E921-4623-B426-209ECC7CE416}" type="presParOf" srcId="{B4996F77-12EB-4D25-A0CA-4EB2AD72CA46}" destId="{21ED2172-2276-4A4F-AFCD-DEDCEFE2790A}" srcOrd="13" destOrd="0" presId="urn:microsoft.com/office/officeart/2005/8/layout/list1"/>
    <dgm:cxn modelId="{2B4BF1CA-40D0-4E7C-A17D-65A2EAACE5FE}" type="presParOf" srcId="{B4996F77-12EB-4D25-A0CA-4EB2AD72CA46}" destId="{A87EF133-E373-4A92-8782-AD4E9DCB51B5}" srcOrd="14" destOrd="0" presId="urn:microsoft.com/office/officeart/2005/8/layout/list1"/>
    <dgm:cxn modelId="{22F223B8-B8E3-4248-8313-A197D214FC3B}" type="presParOf" srcId="{B4996F77-12EB-4D25-A0CA-4EB2AD72CA46}" destId="{DF169F10-0CD8-41B1-891F-F35EF4AC98C9}" srcOrd="15" destOrd="0" presId="urn:microsoft.com/office/officeart/2005/8/layout/list1"/>
    <dgm:cxn modelId="{CE749B62-8342-4B9B-AB59-AE98C6203443}" type="presParOf" srcId="{B4996F77-12EB-4D25-A0CA-4EB2AD72CA46}" destId="{66506F38-BB77-4485-8EE5-A0D4FBCBA45C}" srcOrd="16" destOrd="0" presId="urn:microsoft.com/office/officeart/2005/8/layout/list1"/>
    <dgm:cxn modelId="{7B1E2E71-DECF-4F51-A705-13F77B8CE8B9}" type="presParOf" srcId="{66506F38-BB77-4485-8EE5-A0D4FBCBA45C}" destId="{9F8BFEDE-4751-4034-AC49-8CE96461978C}" srcOrd="0" destOrd="0" presId="urn:microsoft.com/office/officeart/2005/8/layout/list1"/>
    <dgm:cxn modelId="{BCF85287-25D2-4806-A09B-FD1C27054757}" type="presParOf" srcId="{66506F38-BB77-4485-8EE5-A0D4FBCBA45C}" destId="{F4690AA9-0FAD-4E7F-B149-C2906391C413}" srcOrd="1" destOrd="0" presId="urn:microsoft.com/office/officeart/2005/8/layout/list1"/>
    <dgm:cxn modelId="{888A9476-CB3C-43AF-95BF-67AE0F6EC1A7}" type="presParOf" srcId="{B4996F77-12EB-4D25-A0CA-4EB2AD72CA46}" destId="{617269B5-4F6B-402A-BC0B-D23F037A9F06}" srcOrd="17" destOrd="0" presId="urn:microsoft.com/office/officeart/2005/8/layout/list1"/>
    <dgm:cxn modelId="{65817974-BC9D-42A5-B906-4217620E53C2}" type="presParOf" srcId="{B4996F77-12EB-4D25-A0CA-4EB2AD72CA46}" destId="{93AA4737-6EEB-448F-A148-1024AD88416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79D1-D39C-4E4B-83BC-61098F182CD5}">
      <dsp:nvSpPr>
        <dsp:cNvPr id="0" name=""/>
        <dsp:cNvSpPr/>
      </dsp:nvSpPr>
      <dsp:spPr>
        <a:xfrm>
          <a:off x="0" y="30507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1E831-84FF-4776-B0D5-68D04E50F04C}">
      <dsp:nvSpPr>
        <dsp:cNvPr id="0" name=""/>
        <dsp:cNvSpPr/>
      </dsp:nvSpPr>
      <dsp:spPr>
        <a:xfrm>
          <a:off x="304800" y="39399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思源黑体 CN" pitchFamily="34" charset="-122"/>
              <a:ea typeface="思源黑体 CN" pitchFamily="34" charset="-122"/>
            </a:rPr>
            <a:t>征途</a:t>
          </a:r>
          <a:r>
            <a:rPr lang="en-US" altLang="zh-CN" sz="1800" kern="1200" dirty="0" smtClean="0">
              <a:latin typeface="思源黑体 CN" pitchFamily="34" charset="-122"/>
              <a:ea typeface="思源黑体 CN" pitchFamily="34" charset="-122"/>
            </a:rPr>
            <a:t>Pro</a:t>
          </a:r>
          <a:r>
            <a:rPr lang="zh-CN" altLang="en-US" sz="1800" kern="1200" dirty="0" smtClean="0">
              <a:latin typeface="思源黑体 CN" pitchFamily="34" charset="-122"/>
              <a:ea typeface="思源黑体 CN" pitchFamily="34" charset="-122"/>
            </a:rPr>
            <a:t>开发板简介</a:t>
          </a:r>
          <a:endParaRPr lang="zh-CN" altLang="en-US" sz="18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30739" y="65338"/>
        <a:ext cx="4215322" cy="479482"/>
      </dsp:txXfrm>
    </dsp:sp>
    <dsp:sp modelId="{A7125AB6-4000-4D0E-8128-674C25BD0AF0}">
      <dsp:nvSpPr>
        <dsp:cNvPr id="0" name=""/>
        <dsp:cNvSpPr/>
      </dsp:nvSpPr>
      <dsp:spPr>
        <a:xfrm>
          <a:off x="0" y="11215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634B5-75A2-452F-AFDF-FA29E773B9B6}">
      <dsp:nvSpPr>
        <dsp:cNvPr id="0" name=""/>
        <dsp:cNvSpPr/>
      </dsp:nvSpPr>
      <dsp:spPr>
        <a:xfrm>
          <a:off x="304800" y="855879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思源黑体 CN" pitchFamily="34" charset="-122"/>
              <a:ea typeface="思源黑体 CN" pitchFamily="34" charset="-122"/>
            </a:rPr>
            <a:t>国内外</a:t>
          </a:r>
          <a:r>
            <a:rPr lang="en-US" altLang="zh-CN" sz="1800" kern="1200" dirty="0" smtClean="0">
              <a:latin typeface="思源黑体 CN" pitchFamily="34" charset="-122"/>
              <a:ea typeface="思源黑体 CN" pitchFamily="34" charset="-122"/>
            </a:rPr>
            <a:t>FPGA</a:t>
          </a:r>
          <a:r>
            <a:rPr lang="zh-CN" altLang="en-US" sz="1800" kern="1200" dirty="0" smtClean="0">
              <a:latin typeface="思源黑体 CN" pitchFamily="34" charset="-122"/>
              <a:ea typeface="思源黑体 CN" pitchFamily="34" charset="-122"/>
            </a:rPr>
            <a:t>产业现状</a:t>
          </a:r>
          <a:endParaRPr lang="zh-CN" altLang="en-US" sz="18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30739" y="881818"/>
        <a:ext cx="4215322" cy="479482"/>
      </dsp:txXfrm>
    </dsp:sp>
    <dsp:sp modelId="{77BE6EEB-77FD-41EC-90FE-0086E01AD1A6}">
      <dsp:nvSpPr>
        <dsp:cNvPr id="0" name=""/>
        <dsp:cNvSpPr/>
      </dsp:nvSpPr>
      <dsp:spPr>
        <a:xfrm>
          <a:off x="0" y="19380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1B558-2E9C-4167-AC79-67B08F2B425D}">
      <dsp:nvSpPr>
        <dsp:cNvPr id="0" name=""/>
        <dsp:cNvSpPr/>
      </dsp:nvSpPr>
      <dsp:spPr>
        <a:xfrm>
          <a:off x="304800" y="1672359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思源黑体 CN" pitchFamily="34" charset="-122"/>
              <a:ea typeface="思源黑体 CN" pitchFamily="34" charset="-122"/>
            </a:rPr>
            <a:t>我们选择</a:t>
          </a:r>
          <a:r>
            <a:rPr lang="en-US" altLang="zh-CN" sz="1800" kern="1200" dirty="0" smtClean="0">
              <a:latin typeface="思源黑体 CN" pitchFamily="34" charset="-122"/>
              <a:ea typeface="思源黑体 CN" pitchFamily="34" charset="-122"/>
            </a:rPr>
            <a:t>Cyclone IV</a:t>
          </a:r>
          <a:r>
            <a:rPr lang="zh-CN" altLang="en-US" sz="1800" kern="1200" dirty="0" smtClean="0">
              <a:latin typeface="思源黑体 CN" pitchFamily="34" charset="-122"/>
              <a:ea typeface="思源黑体 CN" pitchFamily="34" charset="-122"/>
            </a:rPr>
            <a:t>的理由</a:t>
          </a:r>
          <a:endParaRPr lang="zh-CN" altLang="en-US" sz="18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30739" y="1698298"/>
        <a:ext cx="4215322" cy="479482"/>
      </dsp:txXfrm>
    </dsp:sp>
    <dsp:sp modelId="{A87EF133-E373-4A92-8782-AD4E9DCB51B5}">
      <dsp:nvSpPr>
        <dsp:cNvPr id="0" name=""/>
        <dsp:cNvSpPr/>
      </dsp:nvSpPr>
      <dsp:spPr>
        <a:xfrm>
          <a:off x="0" y="27545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78DBA-9732-4ECD-AE49-0BD88060B0AF}">
      <dsp:nvSpPr>
        <dsp:cNvPr id="0" name=""/>
        <dsp:cNvSpPr/>
      </dsp:nvSpPr>
      <dsp:spPr>
        <a:xfrm>
          <a:off x="304800" y="2488840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思源黑体 CN" pitchFamily="34" charset="-122"/>
              <a:ea typeface="思源黑体 CN" pitchFamily="34" charset="-122"/>
            </a:rPr>
            <a:t>Cyclone</a:t>
          </a:r>
          <a:r>
            <a:rPr lang="zh-CN" altLang="en-US" sz="1800" kern="1200" dirty="0" smtClean="0">
              <a:latin typeface="思源黑体 CN" pitchFamily="34" charset="-122"/>
              <a:ea typeface="思源黑体 CN" pitchFamily="34" charset="-122"/>
            </a:rPr>
            <a:t>系列芯片的命名方法</a:t>
          </a:r>
          <a:endParaRPr lang="zh-CN" altLang="en-US" sz="18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30739" y="2514779"/>
        <a:ext cx="4215322" cy="479482"/>
      </dsp:txXfrm>
    </dsp:sp>
    <dsp:sp modelId="{93AA4737-6EEB-448F-A148-1024AD88416C}">
      <dsp:nvSpPr>
        <dsp:cNvPr id="0" name=""/>
        <dsp:cNvSpPr/>
      </dsp:nvSpPr>
      <dsp:spPr>
        <a:xfrm>
          <a:off x="0" y="357100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90AA9-0FAD-4E7F-B149-C2906391C413}">
      <dsp:nvSpPr>
        <dsp:cNvPr id="0" name=""/>
        <dsp:cNvSpPr/>
      </dsp:nvSpPr>
      <dsp:spPr>
        <a:xfrm>
          <a:off x="304800" y="3305320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思源黑体 CN" pitchFamily="34" charset="-122"/>
              <a:ea typeface="思源黑体 CN" pitchFamily="34" charset="-122"/>
            </a:rPr>
            <a:t>FPGA</a:t>
          </a:r>
          <a:r>
            <a:rPr lang="zh-CN" altLang="en-US" sz="1800" kern="1200" dirty="0" smtClean="0">
              <a:latin typeface="思源黑体 CN" pitchFamily="34" charset="-122"/>
              <a:ea typeface="思源黑体 CN" pitchFamily="34" charset="-122"/>
            </a:rPr>
            <a:t>内部硬件结构简介</a:t>
          </a:r>
          <a:endParaRPr lang="zh-CN" altLang="en-US" sz="18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30739" y="3331259"/>
        <a:ext cx="42153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征途</a:t>
            </a:r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_Pro</a:t>
            </a:r>
            <a:r>
              <a:rPr lang="zh-CN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开发板资源介绍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4197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征途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_Pro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开发板资源介绍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19675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90867753"/>
              </p:ext>
            </p:extLst>
          </p:nvPr>
        </p:nvGraphicFramePr>
        <p:xfrm>
          <a:off x="1835696" y="196619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征途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Pro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开发板简介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197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征途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_Pro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开发板资源介绍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592" y="2086992"/>
            <a:ext cx="5573135" cy="3888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197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征途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_Pro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开发板资源介绍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277" y="198884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国外企业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459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思源黑体 CN" pitchFamily="34" charset="-122"/>
                <a:ea typeface="思源黑体 CN" pitchFamily="34" charset="-122"/>
              </a:rPr>
              <a:t>2.  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国内外</a:t>
            </a:r>
            <a:r>
              <a:rPr lang="en-US" altLang="zh-CN" sz="32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产业现状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 descr="201279213817"/>
          <p:cNvPicPr/>
          <p:nvPr/>
        </p:nvPicPr>
        <p:blipFill>
          <a:blip r:embed="rId2"/>
          <a:stretch>
            <a:fillRect/>
          </a:stretch>
        </p:blipFill>
        <p:spPr>
          <a:xfrm>
            <a:off x="811941" y="2708920"/>
            <a:ext cx="3239770" cy="121348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081902" y="2322839"/>
            <a:ext cx="3239770" cy="198564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5083514" y="4582339"/>
            <a:ext cx="3239770" cy="90424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" y="4308484"/>
            <a:ext cx="3240000" cy="145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4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197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征途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_Pro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开发板资源介绍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26876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atin typeface="思源黑体 Light" pitchFamily="34" charset="-122"/>
                <a:ea typeface="思源黑体 Light" pitchFamily="34" charset="-122"/>
              </a:rPr>
              <a:t>国内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企业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16668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86397"/>
            <a:ext cx="20097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18" y="3447032"/>
            <a:ext cx="22479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72" y="3399408"/>
            <a:ext cx="28765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12" y="2090731"/>
            <a:ext cx="1512044" cy="10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85" y="4692004"/>
            <a:ext cx="23526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5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197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征途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_Pro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开发板资源介绍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5546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dirty="0" smtClean="0">
                <a:latin typeface="思源黑体 CN" pitchFamily="34" charset="-122"/>
                <a:ea typeface="思源黑体 CN" pitchFamily="34" charset="-122"/>
              </a:rPr>
              <a:t>3.  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我们</a:t>
            </a:r>
            <a:r>
              <a:rPr lang="zh-CN" altLang="en-US" sz="3200" dirty="0">
                <a:latin typeface="思源黑体 CN" pitchFamily="34" charset="-122"/>
                <a:ea typeface="思源黑体 CN" pitchFamily="34" charset="-122"/>
              </a:rPr>
              <a:t>选择</a:t>
            </a:r>
            <a:r>
              <a:rPr lang="en-US" altLang="zh-CN" sz="3200" dirty="0">
                <a:latin typeface="思源黑体 CN" pitchFamily="34" charset="-122"/>
                <a:ea typeface="思源黑体 CN" pitchFamily="34" charset="-122"/>
              </a:rPr>
              <a:t>Cyclone IV</a:t>
            </a:r>
            <a:r>
              <a:rPr lang="zh-CN" altLang="en-US" sz="3200" dirty="0">
                <a:latin typeface="思源黑体 CN" pitchFamily="34" charset="-122"/>
                <a:ea typeface="思源黑体 CN" pitchFamily="34" charset="-122"/>
              </a:rPr>
              <a:t>的理由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9" y="2060848"/>
            <a:ext cx="32575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6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197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征途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_Pro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开发板资源介绍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592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思源黑体 CN" pitchFamily="34" charset="-122"/>
                <a:ea typeface="思源黑体 CN" pitchFamily="34" charset="-122"/>
              </a:rPr>
              <a:t>4</a:t>
            </a:r>
            <a:r>
              <a:rPr lang="en-US" altLang="zh-CN" sz="3200" dirty="0" smtClean="0">
                <a:latin typeface="思源黑体 CN" pitchFamily="34" charset="-122"/>
                <a:ea typeface="思源黑体 CN" pitchFamily="34" charset="-122"/>
              </a:rPr>
              <a:t>.  </a:t>
            </a:r>
            <a:r>
              <a:rPr lang="en-US" altLang="zh-CN" sz="3200" dirty="0" smtClean="0">
                <a:latin typeface="思源黑体 CN" pitchFamily="34" charset="-122"/>
                <a:ea typeface="思源黑体 CN" pitchFamily="34" charset="-122"/>
              </a:rPr>
              <a:t>Cyclone</a:t>
            </a:r>
            <a:r>
              <a:rPr lang="zh-CN" altLang="en-US" sz="3200" dirty="0">
                <a:latin typeface="思源黑体 CN" pitchFamily="34" charset="-122"/>
                <a:ea typeface="思源黑体 CN" pitchFamily="34" charset="-122"/>
              </a:rPr>
              <a:t>系列芯片的命名方法</a:t>
            </a:r>
          </a:p>
          <a:p>
            <a:pPr lvl="0"/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2" y="2019053"/>
            <a:ext cx="870727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6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197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征途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_Pro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开发板资源介绍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1268760"/>
            <a:ext cx="8274413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8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197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征途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_Pro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开发板资源介绍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5006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思源黑体 CN" pitchFamily="34" charset="-122"/>
                <a:ea typeface="思源黑体 CN" pitchFamily="34" charset="-122"/>
              </a:rPr>
              <a:t>5.  </a:t>
            </a:r>
            <a:r>
              <a:rPr lang="en-US" altLang="zh-CN" sz="32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3200" dirty="0" smtClean="0">
                <a:latin typeface="思源黑体 CN" pitchFamily="34" charset="-122"/>
                <a:ea typeface="思源黑体 CN" pitchFamily="34" charset="-122"/>
              </a:rPr>
              <a:t>内部硬件结构简介</a:t>
            </a:r>
            <a:endParaRPr lang="zh-CN" altLang="en-US" sz="32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4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</TotalTime>
  <Words>186</Words>
  <Application>Microsoft Office PowerPoint</Application>
  <PresentationFormat>全屏显示(4:3)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130</cp:revision>
  <dcterms:modified xsi:type="dcterms:W3CDTF">2020-04-13T09:54:54Z</dcterms:modified>
</cp:coreProperties>
</file>