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0"/>
  </p:notesMasterIdLst>
  <p:handoutMasterIdLst>
    <p:handoutMasterId r:id="rId11"/>
  </p:handoutMasterIdLst>
  <p:sldIdLst>
    <p:sldId id="259" r:id="rId3"/>
    <p:sldId id="260" r:id="rId4"/>
    <p:sldId id="258" r:id="rId5"/>
    <p:sldId id="268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EDBE2-A610-441D-BA40-1E34A5909F49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F37E491-61F4-45D6-BF59-D299174D8AE9}">
      <dgm:prSet phldrT="[文本]" custT="1"/>
      <dgm:spPr/>
      <dgm:t>
        <a:bodyPr/>
        <a:lstStyle/>
        <a:p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Quartus II</a:t>
          </a: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主体软件的安装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140456A5-093E-43EB-9D24-DD62E0D458FD}" type="parTrans" cxnId="{576D6AE5-B3E9-410A-BA1D-7D73A2FE1BE1}">
      <dgm:prSet/>
      <dgm:spPr/>
      <dgm:t>
        <a:bodyPr/>
        <a:lstStyle/>
        <a:p>
          <a:endParaRPr lang="zh-CN" altLang="en-US"/>
        </a:p>
      </dgm:t>
    </dgm:pt>
    <dgm:pt modelId="{085B6F99-BF5F-403E-AED5-B5D9C0AC84F9}" type="sibTrans" cxnId="{576D6AE5-B3E9-410A-BA1D-7D73A2FE1BE1}">
      <dgm:prSet/>
      <dgm:spPr/>
      <dgm:t>
        <a:bodyPr/>
        <a:lstStyle/>
        <a:p>
          <a:endParaRPr lang="zh-CN" altLang="en-US"/>
        </a:p>
      </dgm:t>
    </dgm:pt>
    <dgm:pt modelId="{DA0E8E73-C083-4ECE-864B-5B73B76E0854}">
      <dgm:prSet phldrT="[文本]" custT="1"/>
      <dgm:spPr/>
      <dgm:t>
        <a:bodyPr/>
        <a:lstStyle/>
        <a:p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Quartus II</a:t>
          </a: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软件激活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780EC6D6-01E5-4F45-80D9-5E6E3B2E22FC}" type="par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21777E8C-0442-4990-91BC-C556CC650695}" type="sib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2C6C1D5B-2FD6-453A-874A-F756D9AB67BB}">
      <dgm:prSet phldrT="[文本]" custT="1"/>
      <dgm:spPr/>
      <dgm:t>
        <a:bodyPr/>
        <a:lstStyle/>
        <a:p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USB Blaster</a:t>
          </a: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驱动安装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84AB6DF3-D474-4FF0-A134-7E7D32348B50}" type="parTrans" cxnId="{E559A290-DC02-48C3-9B21-56380C72BBD6}">
      <dgm:prSet/>
      <dgm:spPr/>
      <dgm:t>
        <a:bodyPr/>
        <a:lstStyle/>
        <a:p>
          <a:endParaRPr lang="zh-CN" altLang="en-US"/>
        </a:p>
      </dgm:t>
    </dgm:pt>
    <dgm:pt modelId="{174A94EE-09CE-48D2-9C2C-675708CCD3AF}" type="sibTrans" cxnId="{E559A290-DC02-48C3-9B21-56380C72BBD6}">
      <dgm:prSet/>
      <dgm:spPr/>
      <dgm:t>
        <a:bodyPr/>
        <a:lstStyle/>
        <a:p>
          <a:endParaRPr lang="zh-CN" altLang="en-US"/>
        </a:p>
      </dgm:t>
    </dgm:pt>
    <dgm:pt modelId="{562F3407-5E19-4F31-BAF9-F2EF7CEF8C26}" type="pres">
      <dgm:prSet presAssocID="{DCBEDBE2-A610-441D-BA40-1E34A5909F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9E0F92E-C17E-473C-B4EE-A86FDFD51776}" type="pres">
      <dgm:prSet presAssocID="{DCBEDBE2-A610-441D-BA40-1E34A5909F49}" presName="Name1" presStyleCnt="0"/>
      <dgm:spPr/>
    </dgm:pt>
    <dgm:pt modelId="{7CC8BB2F-A04B-4181-A3EE-8CA600D276A0}" type="pres">
      <dgm:prSet presAssocID="{DCBEDBE2-A610-441D-BA40-1E34A5909F49}" presName="cycle" presStyleCnt="0"/>
      <dgm:spPr/>
    </dgm:pt>
    <dgm:pt modelId="{570D7885-41F3-428F-BC90-3346835CED5F}" type="pres">
      <dgm:prSet presAssocID="{DCBEDBE2-A610-441D-BA40-1E34A5909F49}" presName="srcNode" presStyleLbl="node1" presStyleIdx="0" presStyleCnt="3"/>
      <dgm:spPr/>
    </dgm:pt>
    <dgm:pt modelId="{ED76B439-C122-45C2-811B-B1CB1E49B58B}" type="pres">
      <dgm:prSet presAssocID="{DCBEDBE2-A610-441D-BA40-1E34A5909F4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A893EF1-2D87-4B7E-8641-3DBB0154CA3A}" type="pres">
      <dgm:prSet presAssocID="{DCBEDBE2-A610-441D-BA40-1E34A5909F49}" presName="extraNode" presStyleLbl="node1" presStyleIdx="0" presStyleCnt="3"/>
      <dgm:spPr/>
    </dgm:pt>
    <dgm:pt modelId="{91F5E6C8-677F-4ACE-98DF-C03FBBAA65AE}" type="pres">
      <dgm:prSet presAssocID="{DCBEDBE2-A610-441D-BA40-1E34A5909F49}" presName="dstNode" presStyleLbl="node1" presStyleIdx="0" presStyleCnt="3"/>
      <dgm:spPr/>
    </dgm:pt>
    <dgm:pt modelId="{EA9B2FBC-5DCC-4EC3-8479-86F38332F55F}" type="pres">
      <dgm:prSet presAssocID="{1F37E491-61F4-45D6-BF59-D299174D8AE9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4FFF17-5D68-4199-8612-D807C44A4CA1}" type="pres">
      <dgm:prSet presAssocID="{1F37E491-61F4-45D6-BF59-D299174D8AE9}" presName="accent_1" presStyleCnt="0"/>
      <dgm:spPr/>
    </dgm:pt>
    <dgm:pt modelId="{6A357BC7-539B-4ECB-9EAB-2F5D90CE9E6C}" type="pres">
      <dgm:prSet presAssocID="{1F37E491-61F4-45D6-BF59-D299174D8AE9}" presName="accentRepeatNode" presStyleLbl="solidFgAcc1" presStyleIdx="0" presStyleCnt="3"/>
      <dgm:spPr/>
    </dgm:pt>
    <dgm:pt modelId="{BCF502A7-F089-4404-9FD6-88CFED0729B5}" type="pres">
      <dgm:prSet presAssocID="{DA0E8E73-C083-4ECE-864B-5B73B76E0854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2741AC-7EED-403F-875E-64DFE777819A}" type="pres">
      <dgm:prSet presAssocID="{DA0E8E73-C083-4ECE-864B-5B73B76E0854}" presName="accent_2" presStyleCnt="0"/>
      <dgm:spPr/>
    </dgm:pt>
    <dgm:pt modelId="{CE740109-A4D7-4E81-ABD0-9518AF64FF93}" type="pres">
      <dgm:prSet presAssocID="{DA0E8E73-C083-4ECE-864B-5B73B76E0854}" presName="accentRepeatNode" presStyleLbl="solidFgAcc1" presStyleIdx="1" presStyleCnt="3"/>
      <dgm:spPr/>
    </dgm:pt>
    <dgm:pt modelId="{119D3599-C272-47E5-B0A4-027320EA363F}" type="pres">
      <dgm:prSet presAssocID="{2C6C1D5B-2FD6-453A-874A-F756D9AB67BB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883B7F-767A-4CF1-8321-655C72E589FC}" type="pres">
      <dgm:prSet presAssocID="{2C6C1D5B-2FD6-453A-874A-F756D9AB67BB}" presName="accent_3" presStyleCnt="0"/>
      <dgm:spPr/>
    </dgm:pt>
    <dgm:pt modelId="{1ABE96DC-0716-4BAC-9D52-6A0550E74620}" type="pres">
      <dgm:prSet presAssocID="{2C6C1D5B-2FD6-453A-874A-F756D9AB67BB}" presName="accentRepeatNode" presStyleLbl="solidFgAcc1" presStyleIdx="2" presStyleCnt="3"/>
      <dgm:spPr/>
    </dgm:pt>
  </dgm:ptLst>
  <dgm:cxnLst>
    <dgm:cxn modelId="{B02AF228-BCE2-47B3-B60A-3FD39A2276FB}" srcId="{DCBEDBE2-A610-441D-BA40-1E34A5909F49}" destId="{DA0E8E73-C083-4ECE-864B-5B73B76E0854}" srcOrd="1" destOrd="0" parTransId="{780EC6D6-01E5-4F45-80D9-5E6E3B2E22FC}" sibTransId="{21777E8C-0442-4990-91BC-C556CC650695}"/>
    <dgm:cxn modelId="{19EF2743-A417-4701-89EE-F6D1BBA9EB5C}" type="presOf" srcId="{2C6C1D5B-2FD6-453A-874A-F756D9AB67BB}" destId="{119D3599-C272-47E5-B0A4-027320EA363F}" srcOrd="0" destOrd="0" presId="urn:microsoft.com/office/officeart/2008/layout/VerticalCurvedList"/>
    <dgm:cxn modelId="{576D6AE5-B3E9-410A-BA1D-7D73A2FE1BE1}" srcId="{DCBEDBE2-A610-441D-BA40-1E34A5909F49}" destId="{1F37E491-61F4-45D6-BF59-D299174D8AE9}" srcOrd="0" destOrd="0" parTransId="{140456A5-093E-43EB-9D24-DD62E0D458FD}" sibTransId="{085B6F99-BF5F-403E-AED5-B5D9C0AC84F9}"/>
    <dgm:cxn modelId="{7BBF8AF8-499F-45A9-BF91-6FBDC33235BB}" type="presOf" srcId="{DCBEDBE2-A610-441D-BA40-1E34A5909F49}" destId="{562F3407-5E19-4F31-BAF9-F2EF7CEF8C26}" srcOrd="0" destOrd="0" presId="urn:microsoft.com/office/officeart/2008/layout/VerticalCurvedList"/>
    <dgm:cxn modelId="{E559A290-DC02-48C3-9B21-56380C72BBD6}" srcId="{DCBEDBE2-A610-441D-BA40-1E34A5909F49}" destId="{2C6C1D5B-2FD6-453A-874A-F756D9AB67BB}" srcOrd="2" destOrd="0" parTransId="{84AB6DF3-D474-4FF0-A134-7E7D32348B50}" sibTransId="{174A94EE-09CE-48D2-9C2C-675708CCD3AF}"/>
    <dgm:cxn modelId="{DCD65C07-19EC-403A-9841-CFEBC08AE047}" type="presOf" srcId="{DA0E8E73-C083-4ECE-864B-5B73B76E0854}" destId="{BCF502A7-F089-4404-9FD6-88CFED0729B5}" srcOrd="0" destOrd="0" presId="urn:microsoft.com/office/officeart/2008/layout/VerticalCurvedList"/>
    <dgm:cxn modelId="{2D333F21-69C3-4A15-A076-C8B445753E21}" type="presOf" srcId="{085B6F99-BF5F-403E-AED5-B5D9C0AC84F9}" destId="{ED76B439-C122-45C2-811B-B1CB1E49B58B}" srcOrd="0" destOrd="0" presId="urn:microsoft.com/office/officeart/2008/layout/VerticalCurvedList"/>
    <dgm:cxn modelId="{FE8D1097-4C3B-4C41-8A18-7002BA30609E}" type="presOf" srcId="{1F37E491-61F4-45D6-BF59-D299174D8AE9}" destId="{EA9B2FBC-5DCC-4EC3-8479-86F38332F55F}" srcOrd="0" destOrd="0" presId="urn:microsoft.com/office/officeart/2008/layout/VerticalCurvedList"/>
    <dgm:cxn modelId="{75B1A9EC-CD13-4698-B48A-E7C26481DCC2}" type="presParOf" srcId="{562F3407-5E19-4F31-BAF9-F2EF7CEF8C26}" destId="{B9E0F92E-C17E-473C-B4EE-A86FDFD51776}" srcOrd="0" destOrd="0" presId="urn:microsoft.com/office/officeart/2008/layout/VerticalCurvedList"/>
    <dgm:cxn modelId="{C42E2FD0-308A-445F-9311-53B315E94667}" type="presParOf" srcId="{B9E0F92E-C17E-473C-B4EE-A86FDFD51776}" destId="{7CC8BB2F-A04B-4181-A3EE-8CA600D276A0}" srcOrd="0" destOrd="0" presId="urn:microsoft.com/office/officeart/2008/layout/VerticalCurvedList"/>
    <dgm:cxn modelId="{3C84ACC0-2CBE-4B9B-B0C5-CDF7406E55E3}" type="presParOf" srcId="{7CC8BB2F-A04B-4181-A3EE-8CA600D276A0}" destId="{570D7885-41F3-428F-BC90-3346835CED5F}" srcOrd="0" destOrd="0" presId="urn:microsoft.com/office/officeart/2008/layout/VerticalCurvedList"/>
    <dgm:cxn modelId="{E71A669A-713A-4408-BAAE-47CAED97AEC8}" type="presParOf" srcId="{7CC8BB2F-A04B-4181-A3EE-8CA600D276A0}" destId="{ED76B439-C122-45C2-811B-B1CB1E49B58B}" srcOrd="1" destOrd="0" presId="urn:microsoft.com/office/officeart/2008/layout/VerticalCurvedList"/>
    <dgm:cxn modelId="{9B2FBB30-6A93-42C9-A900-E52A7DCC9EEA}" type="presParOf" srcId="{7CC8BB2F-A04B-4181-A3EE-8CA600D276A0}" destId="{3A893EF1-2D87-4B7E-8641-3DBB0154CA3A}" srcOrd="2" destOrd="0" presId="urn:microsoft.com/office/officeart/2008/layout/VerticalCurvedList"/>
    <dgm:cxn modelId="{F3BAAA69-A83F-4FC4-B4BB-0EE35D880F57}" type="presParOf" srcId="{7CC8BB2F-A04B-4181-A3EE-8CA600D276A0}" destId="{91F5E6C8-677F-4ACE-98DF-C03FBBAA65AE}" srcOrd="3" destOrd="0" presId="urn:microsoft.com/office/officeart/2008/layout/VerticalCurvedList"/>
    <dgm:cxn modelId="{E607B343-0DE5-4681-A03B-AF05C0EDD1BD}" type="presParOf" srcId="{B9E0F92E-C17E-473C-B4EE-A86FDFD51776}" destId="{EA9B2FBC-5DCC-4EC3-8479-86F38332F55F}" srcOrd="1" destOrd="0" presId="urn:microsoft.com/office/officeart/2008/layout/VerticalCurvedList"/>
    <dgm:cxn modelId="{DBED0B60-2923-4A12-82C6-1FB373BBAC08}" type="presParOf" srcId="{B9E0F92E-C17E-473C-B4EE-A86FDFD51776}" destId="{0C4FFF17-5D68-4199-8612-D807C44A4CA1}" srcOrd="2" destOrd="0" presId="urn:microsoft.com/office/officeart/2008/layout/VerticalCurvedList"/>
    <dgm:cxn modelId="{E746111C-C63E-4D4A-9A59-3986836674BE}" type="presParOf" srcId="{0C4FFF17-5D68-4199-8612-D807C44A4CA1}" destId="{6A357BC7-539B-4ECB-9EAB-2F5D90CE9E6C}" srcOrd="0" destOrd="0" presId="urn:microsoft.com/office/officeart/2008/layout/VerticalCurvedList"/>
    <dgm:cxn modelId="{5E3559ED-B83F-41EC-857B-C6553E2C08BA}" type="presParOf" srcId="{B9E0F92E-C17E-473C-B4EE-A86FDFD51776}" destId="{BCF502A7-F089-4404-9FD6-88CFED0729B5}" srcOrd="3" destOrd="0" presId="urn:microsoft.com/office/officeart/2008/layout/VerticalCurvedList"/>
    <dgm:cxn modelId="{55A1AC02-2E91-40F1-8CCF-C8B27EB4F149}" type="presParOf" srcId="{B9E0F92E-C17E-473C-B4EE-A86FDFD51776}" destId="{3F2741AC-7EED-403F-875E-64DFE777819A}" srcOrd="4" destOrd="0" presId="urn:microsoft.com/office/officeart/2008/layout/VerticalCurvedList"/>
    <dgm:cxn modelId="{C92C9267-3F0D-4852-AAC3-884C173573EB}" type="presParOf" srcId="{3F2741AC-7EED-403F-875E-64DFE777819A}" destId="{CE740109-A4D7-4E81-ABD0-9518AF64FF93}" srcOrd="0" destOrd="0" presId="urn:microsoft.com/office/officeart/2008/layout/VerticalCurvedList"/>
    <dgm:cxn modelId="{212259D3-AA2F-4C3E-A772-131883743261}" type="presParOf" srcId="{B9E0F92E-C17E-473C-B4EE-A86FDFD51776}" destId="{119D3599-C272-47E5-B0A4-027320EA363F}" srcOrd="5" destOrd="0" presId="urn:microsoft.com/office/officeart/2008/layout/VerticalCurvedList"/>
    <dgm:cxn modelId="{CA31077B-C592-45AD-A0BB-3A5AF76C9423}" type="presParOf" srcId="{B9E0F92E-C17E-473C-B4EE-A86FDFD51776}" destId="{65883B7F-767A-4CF1-8321-655C72E589FC}" srcOrd="6" destOrd="0" presId="urn:microsoft.com/office/officeart/2008/layout/VerticalCurvedList"/>
    <dgm:cxn modelId="{885E54D5-F7A3-4825-A251-6BC0B895F48F}" type="presParOf" srcId="{65883B7F-767A-4CF1-8321-655C72E589FC}" destId="{1ABE96DC-0716-4BAC-9D52-6A0550E7462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6B439-C122-45C2-811B-B1CB1E49B58B}">
      <dsp:nvSpPr>
        <dsp:cNvPr id="0" name=""/>
        <dsp:cNvSpPr/>
      </dsp:nvSpPr>
      <dsp:spPr>
        <a:xfrm>
          <a:off x="-3924738" y="-602611"/>
          <a:ext cx="4677383" cy="4677383"/>
        </a:xfrm>
        <a:prstGeom prst="blockArc">
          <a:avLst>
            <a:gd name="adj1" fmla="val 18900000"/>
            <a:gd name="adj2" fmla="val 2700000"/>
            <a:gd name="adj3" fmla="val 462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B2FBC-5DCC-4EC3-8479-86F38332F55F}">
      <dsp:nvSpPr>
        <dsp:cNvPr id="0" name=""/>
        <dsp:cNvSpPr/>
      </dsp:nvSpPr>
      <dsp:spPr>
        <a:xfrm>
          <a:off x="484012" y="347216"/>
          <a:ext cx="5842856" cy="6944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51205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Quartus II</a:t>
          </a: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主体软件的安装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484012" y="347216"/>
        <a:ext cx="5842856" cy="694432"/>
      </dsp:txXfrm>
    </dsp:sp>
    <dsp:sp modelId="{6A357BC7-539B-4ECB-9EAB-2F5D90CE9E6C}">
      <dsp:nvSpPr>
        <dsp:cNvPr id="0" name=""/>
        <dsp:cNvSpPr/>
      </dsp:nvSpPr>
      <dsp:spPr>
        <a:xfrm>
          <a:off x="49992" y="260412"/>
          <a:ext cx="868040" cy="8680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F502A7-F089-4404-9FD6-88CFED0729B5}">
      <dsp:nvSpPr>
        <dsp:cNvPr id="0" name=""/>
        <dsp:cNvSpPr/>
      </dsp:nvSpPr>
      <dsp:spPr>
        <a:xfrm>
          <a:off x="736438" y="1388864"/>
          <a:ext cx="5590430" cy="6944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51205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Quartus II</a:t>
          </a: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软件激活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736438" y="1388864"/>
        <a:ext cx="5590430" cy="694432"/>
      </dsp:txXfrm>
    </dsp:sp>
    <dsp:sp modelId="{CE740109-A4D7-4E81-ABD0-9518AF64FF93}">
      <dsp:nvSpPr>
        <dsp:cNvPr id="0" name=""/>
        <dsp:cNvSpPr/>
      </dsp:nvSpPr>
      <dsp:spPr>
        <a:xfrm>
          <a:off x="302418" y="1302060"/>
          <a:ext cx="868040" cy="8680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9D3599-C272-47E5-B0A4-027320EA363F}">
      <dsp:nvSpPr>
        <dsp:cNvPr id="0" name=""/>
        <dsp:cNvSpPr/>
      </dsp:nvSpPr>
      <dsp:spPr>
        <a:xfrm>
          <a:off x="484012" y="2430512"/>
          <a:ext cx="5842856" cy="6944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51205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USB Blaster</a:t>
          </a: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驱动安装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484012" y="2430512"/>
        <a:ext cx="5842856" cy="694432"/>
      </dsp:txXfrm>
    </dsp:sp>
    <dsp:sp modelId="{1ABE96DC-0716-4BAC-9D52-6A0550E74620}">
      <dsp:nvSpPr>
        <dsp:cNvPr id="0" name=""/>
        <dsp:cNvSpPr/>
      </dsp:nvSpPr>
      <dsp:spPr>
        <a:xfrm>
          <a:off x="49992" y="2343708"/>
          <a:ext cx="868040" cy="8680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17C1-E066-4E5E-955A-4C1A7D630DE0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946E-CFD3-46D9-87A1-2CA7EE0F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2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fpgasoftware.intel.com/13.0sp1/?edition=subscription&amp;platform=window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5556" y="1844824"/>
            <a:ext cx="79928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第</a:t>
            </a:r>
            <a:r>
              <a:rPr lang="en-US" altLang="zh-CN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4</a:t>
            </a: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讲</a:t>
            </a:r>
            <a:endParaRPr lang="en-US" altLang="zh-CN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en-US" altLang="zh-CN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Quartus II</a:t>
            </a: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软件安装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3259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Quartus II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软件安装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1153" y="1412777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思源黑体 CN" pitchFamily="34" charset="-122"/>
                <a:ea typeface="思源黑体 CN" pitchFamily="34" charset="-122"/>
              </a:rPr>
              <a:t>主讲内容</a:t>
            </a:r>
            <a:endParaRPr lang="zh-CN" altLang="en-US" sz="44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4185949920"/>
              </p:ext>
            </p:extLst>
          </p:nvPr>
        </p:nvGraphicFramePr>
        <p:xfrm>
          <a:off x="1385646" y="2182217"/>
          <a:ext cx="6372708" cy="3472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72426" y="2672082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1.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39125" y="3694921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2.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69220" y="4760314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</a:rPr>
              <a:t>3</a:t>
            </a:r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</a:rPr>
              <a:t>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6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  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Quartus II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主体软件的安装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3259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Quartus II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软件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安装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2584702"/>
            <a:ext cx="87849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00">
              <a:lnSpc>
                <a:spcPct val="150000"/>
              </a:lnSpc>
            </a:pP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Quartus II 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是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Altera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公司（已被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Intel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收购）开发的综合性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CPLD/FPGA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开发软件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，支持原理图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、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VHDL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、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Verilog HDL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以及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AHDL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（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Altera Hardware 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支持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Description Language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）等多种设计输入形式，内嵌自有的综合器以及仿真器，可以完成从设计输入到硬件配置的完整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PLD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设计流程。</a:t>
            </a:r>
            <a:r>
              <a:rPr lang="zh-CN" altLang="en-US" sz="2400" dirty="0"/>
              <a:t/>
            </a:r>
            <a:br>
              <a:rPr lang="zh-CN" altLang="en-US" sz="2400" dirty="0"/>
            </a:br>
            <a:endParaRPr lang="en-US" altLang="zh-CN" sz="2400" dirty="0" smtClean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2008330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 smtClean="0">
                <a:latin typeface="思源黑体 Light" pitchFamily="34" charset="-122"/>
                <a:ea typeface="思源黑体 Light" pitchFamily="34" charset="-122"/>
              </a:rPr>
              <a:t>软件简介</a:t>
            </a:r>
            <a:endParaRPr lang="zh-CN" altLang="en-US" sz="3000" dirty="0">
              <a:latin typeface="思源黑体 Light" pitchFamily="34" charset="-122"/>
              <a:ea typeface="思源黑体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770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3259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Quartus II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软件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安装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1268760"/>
            <a:ext cx="63320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 smtClean="0">
                <a:latin typeface="思源黑体 Light" pitchFamily="34" charset="-122"/>
                <a:ea typeface="思源黑体 Light" pitchFamily="34" charset="-122"/>
              </a:rPr>
              <a:t>Quartus II</a:t>
            </a:r>
            <a:r>
              <a:rPr lang="zh-CN" altLang="en-US" sz="3000" dirty="0" smtClean="0">
                <a:latin typeface="思源黑体 Light" pitchFamily="34" charset="-122"/>
                <a:ea typeface="思源黑体 Light" pitchFamily="34" charset="-122"/>
              </a:rPr>
              <a:t>安装包和器件库的获取</a:t>
            </a:r>
            <a:endParaRPr lang="zh-CN" altLang="en-US" sz="30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178" y="1916832"/>
            <a:ext cx="84963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①资料盘路径：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A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盘（资料盘）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\3-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开发软件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\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主要开发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软件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\QuartusII_13.0</a:t>
            </a:r>
            <a:endParaRPr lang="en-US" altLang="zh-CN" sz="2400" dirty="0" smtClean="0">
              <a:latin typeface="思源黑体 Light" pitchFamily="34" charset="-122"/>
              <a:ea typeface="思源黑体 Light" pitchFamily="34" charset="-122"/>
            </a:endParaRPr>
          </a:p>
          <a:p>
            <a:pPr lvl="1"/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②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官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网下载路径：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  <a:hlinkClick r:id="rId2"/>
              </a:rPr>
              <a:t>https://fpgasoftware.intel.com/13.0sp1/?edition=subscription&amp;platform=windows</a:t>
            </a:r>
            <a:endParaRPr lang="zh-CN" altLang="en-US" sz="24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1026" name="Picture 2" descr="C:\Users\ADMINI~1\AppData\Local\Temp\SNAGHTML2d9b5fc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53" y="4005064"/>
            <a:ext cx="8248984" cy="20882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49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Quartus</a:t>
            </a:r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 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II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软件激活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2918" y="460003"/>
            <a:ext cx="3259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Quartus II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软件安装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7981" y="2204864"/>
            <a:ext cx="82809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        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Quartus II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软件安装完毕可试用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30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天，若长期使用请购买</a:t>
            </a:r>
            <a:endParaRPr lang="en-US" altLang="zh-CN" sz="2400" dirty="0" smtClean="0">
              <a:latin typeface="思源黑体 Light" pitchFamily="34" charset="-122"/>
              <a:ea typeface="思源黑体 Light" pitchFamily="34" charset="-122"/>
            </a:endParaRPr>
          </a:p>
          <a:p>
            <a:pPr algn="just"/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正版；本视频教程提供的激活方法只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供教学使用，不得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用于</a:t>
            </a:r>
            <a:endParaRPr lang="en-US" altLang="zh-CN" sz="2400" dirty="0" smtClean="0">
              <a:latin typeface="思源黑体 Light" pitchFamily="34" charset="-122"/>
              <a:ea typeface="思源黑体 Light" pitchFamily="34" charset="-122"/>
            </a:endParaRPr>
          </a:p>
          <a:p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商业用途，个人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或公司因商业用途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导致的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法律责任，后果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自负。 </a:t>
            </a:r>
            <a:endParaRPr lang="en-US" altLang="zh-CN" sz="2400" dirty="0" smtClean="0">
              <a:latin typeface="思源黑体 Light" pitchFamily="34" charset="-122"/>
              <a:ea typeface="思源黑体 Light" pitchFamily="34" charset="-122"/>
            </a:endParaRPr>
          </a:p>
          <a:p>
            <a:endParaRPr lang="en-US" altLang="zh-CN" sz="2400" dirty="0" smtClean="0">
              <a:latin typeface="思源黑体 Light" pitchFamily="34" charset="-122"/>
              <a:ea typeface="思源黑体 Light" pitchFamily="34" charset="-122"/>
            </a:endParaRPr>
          </a:p>
          <a:p>
            <a:pPr marL="0" lvl="1"/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 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       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激活工具路径：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A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盘（资料盘）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\3-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开发软件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\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主要开发软件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\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QuartusII_13.0</a:t>
            </a:r>
            <a:endParaRPr lang="en-US" altLang="zh-CN" sz="2400" dirty="0">
              <a:latin typeface="思源黑体 Light" pitchFamily="34" charset="-122"/>
              <a:ea typeface="思源黑体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636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70501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3. </a:t>
            </a:r>
            <a:r>
              <a:rPr lang="en-US" altLang="zh-CN" sz="3600" dirty="0">
                <a:latin typeface="思源黑体 CN" pitchFamily="34" charset="-122"/>
                <a:ea typeface="思源黑体 CN" pitchFamily="34" charset="-122"/>
              </a:rPr>
              <a:t>USB Blaster</a:t>
            </a:r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驱动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安装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2918" y="460003"/>
            <a:ext cx="3259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Quartus II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软件安装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2348880"/>
            <a:ext cx="83411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         FPGA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工程的程序下载、上板调试和验证离不开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USB </a:t>
            </a:r>
          </a:p>
          <a:p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Blaster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下载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器，初次使用下载器需要安装驱动；在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Quartus II</a:t>
            </a:r>
          </a:p>
          <a:p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软件的安装过程中已经将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USB Blaster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写入安装文件，我们只</a:t>
            </a:r>
            <a:endParaRPr lang="en-US" altLang="zh-CN" sz="2400" dirty="0" smtClean="0">
              <a:latin typeface="思源黑体 Light" pitchFamily="34" charset="-122"/>
              <a:ea typeface="思源黑体 Light" pitchFamily="34" charset="-122"/>
            </a:endParaRPr>
          </a:p>
          <a:p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需要更新一下驱动程序。</a:t>
            </a:r>
          </a:p>
        </p:txBody>
      </p:sp>
    </p:spTree>
    <p:extLst>
      <p:ext uri="{BB962C8B-B14F-4D97-AF65-F5344CB8AC3E}">
        <p14:creationId xmlns:p14="http://schemas.microsoft.com/office/powerpoint/2010/main" val="202885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谢谢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235502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 smtClean="0">
            <a:latin typeface="思源黑体 Light" pitchFamily="34" charset="-122"/>
            <a:ea typeface="思源黑体 Light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2453</TotalTime>
  <Words>334</Words>
  <Application>Microsoft Office PowerPoint</Application>
  <PresentationFormat>全屏显示(4:3)</PresentationFormat>
  <Paragraphs>48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119</cp:revision>
  <dcterms:modified xsi:type="dcterms:W3CDTF">2020-04-08T06:33:16Z</dcterms:modified>
</cp:coreProperties>
</file>