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58" r:id="rId5"/>
    <p:sldId id="268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的安装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激活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5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的安装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5716122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200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激活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200"/>
        <a:ext cx="5716122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12080925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44795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的安装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46095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是业界最优秀的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HDL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语言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仿真软件之一，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由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Mentor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公司设计推出，它仿真环境十分友好，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是业界唯一的单内核支持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VHDL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Verilog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混合仿真的仿真器。它采用直接优化的编译技术、</a:t>
            </a:r>
            <a:r>
              <a:rPr lang="en-US" altLang="zh-CN" dirty="0" err="1">
                <a:latin typeface="思源黑体 Light" pitchFamily="34" charset="-122"/>
                <a:ea typeface="思源黑体 Light" pitchFamily="34" charset="-122"/>
              </a:rPr>
              <a:t>Tcl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en-US" altLang="zh-CN" dirty="0" err="1">
                <a:latin typeface="思源黑体 Light" pitchFamily="34" charset="-122"/>
                <a:ea typeface="思源黑体 Light" pitchFamily="34" charset="-122"/>
              </a:rPr>
              <a:t>Tk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技术、和单一内核仿真技术，编译仿真速度快，编译的代码与平台无关，便于保护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核，个性化的图形界面和用户接口，为用户加快调错提供强有力的手段，是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FPGA/ASIC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设计的首选仿真软件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有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PE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几种不同的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版本，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其中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是最高级的版本，而集成在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Altera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Xilinx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以及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Lattice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等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厂商设计工具中的均是其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版本；与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OEM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版本相比，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版本仿真速度更快。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93889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软件简介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5" y="1340768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安装包的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获取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78" y="2021939"/>
            <a:ext cx="849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资料盘路径：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\ModelSim_10.5se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激活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ModelSim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软件安装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981" y="2204864"/>
            <a:ext cx="8280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ModelSim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软件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安装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完毕需要申请许可证才能正常使用，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若长期使用请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购买正版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；本视频教程提供的激活方法只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供教学使用，不得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用于商业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用途，个人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或公司因商业用途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导致的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法律责任，后果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自负。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0" lvl="1" algn="just"/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激活工具路径：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盘（资料盘）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\3-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主要开发软件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\ModelSim_10.5se</a:t>
            </a: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323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124</cp:revision>
  <dcterms:modified xsi:type="dcterms:W3CDTF">2020-04-08T07:03:07Z</dcterms:modified>
</cp:coreProperties>
</file>