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69" r:id="rId5"/>
    <p:sldId id="268" r:id="rId6"/>
    <p:sldId id="261" r:id="rId7"/>
    <p:sldId id="258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Note Pad++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软件的安装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Visio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软件的安装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BCF502A7-F089-4404-9FD6-88CFED0729B5}" type="pres">
      <dgm:prSet presAssocID="{DA0E8E73-C083-4ECE-864B-5B73B76E0854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2741AC-7EED-403F-875E-64DFE777819A}" type="pres">
      <dgm:prSet presAssocID="{DA0E8E73-C083-4ECE-864B-5B73B76E0854}" presName="accent_2" presStyleCnt="0"/>
      <dgm:spPr/>
    </dgm:pt>
    <dgm:pt modelId="{CE740109-A4D7-4E81-ABD0-9518AF64FF93}" type="pres">
      <dgm:prSet presAssocID="{DA0E8E73-C083-4ECE-864B-5B73B76E0854}" presName="accentRepeatNode" presStyleLbl="solidFgAcc1" presStyleIdx="1" presStyleCnt="2"/>
      <dgm:spPr/>
    </dgm:pt>
  </dgm:ptLst>
  <dgm:cxnLst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B02AF228-BCE2-47B3-B60A-3FD39A2276FB}" srcId="{DCBEDBE2-A610-441D-BA40-1E34A5909F49}" destId="{DA0E8E73-C083-4ECE-864B-5B73B76E0854}" srcOrd="1" destOrd="0" parTransId="{780EC6D6-01E5-4F45-80D9-5E6E3B2E22FC}" sibTransId="{21777E8C-0442-4990-91BC-C556CC650695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DCD65C07-19EC-403A-9841-CFEBC08AE047}" type="presOf" srcId="{DA0E8E73-C083-4ECE-864B-5B73B76E0854}" destId="{BCF502A7-F089-4404-9FD6-88CFED0729B5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5E3559ED-B83F-41EC-857B-C6553E2C08BA}" type="presParOf" srcId="{B9E0F92E-C17E-473C-B4EE-A86FDFD51776}" destId="{BCF502A7-F089-4404-9FD6-88CFED0729B5}" srcOrd="3" destOrd="0" presId="urn:microsoft.com/office/officeart/2008/layout/VerticalCurvedList"/>
    <dgm:cxn modelId="{55A1AC02-2E91-40F1-8CCF-C8B27EB4F149}" type="presParOf" srcId="{B9E0F92E-C17E-473C-B4EE-A86FDFD51776}" destId="{3F2741AC-7EED-403F-875E-64DFE777819A}" srcOrd="4" destOrd="0" presId="urn:microsoft.com/office/officeart/2008/layout/VerticalCurvedList"/>
    <dgm:cxn modelId="{C92C9267-3F0D-4852-AAC3-884C173573EB}" type="presParOf" srcId="{3F2741AC-7EED-403F-875E-64DFE777819A}" destId="{CE740109-A4D7-4E81-ABD0-9518AF64FF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5" y="-602611"/>
          <a:ext cx="4677383" cy="4677383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5716122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Note Pad++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软件的安装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5716122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8" cy="1239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502A7-F089-4404-9FD6-88CFED0729B5}">
      <dsp:nvSpPr>
        <dsp:cNvPr id="0" name=""/>
        <dsp:cNvSpPr/>
      </dsp:nvSpPr>
      <dsp:spPr>
        <a:xfrm>
          <a:off x="638269" y="1984200"/>
          <a:ext cx="5716122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Visio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软件的安装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200"/>
        <a:ext cx="5716122" cy="991926"/>
      </dsp:txXfrm>
    </dsp:sp>
    <dsp:sp modelId="{CE740109-A4D7-4E81-ABD0-9518AF64FF93}">
      <dsp:nvSpPr>
        <dsp:cNvPr id="0" name=""/>
        <dsp:cNvSpPr/>
      </dsp:nvSpPr>
      <dsp:spPr>
        <a:xfrm>
          <a:off x="18315" y="1860209"/>
          <a:ext cx="1239908" cy="1239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pad-plus-plus.org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6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Visio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和</a:t>
            </a:r>
            <a:r>
              <a:rPr lang="en-US" altLang="zh-CN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Note Pad++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软件安装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683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Visio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和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Note Pad++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软件安装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310740720"/>
              </p:ext>
            </p:extLst>
          </p:nvPr>
        </p:nvGraphicFramePr>
        <p:xfrm>
          <a:off x="1385646" y="2182217"/>
          <a:ext cx="6372708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5696" y="29673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5696" y="447950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98493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Visio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软件的安装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3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Visio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和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Note Pad++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软件安装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918" y="2636912"/>
            <a:ext cx="8568952" cy="142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 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Visio 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是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office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全家桶的一员，它的定位是专业画图软件，可实现流程图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和示意图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的绘制。在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FPGA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的学习过程中，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Visio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用于模块框图、波形图的绘制，目的是方便读者对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RTL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代码的理解和编写。</a:t>
            </a:r>
            <a:endParaRPr lang="en-US" altLang="zh-CN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938898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软件简介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6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3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Visio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和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Note Pad++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软件安装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5" y="1340768"/>
            <a:ext cx="4320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思源黑体 Light" pitchFamily="34" charset="-122"/>
                <a:ea typeface="思源黑体 Light" pitchFamily="34" charset="-122"/>
              </a:rPr>
              <a:t>Visio</a:t>
            </a:r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安装包的获取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178" y="2021939"/>
            <a:ext cx="849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资料盘路径：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A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盘（资料盘）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\3-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开发软件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\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主要开发软件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\Visio_2013pro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4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572" y="1412776"/>
            <a:ext cx="38464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思源黑体 Light" pitchFamily="34" charset="-122"/>
                <a:ea typeface="思源黑体 Light" pitchFamily="34" charset="-122"/>
              </a:rPr>
              <a:t>Visio</a:t>
            </a:r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软件</a:t>
            </a:r>
            <a:r>
              <a:rPr lang="zh-CN" altLang="en-US" sz="3000" dirty="0">
                <a:latin typeface="思源黑体 Light" pitchFamily="34" charset="-122"/>
                <a:ea typeface="思源黑体 Light" pitchFamily="34" charset="-122"/>
              </a:rPr>
              <a:t>激活</a:t>
            </a:r>
            <a:endParaRPr lang="en-US" altLang="zh-CN" sz="30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4683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Visio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和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Note Pad++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软件安装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981" y="2204864"/>
            <a:ext cx="8280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Visio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软件安装完毕需要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激活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才能正常使用，若长期使用请购买正版；本视频教程提供的激活方法只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供教学使用，不得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用于商业用途，个人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或公司因商业用途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导致的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法律责任，后果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自负。 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0" lvl="1" algn="just"/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激活工具路径：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盘（资料盘）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\3-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开发软件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主要开发软件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\Visio_2013pro</a:t>
            </a:r>
          </a:p>
        </p:txBody>
      </p:sp>
    </p:spTree>
    <p:extLst>
      <p:ext uri="{BB962C8B-B14F-4D97-AF65-F5344CB8AC3E}">
        <p14:creationId xmlns:p14="http://schemas.microsoft.com/office/powerpoint/2010/main" val="29163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98493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 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Note Pad</a:t>
            </a:r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++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软件的安装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3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Visio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和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Note Pad++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软件安装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918" y="2151162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Note Pad++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软件是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Windows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操作系统下的一套文本编辑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器，除了可以用来制作一般的纯文字说明文件，也十分适合编写计算机程序代码，不仅有语法高亮度显示，也有语法折叠功能，并且支持宏以及扩充基本功能的外挂模组。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/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/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软件安装包的获取：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0" lvl="1" indent="457200"/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①资料盘路径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①资料盘路径：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A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盘（资料盘）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\3-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开发软件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\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主要开发软件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\notepad++7.6.6</a:t>
            </a:r>
          </a:p>
          <a:p>
            <a:pPr marL="0" lvl="1" indent="457200"/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②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官方软件下载：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  <a:hlinkClick r:id="rId2"/>
              </a:rPr>
              <a:t>https://notepad-plus-plus.org/downloads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  <a:hlinkClick r:id="rId2"/>
              </a:rPr>
              <a:t>/</a:t>
            </a:r>
            <a:endParaRPr lang="en-US" altLang="zh-CN" sz="20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2551</TotalTime>
  <Words>314</Words>
  <Application>Microsoft Office PowerPoint</Application>
  <PresentationFormat>全屏显示(4:3)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135</cp:revision>
  <dcterms:modified xsi:type="dcterms:W3CDTF">2020-04-08T08:09:18Z</dcterms:modified>
</cp:coreProperties>
</file>