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58" r:id="rId5"/>
    <p:sldId id="264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zh-CN" sz="24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zh-CN" sz="24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zh-CN" sz="2400" dirty="0" smtClean="0">
              <a:latin typeface="思源黑体 CN" pitchFamily="34" charset="-122"/>
              <a:ea typeface="思源黑体 CN" pitchFamily="34" charset="-122"/>
            </a:rPr>
            <a:t>关联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zh-CN" sz="24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zh-CN" sz="24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A2620-68B8-4EC5-B1E3-288B69CC1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FE8969-4BFA-4AA2-822F-CB4EAF047878}">
      <dgm:prSet phldrT="[文本]" custT="1"/>
      <dgm:spPr/>
      <dgm:t>
        <a:bodyPr/>
        <a:lstStyle/>
        <a:p>
          <a:pPr algn="ctr"/>
          <a:r>
            <a:rPr lang="en-US" altLang="zh-CN" sz="3200" b="1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3200" b="1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b="1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b="1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b="1" dirty="0">
            <a:latin typeface="思源黑体 CN" pitchFamily="34" charset="-122"/>
            <a:ea typeface="思源黑体 CN" pitchFamily="34" charset="-122"/>
          </a:endParaRPr>
        </a:p>
      </dgm:t>
    </dgm:pt>
    <dgm:pt modelId="{DC835474-666E-4CBD-BF53-DBD96029DEE4}" type="parTrans" cxnId="{F3B4BF81-6E02-4E71-8BD2-F0A10A991ECE}">
      <dgm:prSet/>
      <dgm:spPr/>
      <dgm:t>
        <a:bodyPr/>
        <a:lstStyle/>
        <a:p>
          <a:endParaRPr lang="zh-CN" altLang="en-US"/>
        </a:p>
      </dgm:t>
    </dgm:pt>
    <dgm:pt modelId="{74E39C94-CD81-4E88-B63E-C91AA58C388B}" type="sibTrans" cxnId="{F3B4BF81-6E02-4E71-8BD2-F0A10A991ECE}">
      <dgm:prSet/>
      <dgm:spPr/>
      <dgm:t>
        <a:bodyPr/>
        <a:lstStyle/>
        <a:p>
          <a:endParaRPr lang="zh-CN" altLang="en-US"/>
        </a:p>
      </dgm:t>
    </dgm:pt>
    <dgm:pt modelId="{23EB2FFF-36DF-4D84-98F2-F02B296089BE}" type="pres">
      <dgm:prSet presAssocID="{A39A2620-68B8-4EC5-B1E3-288B69CC1931}" presName="linear" presStyleCnt="0">
        <dgm:presLayoutVars>
          <dgm:animLvl val="lvl"/>
          <dgm:resizeHandles val="exact"/>
        </dgm:presLayoutVars>
      </dgm:prSet>
      <dgm:spPr/>
    </dgm:pt>
    <dgm:pt modelId="{129523D8-A339-4CCE-BD8A-085FCD0667CD}" type="pres">
      <dgm:prSet presAssocID="{AAFE8969-4BFA-4AA2-822F-CB4EAF047878}" presName="parentText" presStyleLbl="node1" presStyleIdx="0" presStyleCnt="1" custLinFactNeighborX="-1700" custLinFactNeighborY="-32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B00019-1D94-4951-8289-6316613D7A0A}" type="presOf" srcId="{A39A2620-68B8-4EC5-B1E3-288B69CC1931}" destId="{23EB2FFF-36DF-4D84-98F2-F02B296089BE}" srcOrd="0" destOrd="0" presId="urn:microsoft.com/office/officeart/2005/8/layout/vList2"/>
    <dgm:cxn modelId="{F3B4BF81-6E02-4E71-8BD2-F0A10A991ECE}" srcId="{A39A2620-68B8-4EC5-B1E3-288B69CC1931}" destId="{AAFE8969-4BFA-4AA2-822F-CB4EAF047878}" srcOrd="0" destOrd="0" parTransId="{DC835474-666E-4CBD-BF53-DBD96029DEE4}" sibTransId="{74E39C94-CD81-4E88-B63E-C91AA58C388B}"/>
    <dgm:cxn modelId="{5DF90299-17EB-45CD-A3A7-C80678DD7BD4}" type="presOf" srcId="{AAFE8969-4BFA-4AA2-822F-CB4EAF047878}" destId="{129523D8-A339-4CCE-BD8A-085FCD0667CD}" srcOrd="0" destOrd="0" presId="urn:microsoft.com/office/officeart/2005/8/layout/vList2"/>
    <dgm:cxn modelId="{03E892C9-2385-43CE-B307-15D68BCB24D6}" type="presParOf" srcId="{23EB2FFF-36DF-4D84-98F2-F02B296089BE}" destId="{129523D8-A339-4CCE-BD8A-085FCD0667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A2620-68B8-4EC5-B1E3-288B69CC1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FE8969-4BFA-4AA2-822F-CB4EAF047878}">
      <dgm:prSet phldrT="[文本]" custT="1"/>
      <dgm:spPr/>
      <dgm:t>
        <a:bodyPr/>
        <a:lstStyle/>
        <a:p>
          <a:pPr algn="ctr"/>
          <a:r>
            <a:rPr lang="en-US" altLang="zh-CN" sz="3200" b="1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3200" b="1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b="1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en-US" sz="3200" b="1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b="1" dirty="0">
            <a:latin typeface="思源黑体 CN" pitchFamily="34" charset="-122"/>
            <a:ea typeface="思源黑体 CN" pitchFamily="34" charset="-122"/>
          </a:endParaRPr>
        </a:p>
      </dgm:t>
    </dgm:pt>
    <dgm:pt modelId="{DC835474-666E-4CBD-BF53-DBD96029DEE4}" type="parTrans" cxnId="{F3B4BF81-6E02-4E71-8BD2-F0A10A991ECE}">
      <dgm:prSet/>
      <dgm:spPr/>
      <dgm:t>
        <a:bodyPr/>
        <a:lstStyle/>
        <a:p>
          <a:endParaRPr lang="zh-CN" altLang="en-US"/>
        </a:p>
      </dgm:t>
    </dgm:pt>
    <dgm:pt modelId="{74E39C94-CD81-4E88-B63E-C91AA58C388B}" type="sibTrans" cxnId="{F3B4BF81-6E02-4E71-8BD2-F0A10A991ECE}">
      <dgm:prSet/>
      <dgm:spPr/>
      <dgm:t>
        <a:bodyPr/>
        <a:lstStyle/>
        <a:p>
          <a:endParaRPr lang="zh-CN" altLang="en-US"/>
        </a:p>
      </dgm:t>
    </dgm:pt>
    <dgm:pt modelId="{23EB2FFF-36DF-4D84-98F2-F02B296089BE}" type="pres">
      <dgm:prSet presAssocID="{A39A2620-68B8-4EC5-B1E3-288B69CC1931}" presName="linear" presStyleCnt="0">
        <dgm:presLayoutVars>
          <dgm:animLvl val="lvl"/>
          <dgm:resizeHandles val="exact"/>
        </dgm:presLayoutVars>
      </dgm:prSet>
      <dgm:spPr/>
    </dgm:pt>
    <dgm:pt modelId="{129523D8-A339-4CCE-BD8A-085FCD0667CD}" type="pres">
      <dgm:prSet presAssocID="{AAFE8969-4BFA-4AA2-822F-CB4EAF047878}" presName="parentText" presStyleLbl="node1" presStyleIdx="0" presStyleCnt="1" custLinFactNeighborX="-1700" custLinFactNeighborY="-32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A76DF7-5D55-4F1E-B4C9-0733C20A3C29}" type="presOf" srcId="{A39A2620-68B8-4EC5-B1E3-288B69CC1931}" destId="{23EB2FFF-36DF-4D84-98F2-F02B296089BE}" srcOrd="0" destOrd="0" presId="urn:microsoft.com/office/officeart/2005/8/layout/vList2"/>
    <dgm:cxn modelId="{F3B4BF81-6E02-4E71-8BD2-F0A10A991ECE}" srcId="{A39A2620-68B8-4EC5-B1E3-288B69CC1931}" destId="{AAFE8969-4BFA-4AA2-822F-CB4EAF047878}" srcOrd="0" destOrd="0" parTransId="{DC835474-666E-4CBD-BF53-DBD96029DEE4}" sibTransId="{74E39C94-CD81-4E88-B63E-C91AA58C388B}"/>
    <dgm:cxn modelId="{1EC48BA2-DFD4-471C-A862-0D4398FAEB97}" type="presOf" srcId="{AAFE8969-4BFA-4AA2-822F-CB4EAF047878}" destId="{129523D8-A339-4CCE-BD8A-085FCD0667CD}" srcOrd="0" destOrd="0" presId="urn:microsoft.com/office/officeart/2005/8/layout/vList2"/>
    <dgm:cxn modelId="{CFF3598A-E9F7-4E06-B9BE-1C81E598E783}" type="presParOf" srcId="{23EB2FFF-36DF-4D84-98F2-F02B296089BE}" destId="{129523D8-A339-4CCE-BD8A-085FCD0667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5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zh-CN" sz="2400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zh-CN" sz="2400" kern="1200" dirty="0" smtClean="0">
              <a:latin typeface="思源黑体 CN" pitchFamily="34" charset="-122"/>
              <a:ea typeface="思源黑体 CN" pitchFamily="34" charset="-122"/>
            </a:rPr>
            <a:t>软件</a:t>
          </a:r>
          <a:r>
            <a:rPr lang="zh-CN" altLang="zh-CN" sz="2400" kern="1200" dirty="0" smtClean="0">
              <a:latin typeface="思源黑体 CN" pitchFamily="34" charset="-122"/>
              <a:ea typeface="思源黑体 CN" pitchFamily="34" charset="-122"/>
            </a:rPr>
            <a:t>关联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5716122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200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zh-CN" sz="2400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zh-CN" sz="2400" kern="1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200"/>
        <a:ext cx="5716122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523D8-A339-4CCE-BD8A-085FCD0667CD}">
      <dsp:nvSpPr>
        <dsp:cNvPr id="0" name=""/>
        <dsp:cNvSpPr/>
      </dsp:nvSpPr>
      <dsp:spPr>
        <a:xfrm>
          <a:off x="0" y="1383932"/>
          <a:ext cx="708044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3200" b="1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b="1" kern="1200" dirty="0" smtClean="0">
              <a:latin typeface="思源黑体 CN" pitchFamily="34" charset="-122"/>
              <a:ea typeface="思源黑体 CN" pitchFamily="34" charset="-122"/>
            </a:rPr>
            <a:t>ModelSim</a:t>
          </a:r>
          <a:r>
            <a:rPr lang="zh-CN" altLang="en-US" sz="3200" b="1" kern="1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b="1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43331"/>
        <a:ext cx="6961650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523D8-A339-4CCE-BD8A-085FCD0667CD}">
      <dsp:nvSpPr>
        <dsp:cNvPr id="0" name=""/>
        <dsp:cNvSpPr/>
      </dsp:nvSpPr>
      <dsp:spPr>
        <a:xfrm>
          <a:off x="0" y="1383932"/>
          <a:ext cx="708044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latin typeface="思源黑体 CN" pitchFamily="34" charset="-122"/>
              <a:ea typeface="思源黑体 CN" pitchFamily="34" charset="-122"/>
            </a:rPr>
            <a:t>Quartus II</a:t>
          </a:r>
          <a:r>
            <a:rPr lang="zh-CN" altLang="en-US" sz="3200" b="1" kern="1200" dirty="0" smtClean="0">
              <a:latin typeface="思源黑体 CN" pitchFamily="34" charset="-122"/>
              <a:ea typeface="思源黑体 CN" pitchFamily="34" charset="-122"/>
            </a:rPr>
            <a:t>与</a:t>
          </a:r>
          <a:r>
            <a:rPr lang="en-US" altLang="zh-CN" sz="3200" b="1" kern="1200" dirty="0" smtClean="0">
              <a:latin typeface="思源黑体 CN" pitchFamily="34" charset="-122"/>
              <a:ea typeface="思源黑体 CN" pitchFamily="34" charset="-122"/>
            </a:rPr>
            <a:t>Note Pad++</a:t>
          </a:r>
          <a:r>
            <a:rPr lang="zh-CN" altLang="en-US" sz="3200" b="1" kern="1200" dirty="0" smtClean="0">
              <a:latin typeface="思源黑体 CN" pitchFamily="34" charset="-122"/>
              <a:ea typeface="思源黑体 CN" pitchFamily="34" charset="-122"/>
            </a:rPr>
            <a:t>软件关联</a:t>
          </a:r>
          <a:endParaRPr lang="zh-CN" altLang="en-US" sz="3200" b="1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43331"/>
        <a:ext cx="696165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/>
              <a:t>07-Quartus II</a:t>
            </a:r>
            <a:r>
              <a:rPr lang="zh-CN" altLang="en-US" sz="4400" dirty="0" smtClean="0"/>
              <a:t>与</a:t>
            </a:r>
            <a:r>
              <a:rPr lang="en-US" altLang="zh-CN" sz="4400" dirty="0" smtClean="0"/>
              <a:t>ModelSim</a:t>
            </a:r>
            <a:endParaRPr lang="en-US" altLang="zh-CN" sz="4400" dirty="0" smtClean="0"/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/>
              <a:t>Note </a:t>
            </a:r>
            <a:r>
              <a:rPr lang="en-US" altLang="zh-CN" sz="4400" dirty="0"/>
              <a:t>pad++</a:t>
            </a:r>
            <a:r>
              <a:rPr lang="zh-CN" altLang="en-US" sz="4400" dirty="0"/>
              <a:t>软件关联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96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Quartus </a:t>
            </a:r>
            <a:r>
              <a:rPr lang="en-US" altLang="zh-CN" sz="2800" dirty="0"/>
              <a:t>II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ModelSim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Note </a:t>
            </a:r>
            <a:r>
              <a:rPr lang="en-US" altLang="zh-CN" sz="2800" dirty="0"/>
              <a:t>pad++</a:t>
            </a:r>
            <a:r>
              <a:rPr lang="zh-CN" altLang="en-US" sz="2800" dirty="0"/>
              <a:t>软件关联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91413318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44795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96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Quartus II</a:t>
            </a:r>
            <a:r>
              <a:rPr lang="zh-CN" altLang="en-US" sz="2800" dirty="0"/>
              <a:t>与</a:t>
            </a:r>
            <a:r>
              <a:rPr lang="en-US" altLang="zh-CN" sz="2800" dirty="0"/>
              <a:t>ModelSim</a:t>
            </a:r>
            <a:r>
              <a:rPr lang="zh-CN" altLang="en-US" sz="2800" dirty="0"/>
              <a:t>和</a:t>
            </a:r>
            <a:r>
              <a:rPr lang="en-US" altLang="zh-CN" sz="2800" dirty="0"/>
              <a:t>Note pad++</a:t>
            </a:r>
            <a:r>
              <a:rPr lang="zh-CN" altLang="en-US" sz="2800" dirty="0"/>
              <a:t>软件关联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95646443"/>
              </p:ext>
            </p:extLst>
          </p:nvPr>
        </p:nvGraphicFramePr>
        <p:xfrm>
          <a:off x="1043608" y="1412776"/>
          <a:ext cx="70804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967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Quartus II</a:t>
            </a:r>
            <a:r>
              <a:rPr lang="zh-CN" altLang="en-US" sz="2800" dirty="0"/>
              <a:t>与</a:t>
            </a:r>
            <a:r>
              <a:rPr lang="en-US" altLang="zh-CN" sz="2800" dirty="0"/>
              <a:t>ModelSim</a:t>
            </a:r>
            <a:r>
              <a:rPr lang="zh-CN" altLang="en-US" sz="2800" dirty="0"/>
              <a:t>和</a:t>
            </a:r>
            <a:r>
              <a:rPr lang="en-US" altLang="zh-CN" sz="2800" dirty="0"/>
              <a:t>Note pad++</a:t>
            </a:r>
            <a:r>
              <a:rPr lang="zh-CN" altLang="en-US" sz="2800" dirty="0"/>
              <a:t>软件关联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87172062"/>
              </p:ext>
            </p:extLst>
          </p:nvPr>
        </p:nvGraphicFramePr>
        <p:xfrm>
          <a:off x="1115616" y="1412776"/>
          <a:ext cx="70804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0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114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138</cp:revision>
  <dcterms:modified xsi:type="dcterms:W3CDTF">2020-04-08T07:58:56Z</dcterms:modified>
</cp:coreProperties>
</file>