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58" r:id="rId5"/>
    <p:sldId id="268" r:id="rId6"/>
    <p:sldId id="269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为什么选择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Verilog HDL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BCF502A7-F089-4404-9FD6-88CFED0729B5}" type="pres">
      <dgm:prSet presAssocID="{DA0E8E73-C083-4ECE-864B-5B73B76E08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2"/>
      <dgm:spPr/>
    </dgm:pt>
  </dgm:ptLst>
  <dgm:cxnLst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5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为什么选择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5716122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638269" y="1984200"/>
          <a:ext cx="5716122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Verilog HDL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基础语法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200"/>
        <a:ext cx="5716122" cy="991926"/>
      </dsp:txXfrm>
    </dsp:sp>
    <dsp:sp modelId="{CE740109-A4D7-4E81-ABD0-9518AF64FF93}">
      <dsp:nvSpPr>
        <dsp:cNvPr id="0" name=""/>
        <dsp:cNvSpPr/>
      </dsp:nvSpPr>
      <dsp:spPr>
        <a:xfrm>
          <a:off x="18315" y="1860209"/>
          <a:ext cx="1239908" cy="1239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初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识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99221414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35696" y="29673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5696" y="44795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98493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为什么选择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Verilog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HDL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294" y="2708920"/>
            <a:ext cx="85689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是一种硬件描述语言，以文本形式来描述数字系统硬件的结构和行为的语言，用它可以表示逻辑电路图、逻辑表达式，还可以表示数字逻辑系统所完成的</a:t>
            </a:r>
            <a:r>
              <a:rPr lang="zh-CN" altLang="en-US">
                <a:latin typeface="思源黑体 Light" pitchFamily="34" charset="-122"/>
                <a:ea typeface="思源黑体 Light" pitchFamily="34" charset="-122"/>
              </a:rPr>
              <a:t>逻辑</a:t>
            </a:r>
            <a:r>
              <a:rPr lang="zh-CN" altLang="en-US" smtClean="0">
                <a:latin typeface="思源黑体 Light" pitchFamily="34" charset="-122"/>
                <a:ea typeface="思源黑体 Light" pitchFamily="34" charset="-122"/>
              </a:rPr>
              <a:t>功能。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938898"/>
            <a:ext cx="2960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简介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340768"/>
            <a:ext cx="504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与</a:t>
            </a:r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VHDL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的比较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1340768"/>
            <a:ext cx="504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Verilog HDL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与</a:t>
            </a:r>
            <a:r>
              <a:rPr lang="en-US" altLang="zh-CN" sz="3000" dirty="0" smtClean="0">
                <a:latin typeface="思源黑体 Light" pitchFamily="34" charset="-122"/>
                <a:ea typeface="思源黑体 Light" pitchFamily="34" charset="-122"/>
              </a:rPr>
              <a:t>C</a:t>
            </a:r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语言的比较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8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Verilog HDL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基础语法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284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Verilog HDL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152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133</cp:revision>
  <dcterms:modified xsi:type="dcterms:W3CDTF">2020-04-14T06:20:26Z</dcterms:modified>
</cp:coreProperties>
</file>