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93" r:id="rId5"/>
    <p:sldId id="287" r:id="rId6"/>
    <p:sldId id="294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14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分频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器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偶分频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分频器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偶分频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分频器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偶分频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分频器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分频器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偶分频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88" y="2276872"/>
            <a:ext cx="8522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分频器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是数字系统设计中最常见的基本电路之一。所谓“分频”，就是把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输入信号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频率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变成成</a:t>
            </a:r>
            <a:r>
              <a:rPr lang="en-US" altLang="zh-CN" sz="2400" dirty="0" err="1">
                <a:latin typeface="思源黑体 Light" pitchFamily="34" charset="-122"/>
                <a:ea typeface="思源黑体 Light" pitchFamily="34" charset="-122"/>
              </a:rPr>
              <a:t>倍数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地低于输入频率的</a:t>
            </a:r>
            <a:r>
              <a:rPr lang="en-US" altLang="zh-CN" sz="2400" dirty="0" err="1">
                <a:latin typeface="思源黑体 Light" pitchFamily="34" charset="-122"/>
                <a:ea typeface="思源黑体 Light" pitchFamily="34" charset="-122"/>
              </a:rPr>
              <a:t>输出信号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分频器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分为偶数分频器和奇数分频器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和计数器非常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类似，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有时候甚至可以说就是一个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东西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/>
            </a:r>
            <a:b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</a:b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分频器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偶分频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3576</TotalTime>
  <Words>132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176</cp:revision>
  <dcterms:modified xsi:type="dcterms:W3CDTF">2020-05-31T07:23:35Z</dcterms:modified>
</cp:coreProperties>
</file>