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259" r:id="rId3"/>
    <p:sldId id="294" r:id="rId4"/>
    <p:sldId id="26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15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分频器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奇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分频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分频器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奇分频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3582</TotalTime>
  <Words>44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177</cp:revision>
  <dcterms:modified xsi:type="dcterms:W3CDTF">2020-05-31T07:31:21Z</dcterms:modified>
</cp:coreProperties>
</file>