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93" r:id="rId5"/>
    <p:sldId id="287" r:id="rId6"/>
    <p:sldId id="295" r:id="rId7"/>
    <p:sldId id="296" r:id="rId8"/>
    <p:sldId id="29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按键消抖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按键消抖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按键消抖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按键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按键消抖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930" y="1915091"/>
            <a:ext cx="8522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按键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是最为常见的电子元器件之一，在电子设计中应用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广泛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日常生活中，遥控器、玩具、计算器等等电子产品都使用按键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的实验工程中，我们可以使用其作为系统复位信号或者控制信号的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外部输入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056" y="3933056"/>
            <a:ext cx="2735580" cy="17278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 descr="https://timgsa.baidu.com/timg?image&amp;quality=80&amp;size=b9999_10000&amp;sec=1591002337248&amp;di=4092b1b57e3797a92a2be3471cd81d5e&amp;imgtype=0&amp;src=http%3A%2F%2Fimg0.imgtn.bdimg.com%2Fit%2Fu%3D3887835210%2C163624708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11844"/>
            <a:ext cx="2280717" cy="172783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按键消抖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按键消抖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930" y="1915091"/>
            <a:ext cx="8522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按键消抖主要针对的是机械弹性开关，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当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机械触点断开、闭合时，由于机械触点的弹性作用，一个按键开关在闭合时不会马上稳定地接通，在断开时也不会一下子断开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因而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在闭合及断开的瞬间均伴随有一连串的抖动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为了保证系统能正确识别按键的开关，就必须对按键的抖动进行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处理，这就是按键消抖。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4161102"/>
            <a:ext cx="4680158" cy="20162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6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硬件消抖与软件消抖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按键消抖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 descr="http://www.51hei.com/UploadFiles/2012-02/huqin/psbz3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8353" y="2276872"/>
            <a:ext cx="4824536" cy="33123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21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分频器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偶分频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3592</TotalTime>
  <Words>237</Words>
  <Application>Microsoft Office PowerPoint</Application>
  <PresentationFormat>全屏显示(4:3)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178</cp:revision>
  <dcterms:modified xsi:type="dcterms:W3CDTF">2020-06-01T06:29:59Z</dcterms:modified>
</cp:coreProperties>
</file>