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87" r:id="rId6"/>
    <p:sldId id="294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触摸按键控制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触摸按键控制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触摸按键控制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触摸按键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触摸按键控制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88" y="1915091"/>
            <a:ext cx="852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触摸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按键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可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分为四大类：电阻式、电容式、红外感应式、和表面声波式。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电容式触摸按键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主要由按键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部分和电容部分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构成；按键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IC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用于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将电容的变化转换为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电信号；电容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部分指的是由电容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极板、地、隔离区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等组成触摸按键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的电容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环境。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9" name="图片 8" descr="C:\Users\ADMINI~1\AppData\Local\Temp\SNAGHTML700129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74" y="4293096"/>
            <a:ext cx="4219575" cy="1899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335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触摸按键控制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LED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灯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3622</TotalTime>
  <Words>148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183</cp:revision>
  <dcterms:modified xsi:type="dcterms:W3CDTF">2020-06-01T10:47:28Z</dcterms:modified>
</cp:coreProperties>
</file>