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259" r:id="rId3"/>
    <p:sldId id="294" r:id="rId4"/>
    <p:sldId id="26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19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呼吸灯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呼吸灯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3622</TotalTime>
  <Words>40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186</cp:revision>
  <dcterms:modified xsi:type="dcterms:W3CDTF">2020-06-02T07:43:42Z</dcterms:modified>
</cp:coreProperties>
</file>