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0"/>
  </p:notesMasterIdLst>
  <p:handoutMasterIdLst>
    <p:handoutMasterId r:id="rId11"/>
  </p:handoutMasterIdLst>
  <p:sldIdLst>
    <p:sldId id="259" r:id="rId3"/>
    <p:sldId id="260" r:id="rId4"/>
    <p:sldId id="293" r:id="rId5"/>
    <p:sldId id="287" r:id="rId6"/>
    <p:sldId id="295" r:id="rId7"/>
    <p:sldId id="294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EDBE2-A610-441D-BA40-1E34A5909F49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F37E491-61F4-45D6-BF59-D299174D8AE9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140456A5-093E-43EB-9D24-DD62E0D458FD}" type="parTrans" cxnId="{576D6AE5-B3E9-410A-BA1D-7D73A2FE1BE1}">
      <dgm:prSet/>
      <dgm:spPr/>
      <dgm:t>
        <a:bodyPr/>
        <a:lstStyle/>
        <a:p>
          <a:endParaRPr lang="zh-CN" altLang="en-US"/>
        </a:p>
      </dgm:t>
    </dgm:pt>
    <dgm:pt modelId="{085B6F99-BF5F-403E-AED5-B5D9C0AC84F9}" type="sibTrans" cxnId="{576D6AE5-B3E9-410A-BA1D-7D73A2FE1BE1}">
      <dgm:prSet/>
      <dgm:spPr/>
      <dgm:t>
        <a:bodyPr/>
        <a:lstStyle/>
        <a:p>
          <a:endParaRPr lang="zh-CN" altLang="en-US"/>
        </a:p>
      </dgm:t>
    </dgm:pt>
    <dgm:pt modelId="{DB3F86A8-298C-466F-B261-F62B1AFA3E18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ED8975E7-AF54-48DE-A3CF-9F9720472869}" type="parTrans" cxnId="{5C52202A-5188-467C-BB88-CFF27247BB78}">
      <dgm:prSet/>
      <dgm:spPr/>
      <dgm:t>
        <a:bodyPr/>
        <a:lstStyle/>
        <a:p>
          <a:endParaRPr lang="zh-CN" altLang="en-US"/>
        </a:p>
      </dgm:t>
    </dgm:pt>
    <dgm:pt modelId="{0904010C-0343-46CF-9977-38B56BDCC6EE}" type="sibTrans" cxnId="{5C52202A-5188-467C-BB88-CFF27247BB78}">
      <dgm:prSet/>
      <dgm:spPr/>
      <dgm:t>
        <a:bodyPr/>
        <a:lstStyle/>
        <a:p>
          <a:endParaRPr lang="zh-CN" altLang="en-US"/>
        </a:p>
      </dgm:t>
    </dgm:pt>
    <dgm:pt modelId="{562F3407-5E19-4F31-BAF9-F2EF7CEF8C26}" type="pres">
      <dgm:prSet presAssocID="{DCBEDBE2-A610-441D-BA40-1E34A5909F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9E0F92E-C17E-473C-B4EE-A86FDFD51776}" type="pres">
      <dgm:prSet presAssocID="{DCBEDBE2-A610-441D-BA40-1E34A5909F49}" presName="Name1" presStyleCnt="0"/>
      <dgm:spPr/>
    </dgm:pt>
    <dgm:pt modelId="{7CC8BB2F-A04B-4181-A3EE-8CA600D276A0}" type="pres">
      <dgm:prSet presAssocID="{DCBEDBE2-A610-441D-BA40-1E34A5909F49}" presName="cycle" presStyleCnt="0"/>
      <dgm:spPr/>
    </dgm:pt>
    <dgm:pt modelId="{570D7885-41F3-428F-BC90-3346835CED5F}" type="pres">
      <dgm:prSet presAssocID="{DCBEDBE2-A610-441D-BA40-1E34A5909F49}" presName="srcNode" presStyleLbl="node1" presStyleIdx="0" presStyleCnt="2"/>
      <dgm:spPr/>
    </dgm:pt>
    <dgm:pt modelId="{ED76B439-C122-45C2-811B-B1CB1E49B58B}" type="pres">
      <dgm:prSet presAssocID="{DCBEDBE2-A610-441D-BA40-1E34A5909F4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A893EF1-2D87-4B7E-8641-3DBB0154CA3A}" type="pres">
      <dgm:prSet presAssocID="{DCBEDBE2-A610-441D-BA40-1E34A5909F49}" presName="extraNode" presStyleLbl="node1" presStyleIdx="0" presStyleCnt="2"/>
      <dgm:spPr/>
    </dgm:pt>
    <dgm:pt modelId="{91F5E6C8-677F-4ACE-98DF-C03FBBAA65AE}" type="pres">
      <dgm:prSet presAssocID="{DCBEDBE2-A610-441D-BA40-1E34A5909F49}" presName="dstNode" presStyleLbl="node1" presStyleIdx="0" presStyleCnt="2"/>
      <dgm:spPr/>
    </dgm:pt>
    <dgm:pt modelId="{EA9B2FBC-5DCC-4EC3-8479-86F38332F55F}" type="pres">
      <dgm:prSet presAssocID="{1F37E491-61F4-45D6-BF59-D299174D8AE9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4FFF17-5D68-4199-8612-D807C44A4CA1}" type="pres">
      <dgm:prSet presAssocID="{1F37E491-61F4-45D6-BF59-D299174D8AE9}" presName="accent_1" presStyleCnt="0"/>
      <dgm:spPr/>
    </dgm:pt>
    <dgm:pt modelId="{6A357BC7-539B-4ECB-9EAB-2F5D90CE9E6C}" type="pres">
      <dgm:prSet presAssocID="{1F37E491-61F4-45D6-BF59-D299174D8AE9}" presName="accentRepeatNode" presStyleLbl="solidFgAcc1" presStyleIdx="0" presStyleCnt="2"/>
      <dgm:spPr/>
    </dgm:pt>
    <dgm:pt modelId="{8B6150DE-95BA-4D6F-A6F5-C14298A0F3B8}" type="pres">
      <dgm:prSet presAssocID="{DB3F86A8-298C-466F-B261-F62B1AFA3E18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BEAA5B-CE55-4C4B-8191-515BC1A1D25A}" type="pres">
      <dgm:prSet presAssocID="{DB3F86A8-298C-466F-B261-F62B1AFA3E18}" presName="accent_2" presStyleCnt="0"/>
      <dgm:spPr/>
    </dgm:pt>
    <dgm:pt modelId="{B483C345-9BBC-486A-BB37-7CB8CFC36996}" type="pres">
      <dgm:prSet presAssocID="{DB3F86A8-298C-466F-B261-F62B1AFA3E18}" presName="accentRepeatNode" presStyleLbl="solidFgAcc1" presStyleIdx="1" presStyleCnt="2"/>
      <dgm:spPr/>
    </dgm:pt>
  </dgm:ptLst>
  <dgm:cxnLst>
    <dgm:cxn modelId="{5C52202A-5188-467C-BB88-CFF27247BB78}" srcId="{DCBEDBE2-A610-441D-BA40-1E34A5909F49}" destId="{DB3F86A8-298C-466F-B261-F62B1AFA3E18}" srcOrd="1" destOrd="0" parTransId="{ED8975E7-AF54-48DE-A3CF-9F9720472869}" sibTransId="{0904010C-0343-46CF-9977-38B56BDCC6EE}"/>
    <dgm:cxn modelId="{2D333F21-69C3-4A15-A076-C8B445753E21}" type="presOf" srcId="{085B6F99-BF5F-403E-AED5-B5D9C0AC84F9}" destId="{ED76B439-C122-45C2-811B-B1CB1E49B58B}" srcOrd="0" destOrd="0" presId="urn:microsoft.com/office/officeart/2008/layout/VerticalCurvedList"/>
    <dgm:cxn modelId="{7BBF8AF8-499F-45A9-BF91-6FBDC33235BB}" type="presOf" srcId="{DCBEDBE2-A610-441D-BA40-1E34A5909F49}" destId="{562F3407-5E19-4F31-BAF9-F2EF7CEF8C26}" srcOrd="0" destOrd="0" presId="urn:microsoft.com/office/officeart/2008/layout/VerticalCurvedList"/>
    <dgm:cxn modelId="{576D6AE5-B3E9-410A-BA1D-7D73A2FE1BE1}" srcId="{DCBEDBE2-A610-441D-BA40-1E34A5909F49}" destId="{1F37E491-61F4-45D6-BF59-D299174D8AE9}" srcOrd="0" destOrd="0" parTransId="{140456A5-093E-43EB-9D24-DD62E0D458FD}" sibTransId="{085B6F99-BF5F-403E-AED5-B5D9C0AC84F9}"/>
    <dgm:cxn modelId="{FE8D1097-4C3B-4C41-8A18-7002BA30609E}" type="presOf" srcId="{1F37E491-61F4-45D6-BF59-D299174D8AE9}" destId="{EA9B2FBC-5DCC-4EC3-8479-86F38332F55F}" srcOrd="0" destOrd="0" presId="urn:microsoft.com/office/officeart/2008/layout/VerticalCurvedList"/>
    <dgm:cxn modelId="{80993D64-4E3E-4231-921F-5C976BB04BDE}" type="presOf" srcId="{DB3F86A8-298C-466F-B261-F62B1AFA3E18}" destId="{8B6150DE-95BA-4D6F-A6F5-C14298A0F3B8}" srcOrd="0" destOrd="0" presId="urn:microsoft.com/office/officeart/2008/layout/VerticalCurvedList"/>
    <dgm:cxn modelId="{75B1A9EC-CD13-4698-B48A-E7C26481DCC2}" type="presParOf" srcId="{562F3407-5E19-4F31-BAF9-F2EF7CEF8C26}" destId="{B9E0F92E-C17E-473C-B4EE-A86FDFD51776}" srcOrd="0" destOrd="0" presId="urn:microsoft.com/office/officeart/2008/layout/VerticalCurvedList"/>
    <dgm:cxn modelId="{C42E2FD0-308A-445F-9311-53B315E94667}" type="presParOf" srcId="{B9E0F92E-C17E-473C-B4EE-A86FDFD51776}" destId="{7CC8BB2F-A04B-4181-A3EE-8CA600D276A0}" srcOrd="0" destOrd="0" presId="urn:microsoft.com/office/officeart/2008/layout/VerticalCurvedList"/>
    <dgm:cxn modelId="{3C84ACC0-2CBE-4B9B-B0C5-CDF7406E55E3}" type="presParOf" srcId="{7CC8BB2F-A04B-4181-A3EE-8CA600D276A0}" destId="{570D7885-41F3-428F-BC90-3346835CED5F}" srcOrd="0" destOrd="0" presId="urn:microsoft.com/office/officeart/2008/layout/VerticalCurvedList"/>
    <dgm:cxn modelId="{E71A669A-713A-4408-BAAE-47CAED97AEC8}" type="presParOf" srcId="{7CC8BB2F-A04B-4181-A3EE-8CA600D276A0}" destId="{ED76B439-C122-45C2-811B-B1CB1E49B58B}" srcOrd="1" destOrd="0" presId="urn:microsoft.com/office/officeart/2008/layout/VerticalCurvedList"/>
    <dgm:cxn modelId="{9B2FBB30-6A93-42C9-A900-E52A7DCC9EEA}" type="presParOf" srcId="{7CC8BB2F-A04B-4181-A3EE-8CA600D276A0}" destId="{3A893EF1-2D87-4B7E-8641-3DBB0154CA3A}" srcOrd="2" destOrd="0" presId="urn:microsoft.com/office/officeart/2008/layout/VerticalCurvedList"/>
    <dgm:cxn modelId="{F3BAAA69-A83F-4FC4-B4BB-0EE35D880F57}" type="presParOf" srcId="{7CC8BB2F-A04B-4181-A3EE-8CA600D276A0}" destId="{91F5E6C8-677F-4ACE-98DF-C03FBBAA65AE}" srcOrd="3" destOrd="0" presId="urn:microsoft.com/office/officeart/2008/layout/VerticalCurvedList"/>
    <dgm:cxn modelId="{E607B343-0DE5-4681-A03B-AF05C0EDD1BD}" type="presParOf" srcId="{B9E0F92E-C17E-473C-B4EE-A86FDFD51776}" destId="{EA9B2FBC-5DCC-4EC3-8479-86F38332F55F}" srcOrd="1" destOrd="0" presId="urn:microsoft.com/office/officeart/2008/layout/VerticalCurvedList"/>
    <dgm:cxn modelId="{DBED0B60-2923-4A12-82C6-1FB373BBAC08}" type="presParOf" srcId="{B9E0F92E-C17E-473C-B4EE-A86FDFD51776}" destId="{0C4FFF17-5D68-4199-8612-D807C44A4CA1}" srcOrd="2" destOrd="0" presId="urn:microsoft.com/office/officeart/2008/layout/VerticalCurvedList"/>
    <dgm:cxn modelId="{E746111C-C63E-4D4A-9A59-3986836674BE}" type="presParOf" srcId="{0C4FFF17-5D68-4199-8612-D807C44A4CA1}" destId="{6A357BC7-539B-4ECB-9EAB-2F5D90CE9E6C}" srcOrd="0" destOrd="0" presId="urn:microsoft.com/office/officeart/2008/layout/VerticalCurvedList"/>
    <dgm:cxn modelId="{B3621D46-0A26-4135-B1DB-6DE5312F7C89}" type="presParOf" srcId="{B9E0F92E-C17E-473C-B4EE-A86FDFD51776}" destId="{8B6150DE-95BA-4D6F-A6F5-C14298A0F3B8}" srcOrd="3" destOrd="0" presId="urn:microsoft.com/office/officeart/2008/layout/VerticalCurvedList"/>
    <dgm:cxn modelId="{6BE9027A-0C38-4AF5-A5A8-13FCEDD51BAE}" type="presParOf" srcId="{B9E0F92E-C17E-473C-B4EE-A86FDFD51776}" destId="{81BEAA5B-CE55-4C4B-8191-515BC1A1D25A}" srcOrd="4" destOrd="0" presId="urn:microsoft.com/office/officeart/2008/layout/VerticalCurvedList"/>
    <dgm:cxn modelId="{18DC276E-C11E-4EFF-8287-E215964F5A20}" type="presParOf" srcId="{81BEAA5B-CE55-4C4B-8191-515BC1A1D25A}" destId="{B483C345-9BBC-486A-BB37-7CB8CFC3699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7A8BFE-BD49-41AA-8D32-B295AFCFB5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C92F845-3F26-46C6-BEBD-C77908A02B3F}">
      <dgm:prSet phldrT="[文本]" custT="1"/>
      <dgm:spPr/>
      <dgm:t>
        <a:bodyPr/>
        <a:lstStyle/>
        <a:p>
          <a:pPr algn="ctr"/>
          <a:r>
            <a:rPr lang="zh-CN" altLang="en-US" sz="32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3200" dirty="0">
            <a:latin typeface="思源黑体 CN" pitchFamily="34" charset="-122"/>
            <a:ea typeface="思源黑体 CN" pitchFamily="34" charset="-122"/>
          </a:endParaRPr>
        </a:p>
      </dgm:t>
    </dgm:pt>
    <dgm:pt modelId="{0AD693E1-F5AA-4B67-B4CF-111D98AF8E68}" type="par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A2F7C34C-0F62-490E-BA06-1E750A55BD3A}" type="sib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46BBAADD-03E3-44A5-896F-192FB3FB77B5}" type="pres">
      <dgm:prSet presAssocID="{5F7A8BFE-BD49-41AA-8D32-B295AFCFB58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427F02D-B2AF-47C1-B254-828BFAFAA144}" type="pres">
      <dgm:prSet presAssocID="{DC92F845-3F26-46C6-BEBD-C77908A02B3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8E0562E-A90C-4B90-B9DB-ADEAF7006267}" srcId="{5F7A8BFE-BD49-41AA-8D32-B295AFCFB58B}" destId="{DC92F845-3F26-46C6-BEBD-C77908A02B3F}" srcOrd="0" destOrd="0" parTransId="{0AD693E1-F5AA-4B67-B4CF-111D98AF8E68}" sibTransId="{A2F7C34C-0F62-490E-BA06-1E750A55BD3A}"/>
    <dgm:cxn modelId="{06AA6BB7-E74C-4180-A345-0F6F2DAAE7A2}" type="presOf" srcId="{DC92F845-3F26-46C6-BEBD-C77908A02B3F}" destId="{B427F02D-B2AF-47C1-B254-828BFAFAA144}" srcOrd="0" destOrd="0" presId="urn:microsoft.com/office/officeart/2005/8/layout/vList2"/>
    <dgm:cxn modelId="{C1FF961A-0164-4807-80D0-B8F69E3BA4D3}" type="presOf" srcId="{5F7A8BFE-BD49-41AA-8D32-B295AFCFB58B}" destId="{46BBAADD-03E3-44A5-896F-192FB3FB77B5}" srcOrd="0" destOrd="0" presId="urn:microsoft.com/office/officeart/2005/8/layout/vList2"/>
    <dgm:cxn modelId="{1B5BB02A-DA26-45D7-814B-FBF25ECB04D7}" type="presParOf" srcId="{46BBAADD-03E3-44A5-896F-192FB3FB77B5}" destId="{B427F02D-B2AF-47C1-B254-828BFAFAA14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7A8BFE-BD49-41AA-8D32-B295AFCFB5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C92F845-3F26-46C6-BEBD-C77908A02B3F}">
      <dgm:prSet phldrT="[文本]" custT="1"/>
      <dgm:spPr/>
      <dgm:t>
        <a:bodyPr/>
        <a:lstStyle/>
        <a:p>
          <a:pPr algn="ctr"/>
          <a:r>
            <a:rPr lang="zh-CN" altLang="en-US" sz="32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zh-CN" altLang="en-US" sz="3200" dirty="0">
            <a:latin typeface="思源黑体 CN" pitchFamily="34" charset="-122"/>
            <a:ea typeface="思源黑体 CN" pitchFamily="34" charset="-122"/>
          </a:endParaRPr>
        </a:p>
      </dgm:t>
    </dgm:pt>
    <dgm:pt modelId="{0AD693E1-F5AA-4B67-B4CF-111D98AF8E68}" type="par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A2F7C34C-0F62-490E-BA06-1E750A55BD3A}" type="sib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46BBAADD-03E3-44A5-896F-192FB3FB77B5}" type="pres">
      <dgm:prSet presAssocID="{5F7A8BFE-BD49-41AA-8D32-B295AFCFB58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427F02D-B2AF-47C1-B254-828BFAFAA144}" type="pres">
      <dgm:prSet presAssocID="{DC92F845-3F26-46C6-BEBD-C77908A02B3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8E0562E-A90C-4B90-B9DB-ADEAF7006267}" srcId="{5F7A8BFE-BD49-41AA-8D32-B295AFCFB58B}" destId="{DC92F845-3F26-46C6-BEBD-C77908A02B3F}" srcOrd="0" destOrd="0" parTransId="{0AD693E1-F5AA-4B67-B4CF-111D98AF8E68}" sibTransId="{A2F7C34C-0F62-490E-BA06-1E750A55BD3A}"/>
    <dgm:cxn modelId="{41F17A42-B00C-4A2D-88B0-471CF25D2774}" type="presOf" srcId="{DC92F845-3F26-46C6-BEBD-C77908A02B3F}" destId="{B427F02D-B2AF-47C1-B254-828BFAFAA144}" srcOrd="0" destOrd="0" presId="urn:microsoft.com/office/officeart/2005/8/layout/vList2"/>
    <dgm:cxn modelId="{CFFEE8E6-C0FE-4B34-AAEE-82F4E373D499}" type="presOf" srcId="{5F7A8BFE-BD49-41AA-8D32-B295AFCFB58B}" destId="{46BBAADD-03E3-44A5-896F-192FB3FB77B5}" srcOrd="0" destOrd="0" presId="urn:microsoft.com/office/officeart/2005/8/layout/vList2"/>
    <dgm:cxn modelId="{037AF397-F496-4AF7-8EE9-CFC2468F84FD}" type="presParOf" srcId="{46BBAADD-03E3-44A5-896F-192FB3FB77B5}" destId="{B427F02D-B2AF-47C1-B254-828BFAFAA14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6B439-C122-45C2-811B-B1CB1E49B58B}">
      <dsp:nvSpPr>
        <dsp:cNvPr id="0" name=""/>
        <dsp:cNvSpPr/>
      </dsp:nvSpPr>
      <dsp:spPr>
        <a:xfrm>
          <a:off x="-3897214" y="-602611"/>
          <a:ext cx="4677381" cy="4677381"/>
        </a:xfrm>
        <a:prstGeom prst="blockArc">
          <a:avLst>
            <a:gd name="adj1" fmla="val 18900000"/>
            <a:gd name="adj2" fmla="val 2700000"/>
            <a:gd name="adj3" fmla="val 462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B2FBC-5DCC-4EC3-8479-86F38332F55F}">
      <dsp:nvSpPr>
        <dsp:cNvPr id="0" name=""/>
        <dsp:cNvSpPr/>
      </dsp:nvSpPr>
      <dsp:spPr>
        <a:xfrm>
          <a:off x="638269" y="496032"/>
          <a:ext cx="6562216" cy="991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734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638269" y="496032"/>
        <a:ext cx="6562216" cy="991926"/>
      </dsp:txXfrm>
    </dsp:sp>
    <dsp:sp modelId="{6A357BC7-539B-4ECB-9EAB-2F5D90CE9E6C}">
      <dsp:nvSpPr>
        <dsp:cNvPr id="0" name=""/>
        <dsp:cNvSpPr/>
      </dsp:nvSpPr>
      <dsp:spPr>
        <a:xfrm>
          <a:off x="18315" y="372041"/>
          <a:ext cx="1239907" cy="12399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6150DE-95BA-4D6F-A6F5-C14298A0F3B8}">
      <dsp:nvSpPr>
        <dsp:cNvPr id="0" name=""/>
        <dsp:cNvSpPr/>
      </dsp:nvSpPr>
      <dsp:spPr>
        <a:xfrm>
          <a:off x="638269" y="1984199"/>
          <a:ext cx="6562216" cy="991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734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638269" y="1984199"/>
        <a:ext cx="6562216" cy="991926"/>
      </dsp:txXfrm>
    </dsp:sp>
    <dsp:sp modelId="{B483C345-9BBC-486A-BB37-7CB8CFC36996}">
      <dsp:nvSpPr>
        <dsp:cNvPr id="0" name=""/>
        <dsp:cNvSpPr/>
      </dsp:nvSpPr>
      <dsp:spPr>
        <a:xfrm>
          <a:off x="18315" y="1860209"/>
          <a:ext cx="1239907" cy="12399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7F02D-B2AF-47C1-B254-828BFAFAA144}">
      <dsp:nvSpPr>
        <dsp:cNvPr id="0" name=""/>
        <dsp:cNvSpPr/>
      </dsp:nvSpPr>
      <dsp:spPr>
        <a:xfrm>
          <a:off x="0" y="1423599"/>
          <a:ext cx="60960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32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59399" y="1482998"/>
        <a:ext cx="5977202" cy="1098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7F02D-B2AF-47C1-B254-828BFAFAA144}">
      <dsp:nvSpPr>
        <dsp:cNvPr id="0" name=""/>
        <dsp:cNvSpPr/>
      </dsp:nvSpPr>
      <dsp:spPr>
        <a:xfrm>
          <a:off x="0" y="1423599"/>
          <a:ext cx="60960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zh-CN" altLang="en-US" sz="32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59399" y="1482998"/>
        <a:ext cx="597720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17C1-E066-4E5E-955A-4C1A7D630DE0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946E-CFD3-46D9-87A1-2CA7EE0F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2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5556" y="1844824"/>
            <a:ext cx="79928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第</a:t>
            </a:r>
            <a:r>
              <a:rPr lang="en-US" altLang="zh-CN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20</a:t>
            </a: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讲</a:t>
            </a:r>
            <a:endParaRPr lang="en-US" altLang="zh-CN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状态机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状态机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1153" y="1412777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思源黑体 CN" pitchFamily="34" charset="-122"/>
                <a:ea typeface="思源黑体 CN" pitchFamily="34" charset="-122"/>
              </a:rPr>
              <a:t>主讲内容</a:t>
            </a:r>
            <a:endParaRPr lang="zh-CN" altLang="en-US" sz="44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409692431"/>
              </p:ext>
            </p:extLst>
          </p:nvPr>
        </p:nvGraphicFramePr>
        <p:xfrm>
          <a:off x="1187624" y="2230836"/>
          <a:ext cx="7218802" cy="3472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19672" y="2991262"/>
            <a:ext cx="401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1.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4509120"/>
            <a:ext cx="441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2</a:t>
            </a:r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6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状态机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93225961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792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状态机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状态机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488" y="2060848"/>
            <a:ext cx="85220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         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状态机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简写为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FSM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（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Finite State Machine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），也称为同步有限状态机，我们一般简称为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状态机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。</a:t>
            </a:r>
            <a:endParaRPr lang="en-US" altLang="zh-CN" sz="2400" dirty="0">
              <a:latin typeface="思源黑体 Light" pitchFamily="34" charset="-122"/>
              <a:ea typeface="思源黑体 Light" pitchFamily="34" charset="-122"/>
            </a:endParaRPr>
          </a:p>
          <a:p>
            <a:endParaRPr lang="en-US" altLang="zh-CN" sz="2400" dirty="0" smtClean="0">
              <a:latin typeface="思源黑体 Light" pitchFamily="34" charset="-122"/>
              <a:ea typeface="思源黑体 Light" pitchFamily="34" charset="-122"/>
            </a:endParaRPr>
          </a:p>
          <a:p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         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分类：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Moore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型状态机、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Mealy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型状态机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         </a:t>
            </a:r>
            <a:endParaRPr lang="en-US" altLang="zh-CN" sz="24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7" name="图片 6" descr="C:\Users\ADMINI~1\AppData\Local\Temp\SNAGHTML1894704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05064"/>
            <a:ext cx="4319905" cy="13169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8" name="图片 7" descr="C:\Users\ADMINI~1\AppData\Local\Temp\SNAGHTML18c3070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861048"/>
            <a:ext cx="3240935" cy="19442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9552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状态机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9" name="图片 8" descr="C:\Users\ADMINI~1\AppData\Local\Temp\SNAGHTML19013cc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700809"/>
            <a:ext cx="3888432" cy="367240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10" name="Snagit_PPT2430" descr="PPT2430"/>
          <p:cNvPicPr/>
          <p:nvPr/>
        </p:nvPicPr>
        <p:blipFill>
          <a:blip r:embed="rId3"/>
          <a:stretch>
            <a:fillRect/>
          </a:stretch>
        </p:blipFill>
        <p:spPr>
          <a:xfrm>
            <a:off x="4499992" y="2204864"/>
            <a:ext cx="4319905" cy="289433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7977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状态机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21993292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156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谢谢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235502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 smtClean="0">
            <a:latin typeface="思源黑体 Light" pitchFamily="34" charset="-122"/>
            <a:ea typeface="思源黑体 Light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3661</TotalTime>
  <Words>100</Words>
  <Application>Microsoft Office PowerPoint</Application>
  <PresentationFormat>全屏显示(4:3)</PresentationFormat>
  <Paragraphs>35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181</cp:revision>
  <dcterms:modified xsi:type="dcterms:W3CDTF">2020-06-03T02:07:17Z</dcterms:modified>
</cp:coreProperties>
</file>