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0" r:id="rId4"/>
    <p:sldId id="293" r:id="rId5"/>
    <p:sldId id="287" r:id="rId6"/>
    <p:sldId id="295" r:id="rId7"/>
    <p:sldId id="296" r:id="rId8"/>
    <p:sldId id="297" r:id="rId9"/>
    <p:sldId id="294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22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数码管静态显示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数码管静态显示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数码管静态显示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数码管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数码管静态显示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093" y="2060848"/>
            <a:ext cx="852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  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数码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管是一种半导体发光器件，其基本单元是发光二极管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3140968"/>
            <a:ext cx="4878366" cy="24482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5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936587"/>
            <a:ext cx="648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八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段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数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码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管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数码管静态显示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8337"/>
              </p:ext>
            </p:extLst>
          </p:nvPr>
        </p:nvGraphicFramePr>
        <p:xfrm>
          <a:off x="3347864" y="3494112"/>
          <a:ext cx="5548647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047"/>
                <a:gridCol w="365833"/>
                <a:gridCol w="365833"/>
                <a:gridCol w="365833"/>
                <a:gridCol w="365833"/>
                <a:gridCol w="352820"/>
                <a:gridCol w="365833"/>
                <a:gridCol w="435241"/>
                <a:gridCol w="435241"/>
                <a:gridCol w="1461133"/>
              </a:tblGrid>
              <a:tr h="152400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zh-CN" sz="1100" b="1" dirty="0">
                          <a:effectLst/>
                        </a:rPr>
                        <a:t>待显示内容</a:t>
                      </a:r>
                      <a:endParaRPr lang="zh-CN" sz="1100" b="1" dirty="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zh-CN" sz="1100" b="1">
                          <a:effectLst/>
                        </a:rPr>
                        <a:t>段码（二进制格式）</a:t>
                      </a:r>
                      <a:endParaRPr lang="zh-CN" sz="1100" b="1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zh-CN" sz="1100" b="1">
                          <a:effectLst/>
                        </a:rPr>
                        <a:t>段码（十六进制格式）</a:t>
                      </a:r>
                      <a:endParaRPr lang="zh-CN" sz="1100" b="1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a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b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c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d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e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f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g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dp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8 'hc0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8 'hf9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2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8 'ha4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3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8 'hb0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4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8 'h99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5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8 'h92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6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8 'h82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7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8 'hf8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8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8 'h80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9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8 'h90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altLang="zh-CN" sz="1000" b="1" dirty="0" smtClean="0"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zh-CN" sz="1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8 'h88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b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8 'h83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altLang="zh-CN" sz="1000" b="1" dirty="0" smtClean="0">
                          <a:effectLst/>
                          <a:latin typeface="+mn-lt"/>
                          <a:ea typeface="+mn-ea"/>
                        </a:rPr>
                        <a:t>C</a:t>
                      </a:r>
                      <a:endParaRPr lang="zh-CN" sz="1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8 'hc6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d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8 'ha1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altLang="zh-CN" sz="1000" b="1" dirty="0" smtClean="0"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zh-CN" sz="1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 dirty="0">
                          <a:effectLst/>
                        </a:rPr>
                        <a:t>8 'h86</a:t>
                      </a:r>
                      <a:endParaRPr lang="zh-CN" sz="1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altLang="zh-CN" sz="1000" b="1" dirty="0" smtClean="0">
                          <a:effectLst/>
                          <a:latin typeface="+mn-lt"/>
                          <a:ea typeface="+mn-ea"/>
                        </a:rPr>
                        <a:t>F</a:t>
                      </a:r>
                      <a:endParaRPr lang="zh-CN" sz="1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r>
                        <a:rPr lang="en-US" sz="1000" b="1" dirty="0">
                          <a:effectLst/>
                        </a:rPr>
                        <a:t>8 'h8e</a:t>
                      </a:r>
                      <a:endParaRPr lang="zh-CN" sz="1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2243996" cy="42301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62" y="1249428"/>
            <a:ext cx="3397738" cy="2118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六位八段数码管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数码管静态显示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3501008"/>
            <a:ext cx="7848872" cy="23797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53421"/>
            <a:ext cx="3081709" cy="15318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6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74HC595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数码管静态显示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093" y="2060848"/>
            <a:ext cx="8522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74HC595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是一个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8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位串行输入、并行输出的位移缓存器。其内部具有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8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位移位寄存器和一个存储器，具有三态输出功能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429356" y="3140968"/>
            <a:ext cx="3959860" cy="24333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785078" y="2996952"/>
            <a:ext cx="3891378" cy="30963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12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数码管静态显示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3921</TotalTime>
  <Words>352</Words>
  <Application>Microsoft Office PowerPoint</Application>
  <PresentationFormat>全屏显示(4:3)</PresentationFormat>
  <Paragraphs>218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191</cp:revision>
  <dcterms:modified xsi:type="dcterms:W3CDTF">2020-06-04T12:53:45Z</dcterms:modified>
</cp:coreProperties>
</file>