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96" r:id="rId6"/>
    <p:sldId id="294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数码管动态显示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数码管动态显示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管动态显示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数码管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动态显示原理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管动态显示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501008"/>
            <a:ext cx="7848872" cy="23797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53421"/>
            <a:ext cx="3081709" cy="1531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管动态显示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76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194</cp:revision>
  <dcterms:modified xsi:type="dcterms:W3CDTF">2020-06-11T08:30:03Z</dcterms:modified>
</cp:coreProperties>
</file>