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300" r:id="rId5"/>
    <p:sldId id="305" r:id="rId6"/>
    <p:sldId id="306" r:id="rId7"/>
    <p:sldId id="307" r:id="rId8"/>
    <p:sldId id="308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核是什么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为什么要使用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3B765D17-F1F0-465F-A882-C605AA0A708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核的存在形式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CF0B7CFC-9FA6-41F2-ABC1-1ECC5CBBE929}" type="par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AEB2F02F-3CF1-449A-98D8-41083EA8A7EF}" type="sib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E3B77A05-4D55-4ABC-959E-0150725EF0F5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核的缺点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B41B8AB5-7E97-4331-A9BB-1F08EFD72F87}" type="par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67695E9E-33CB-4EC0-84D2-5D7A14DC86F4}" type="sib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5A234EF3-C2D9-4B52-9DA6-73BDD7648A51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软件下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核的调用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F006E67B-8EF4-4A04-B349-254F53ACD02E}" type="parTrans" cxnId="{96B52220-D95E-4BF9-ADD6-9C7CEB0A37AF}">
      <dgm:prSet/>
      <dgm:spPr/>
      <dgm:t>
        <a:bodyPr/>
        <a:lstStyle/>
        <a:p>
          <a:endParaRPr lang="zh-CN" altLang="en-US"/>
        </a:p>
      </dgm:t>
    </dgm:pt>
    <dgm:pt modelId="{0E6D2593-4E3E-483C-9694-F7109F342EFC}" type="sibTrans" cxnId="{96B52220-D95E-4BF9-ADD6-9C7CEB0A37AF}">
      <dgm:prSet/>
      <dgm:spPr/>
      <dgm:t>
        <a:bodyPr/>
        <a:lstStyle/>
        <a:p>
          <a:endParaRPr lang="zh-CN" altLang="en-US"/>
        </a:p>
      </dgm:t>
    </dgm:pt>
    <dgm:pt modelId="{18AF4F07-9D7C-44E3-B8FE-94531E59403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Altera 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核的分类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DB5AFA95-9537-43E9-B103-B72EFC447CA4}" type="parTrans" cxnId="{AD8CB1C3-0270-4888-9C06-F01DCCF18B72}">
      <dgm:prSet/>
      <dgm:spPr/>
      <dgm:t>
        <a:bodyPr/>
        <a:lstStyle/>
        <a:p>
          <a:endParaRPr lang="zh-CN" altLang="en-US"/>
        </a:p>
      </dgm:t>
    </dgm:pt>
    <dgm:pt modelId="{042154A9-D403-4B38-88DC-EEB214D92E46}" type="sibTrans" cxnId="{AD8CB1C3-0270-4888-9C06-F01DCCF18B72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6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6"/>
      <dgm:spPr/>
    </dgm:pt>
    <dgm:pt modelId="{91F5E6C8-677F-4ACE-98DF-C03FBBAA65AE}" type="pres">
      <dgm:prSet presAssocID="{DCBEDBE2-A610-441D-BA40-1E34A5909F49}" presName="dstNode" presStyleLbl="node1" presStyleIdx="0" presStyleCnt="6"/>
      <dgm:spPr/>
    </dgm:pt>
    <dgm:pt modelId="{EA9B2FBC-5DCC-4EC3-8479-86F38332F55F}" type="pres">
      <dgm:prSet presAssocID="{1F37E491-61F4-45D6-BF59-D299174D8AE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6"/>
      <dgm:spPr/>
    </dgm:pt>
    <dgm:pt modelId="{8B6150DE-95BA-4D6F-A6F5-C14298A0F3B8}" type="pres">
      <dgm:prSet presAssocID="{DB3F86A8-298C-466F-B261-F62B1AFA3E1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6"/>
      <dgm:spPr/>
    </dgm:pt>
    <dgm:pt modelId="{BB25B5D8-C5FD-44F5-983C-3AA6970D310D}" type="pres">
      <dgm:prSet presAssocID="{3B765D17-F1F0-465F-A882-C605AA0A708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67724-37FD-4DF6-8E5D-1AA5B8B1611B}" type="pres">
      <dgm:prSet presAssocID="{3B765D17-F1F0-465F-A882-C605AA0A708B}" presName="accent_3" presStyleCnt="0"/>
      <dgm:spPr/>
    </dgm:pt>
    <dgm:pt modelId="{4C3C56C3-C4CE-4D21-8C10-BEFDB3962B15}" type="pres">
      <dgm:prSet presAssocID="{3B765D17-F1F0-465F-A882-C605AA0A708B}" presName="accentRepeatNode" presStyleLbl="solidFgAcc1" presStyleIdx="2" presStyleCnt="6"/>
      <dgm:spPr/>
    </dgm:pt>
    <dgm:pt modelId="{C6D041FA-67D5-4286-BB38-47C982C54C5D}" type="pres">
      <dgm:prSet presAssocID="{E3B77A05-4D55-4ABC-959E-0150725EF0F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4A590-E99A-424A-A266-27A6E1675054}" type="pres">
      <dgm:prSet presAssocID="{E3B77A05-4D55-4ABC-959E-0150725EF0F5}" presName="accent_4" presStyleCnt="0"/>
      <dgm:spPr/>
    </dgm:pt>
    <dgm:pt modelId="{353EDEC0-59A0-47A1-8FB4-0041AB595DF9}" type="pres">
      <dgm:prSet presAssocID="{E3B77A05-4D55-4ABC-959E-0150725EF0F5}" presName="accentRepeatNode" presStyleLbl="solidFgAcc1" presStyleIdx="3" presStyleCnt="6"/>
      <dgm:spPr/>
    </dgm:pt>
    <dgm:pt modelId="{110A426B-384F-4A16-BD06-849A38AF1BEA}" type="pres">
      <dgm:prSet presAssocID="{5A234EF3-C2D9-4B52-9DA6-73BDD7648A5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14AB3-92D9-42F3-A8B0-4915CA13D9A1}" type="pres">
      <dgm:prSet presAssocID="{5A234EF3-C2D9-4B52-9DA6-73BDD7648A51}" presName="accent_5" presStyleCnt="0"/>
      <dgm:spPr/>
    </dgm:pt>
    <dgm:pt modelId="{5892EBF6-B5D8-4FBB-8D56-210474166DE2}" type="pres">
      <dgm:prSet presAssocID="{5A234EF3-C2D9-4B52-9DA6-73BDD7648A51}" presName="accentRepeatNode" presStyleLbl="solidFgAcc1" presStyleIdx="4" presStyleCnt="6"/>
      <dgm:spPr/>
    </dgm:pt>
    <dgm:pt modelId="{17B08B50-C1C8-4A46-876F-0ECCEDBCB98A}" type="pres">
      <dgm:prSet presAssocID="{18AF4F07-9D7C-44E3-B8FE-94531E59403B}" presName="text_6" presStyleLbl="node1" presStyleIdx="5" presStyleCnt="6" custScaleX="100000" custLinFactNeighborX="319" custLinFactNeighborY="25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44716-D0BD-4C4E-AF8D-F4C04B7E8BE6}" type="pres">
      <dgm:prSet presAssocID="{18AF4F07-9D7C-44E3-B8FE-94531E59403B}" presName="accent_6" presStyleCnt="0"/>
      <dgm:spPr/>
    </dgm:pt>
    <dgm:pt modelId="{CB5BCDA9-C029-42C5-9A28-FCC457DBCD5B}" type="pres">
      <dgm:prSet presAssocID="{18AF4F07-9D7C-44E3-B8FE-94531E59403B}" presName="accentRepeatNode" presStyleLbl="solidFgAcc1" presStyleIdx="5" presStyleCnt="6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96B52220-D95E-4BF9-ADD6-9C7CEB0A37AF}" srcId="{DCBEDBE2-A610-441D-BA40-1E34A5909F49}" destId="{5A234EF3-C2D9-4B52-9DA6-73BDD7648A51}" srcOrd="4" destOrd="0" parTransId="{F006E67B-8EF4-4A04-B349-254F53ACD02E}" sibTransId="{0E6D2593-4E3E-483C-9694-F7109F342EFC}"/>
    <dgm:cxn modelId="{3BAE0BBE-A6B4-4F4D-BF46-DEF4AE49AF3F}" type="presOf" srcId="{5A234EF3-C2D9-4B52-9DA6-73BDD7648A51}" destId="{110A426B-384F-4A16-BD06-849A38AF1BEA}" srcOrd="0" destOrd="0" presId="urn:microsoft.com/office/officeart/2008/layout/VerticalCurvedList"/>
    <dgm:cxn modelId="{8264D074-18B1-496D-8ED0-98787780AE52}" srcId="{DCBEDBE2-A610-441D-BA40-1E34A5909F49}" destId="{E3B77A05-4D55-4ABC-959E-0150725EF0F5}" srcOrd="3" destOrd="0" parTransId="{B41B8AB5-7E97-4331-A9BB-1F08EFD72F87}" sibTransId="{67695E9E-33CB-4EC0-84D2-5D7A14DC86F4}"/>
    <dgm:cxn modelId="{AD8CB1C3-0270-4888-9C06-F01DCCF18B72}" srcId="{DCBEDBE2-A610-441D-BA40-1E34A5909F49}" destId="{18AF4F07-9D7C-44E3-B8FE-94531E59403B}" srcOrd="5" destOrd="0" parTransId="{DB5AFA95-9537-43E9-B103-B72EFC447CA4}" sibTransId="{042154A9-D403-4B38-88DC-EEB214D92E46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85795B85-9FD3-4ED8-B2E9-93B30F6FEAAB}" type="presOf" srcId="{3B765D17-F1F0-465F-A882-C605AA0A708B}" destId="{BB25B5D8-C5FD-44F5-983C-3AA6970D310D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17B80E3E-8DBB-434B-B041-189AF8089D00}" type="presOf" srcId="{E3B77A05-4D55-4ABC-959E-0150725EF0F5}" destId="{C6D041FA-67D5-4286-BB38-47C982C54C5D}" srcOrd="0" destOrd="0" presId="urn:microsoft.com/office/officeart/2008/layout/VerticalCurvedList"/>
    <dgm:cxn modelId="{C60EAB38-4F36-48CC-B46C-D73DE7620C3C}" type="presOf" srcId="{18AF4F07-9D7C-44E3-B8FE-94531E59403B}" destId="{17B08B50-C1C8-4A46-876F-0ECCEDBCB98A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072C40C-1E08-49DA-B2D3-2180A85DD42A}" srcId="{DCBEDBE2-A610-441D-BA40-1E34A5909F49}" destId="{3B765D17-F1F0-465F-A882-C605AA0A708B}" srcOrd="2" destOrd="0" parTransId="{CF0B7CFC-9FA6-41F2-ABC1-1ECC5CBBE929}" sibTransId="{AEB2F02F-3CF1-449A-98D8-41083EA8A7EF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  <dgm:cxn modelId="{38E01CA3-4F17-43CE-B3FE-55206F8FDC78}" type="presParOf" srcId="{B9E0F92E-C17E-473C-B4EE-A86FDFD51776}" destId="{BB25B5D8-C5FD-44F5-983C-3AA6970D310D}" srcOrd="5" destOrd="0" presId="urn:microsoft.com/office/officeart/2008/layout/VerticalCurvedList"/>
    <dgm:cxn modelId="{230DA05F-B5E5-4E92-B965-DD2F301BF8BB}" type="presParOf" srcId="{B9E0F92E-C17E-473C-B4EE-A86FDFD51776}" destId="{2D967724-37FD-4DF6-8E5D-1AA5B8B1611B}" srcOrd="6" destOrd="0" presId="urn:microsoft.com/office/officeart/2008/layout/VerticalCurvedList"/>
    <dgm:cxn modelId="{96094D13-6D92-4A9E-8913-92D8918EFA51}" type="presParOf" srcId="{2D967724-37FD-4DF6-8E5D-1AA5B8B1611B}" destId="{4C3C56C3-C4CE-4D21-8C10-BEFDB3962B15}" srcOrd="0" destOrd="0" presId="urn:microsoft.com/office/officeart/2008/layout/VerticalCurvedList"/>
    <dgm:cxn modelId="{3514DF6D-BF1A-42E0-8989-47EA5C886600}" type="presParOf" srcId="{B9E0F92E-C17E-473C-B4EE-A86FDFD51776}" destId="{C6D041FA-67D5-4286-BB38-47C982C54C5D}" srcOrd="7" destOrd="0" presId="urn:microsoft.com/office/officeart/2008/layout/VerticalCurvedList"/>
    <dgm:cxn modelId="{B034DD3C-46C3-4C90-8B3F-624549D5C9D4}" type="presParOf" srcId="{B9E0F92E-C17E-473C-B4EE-A86FDFD51776}" destId="{BE64A590-E99A-424A-A266-27A6E1675054}" srcOrd="8" destOrd="0" presId="urn:microsoft.com/office/officeart/2008/layout/VerticalCurvedList"/>
    <dgm:cxn modelId="{B709C8B3-D860-451C-ADDE-FC9AB00CFF9F}" type="presParOf" srcId="{BE64A590-E99A-424A-A266-27A6E1675054}" destId="{353EDEC0-59A0-47A1-8FB4-0041AB595DF9}" srcOrd="0" destOrd="0" presId="urn:microsoft.com/office/officeart/2008/layout/VerticalCurvedList"/>
    <dgm:cxn modelId="{7FD1DCBF-A45E-4CA9-8EB2-D06CC59D8017}" type="presParOf" srcId="{B9E0F92E-C17E-473C-B4EE-A86FDFD51776}" destId="{110A426B-384F-4A16-BD06-849A38AF1BEA}" srcOrd="9" destOrd="0" presId="urn:microsoft.com/office/officeart/2008/layout/VerticalCurvedList"/>
    <dgm:cxn modelId="{52D5CDEE-AB05-4BD5-A6C5-4844FBF92822}" type="presParOf" srcId="{B9E0F92E-C17E-473C-B4EE-A86FDFD51776}" destId="{73D14AB3-92D9-42F3-A8B0-4915CA13D9A1}" srcOrd="10" destOrd="0" presId="urn:microsoft.com/office/officeart/2008/layout/VerticalCurvedList"/>
    <dgm:cxn modelId="{71948EC6-18CF-4231-AC9D-76E43FF3604C}" type="presParOf" srcId="{73D14AB3-92D9-42F3-A8B0-4915CA13D9A1}" destId="{5892EBF6-B5D8-4FBB-8D56-210474166DE2}" srcOrd="0" destOrd="0" presId="urn:microsoft.com/office/officeart/2008/layout/VerticalCurvedList"/>
    <dgm:cxn modelId="{C4728DB6-DE93-454B-91E3-F658A0CCA40B}" type="presParOf" srcId="{B9E0F92E-C17E-473C-B4EE-A86FDFD51776}" destId="{17B08B50-C1C8-4A46-876F-0ECCEDBCB98A}" srcOrd="11" destOrd="0" presId="urn:microsoft.com/office/officeart/2008/layout/VerticalCurvedList"/>
    <dgm:cxn modelId="{729B15F4-10DD-4765-B78B-BA59AC69F366}" type="presParOf" srcId="{B9E0F92E-C17E-473C-B4EE-A86FDFD51776}" destId="{43E44716-D0BD-4C4E-AF8D-F4C04B7E8BE6}" srcOrd="12" destOrd="0" presId="urn:microsoft.com/office/officeart/2008/layout/VerticalCurvedList"/>
    <dgm:cxn modelId="{16BBC4E0-D456-4155-A30A-65C5621C3A3B}" type="presParOf" srcId="{43E44716-D0BD-4C4E-AF8D-F4C04B7E8BE6}" destId="{CB5BCDA9-C029-42C5-9A28-FCC457DBCD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7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281585" y="182843"/>
          <a:ext cx="6891377" cy="365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5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核是什么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81585" y="182843"/>
        <a:ext cx="6891377" cy="365548"/>
      </dsp:txXfrm>
    </dsp:sp>
    <dsp:sp modelId="{6A357BC7-539B-4ECB-9EAB-2F5D90CE9E6C}">
      <dsp:nvSpPr>
        <dsp:cNvPr id="0" name=""/>
        <dsp:cNvSpPr/>
      </dsp:nvSpPr>
      <dsp:spPr>
        <a:xfrm>
          <a:off x="53117" y="137150"/>
          <a:ext cx="456936" cy="456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582274" y="731097"/>
          <a:ext cx="6590688" cy="365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5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为什么要使用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582274" y="731097"/>
        <a:ext cx="6590688" cy="365548"/>
      </dsp:txXfrm>
    </dsp:sp>
    <dsp:sp modelId="{B483C345-9BBC-486A-BB37-7CB8CFC36996}">
      <dsp:nvSpPr>
        <dsp:cNvPr id="0" name=""/>
        <dsp:cNvSpPr/>
      </dsp:nvSpPr>
      <dsp:spPr>
        <a:xfrm>
          <a:off x="353806" y="685404"/>
          <a:ext cx="456936" cy="456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5B5D8-C5FD-44F5-983C-3AA6970D310D}">
      <dsp:nvSpPr>
        <dsp:cNvPr id="0" name=""/>
        <dsp:cNvSpPr/>
      </dsp:nvSpPr>
      <dsp:spPr>
        <a:xfrm>
          <a:off x="719771" y="1279351"/>
          <a:ext cx="6453190" cy="365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5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核的存在形式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19771" y="1279351"/>
        <a:ext cx="6453190" cy="365548"/>
      </dsp:txXfrm>
    </dsp:sp>
    <dsp:sp modelId="{4C3C56C3-C4CE-4D21-8C10-BEFDB3962B15}">
      <dsp:nvSpPr>
        <dsp:cNvPr id="0" name=""/>
        <dsp:cNvSpPr/>
      </dsp:nvSpPr>
      <dsp:spPr>
        <a:xfrm>
          <a:off x="491303" y="1233658"/>
          <a:ext cx="456936" cy="456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41FA-67D5-4286-BB38-47C982C54C5D}">
      <dsp:nvSpPr>
        <dsp:cNvPr id="0" name=""/>
        <dsp:cNvSpPr/>
      </dsp:nvSpPr>
      <dsp:spPr>
        <a:xfrm>
          <a:off x="719771" y="1827258"/>
          <a:ext cx="6453190" cy="365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5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核的缺点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19771" y="1827258"/>
        <a:ext cx="6453190" cy="365548"/>
      </dsp:txXfrm>
    </dsp:sp>
    <dsp:sp modelId="{353EDEC0-59A0-47A1-8FB4-0041AB595DF9}">
      <dsp:nvSpPr>
        <dsp:cNvPr id="0" name=""/>
        <dsp:cNvSpPr/>
      </dsp:nvSpPr>
      <dsp:spPr>
        <a:xfrm>
          <a:off x="491303" y="1781564"/>
          <a:ext cx="456936" cy="456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A426B-384F-4A16-BD06-849A38AF1BEA}">
      <dsp:nvSpPr>
        <dsp:cNvPr id="0" name=""/>
        <dsp:cNvSpPr/>
      </dsp:nvSpPr>
      <dsp:spPr>
        <a:xfrm>
          <a:off x="582274" y="2375512"/>
          <a:ext cx="6590688" cy="365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5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软件下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核的调用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582274" y="2375512"/>
        <a:ext cx="6590688" cy="365548"/>
      </dsp:txXfrm>
    </dsp:sp>
    <dsp:sp modelId="{5892EBF6-B5D8-4FBB-8D56-210474166DE2}">
      <dsp:nvSpPr>
        <dsp:cNvPr id="0" name=""/>
        <dsp:cNvSpPr/>
      </dsp:nvSpPr>
      <dsp:spPr>
        <a:xfrm>
          <a:off x="353806" y="2329818"/>
          <a:ext cx="456936" cy="456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08B50-C1C8-4A46-876F-0ECCEDBCB98A}">
      <dsp:nvSpPr>
        <dsp:cNvPr id="0" name=""/>
        <dsp:cNvSpPr/>
      </dsp:nvSpPr>
      <dsp:spPr>
        <a:xfrm>
          <a:off x="303569" y="2933091"/>
          <a:ext cx="6891377" cy="365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5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Altera 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核的分类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303569" y="2933091"/>
        <a:ext cx="6891377" cy="365548"/>
      </dsp:txXfrm>
    </dsp:sp>
    <dsp:sp modelId="{CB5BCDA9-C029-42C5-9A28-FCC457DBCD5B}">
      <dsp:nvSpPr>
        <dsp:cNvPr id="0" name=""/>
        <dsp:cNvSpPr/>
      </dsp:nvSpPr>
      <dsp:spPr>
        <a:xfrm>
          <a:off x="53117" y="2878072"/>
          <a:ext cx="456936" cy="456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快速开发的法宝 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核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快速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开发的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法宝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核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1059024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0639" y="2369865"/>
            <a:ext cx="401041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8517" y="2924944"/>
            <a:ext cx="4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687" y="3469062"/>
            <a:ext cx="40104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2326" y="4005064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8671" y="4575044"/>
            <a:ext cx="401041" cy="55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5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2664" y="5127575"/>
            <a:ext cx="36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6.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核是什么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快速开发的法宝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71" y="2204864"/>
            <a:ext cx="7964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Intellectual Property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）即知识产权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半导体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产业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将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核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定义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为“用于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ASIC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或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中的预先设计好的电路功能模块”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。简而言之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，这里的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即电路功能模块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数字电路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中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，将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常用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的且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比较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复杂的功能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模块设计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成参数可修改的模块，让其他用户可以直接调用这些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模块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，这就是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核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为什么要使用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快速开发的法宝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342" y="2132856"/>
            <a:ext cx="7964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随着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的规模越来越大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它的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设计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也是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越来越复杂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随着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设计规模增大，复杂度提高，使用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IP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核可以提高开发效率，减少设计和调试时间，加速开发进程，降低开发成本，是业界的发展趋势。</a:t>
            </a:r>
          </a:p>
        </p:txBody>
      </p:sp>
    </p:spTree>
    <p:extLst>
      <p:ext uri="{BB962C8B-B14F-4D97-AF65-F5344CB8AC3E}">
        <p14:creationId xmlns:p14="http://schemas.microsoft.com/office/powerpoint/2010/main" val="10595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核的存在形式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快速开发的法宝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844824"/>
            <a:ext cx="7964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分类依据：产品交付方式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HDL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语言形式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---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软核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硬件描述语言；可进行参数调整、复用性强；布局、布线灵活；设计周期短、设计投入少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网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表形式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---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固核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完成了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综合的功能块；可预布线特定信号或分配特定的布线资源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版图形式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---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硬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核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 smtClean="0"/>
              <a:t>          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硬核是完成提供设计的最终阶段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产品—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掩膜（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Mask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）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缺乏灵活性、可移植性差；更易于实现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核的保护。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6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核的缺点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快速开发的法宝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482" y="2132856"/>
            <a:ext cx="7964850" cy="21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核往往不能跨平台使用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核不透明，看不到内部核心代码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定制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IP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需额外收费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0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Quartus II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软件下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快速开发的法宝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--- 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482" y="2132856"/>
            <a:ext cx="796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Mega  Wizard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插件管理器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SOPC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构造器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DSP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构造器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Qsys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设计系统例化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3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</TotalTime>
  <Words>435</Words>
  <Application>Microsoft Office PowerPoint</Application>
  <PresentationFormat>全屏显示(4:3)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239</cp:revision>
  <dcterms:modified xsi:type="dcterms:W3CDTF">2020-07-15T06:29:24Z</dcterms:modified>
</cp:coreProperties>
</file>