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7"/>
  </p:notesMasterIdLst>
  <p:handoutMasterIdLst>
    <p:handoutMasterId r:id="rId8"/>
  </p:handoutMasterIdLst>
  <p:sldIdLst>
    <p:sldId id="259" r:id="rId3"/>
    <p:sldId id="260" r:id="rId4"/>
    <p:sldId id="300" r:id="rId5"/>
    <p:sldId id="263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37E491-61F4-45D6-BF59-D299174D8AE9}">
      <dgm:prSet phldrT="[文本]"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ROM  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IP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核简介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40456A5-093E-43EB-9D24-DD62E0D458FD}" type="par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085B6F99-BF5F-403E-AED5-B5D9C0AC84F9}" type="sib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DB3F86A8-298C-466F-B261-F62B1AFA3E18}">
      <dgm:prSet phldrT="[文本]"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ROM  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IP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核配置</a:t>
          </a:r>
          <a:endParaRPr lang="en-US" altLang="zh-CN" sz="2400" dirty="0" smtClean="0">
            <a:latin typeface="思源黑体 CN" pitchFamily="34" charset="-122"/>
            <a:ea typeface="思源黑体 CN" pitchFamily="34" charset="-122"/>
          </a:endParaRPr>
        </a:p>
      </dgm:t>
    </dgm:pt>
    <dgm:pt modelId="{ED8975E7-AF54-48DE-A3CF-9F9720472869}" type="par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0904010C-0343-46CF-9977-38B56BDCC6EE}" type="sib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3B765D17-F1F0-465F-A882-C605AA0A708B}">
      <dgm:prSet phldrT="[文本]"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ROM  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IP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核调用</a:t>
          </a:r>
          <a:endParaRPr lang="en-US" altLang="zh-CN" sz="2400" dirty="0" smtClean="0">
            <a:latin typeface="思源黑体 CN" pitchFamily="34" charset="-122"/>
            <a:ea typeface="思源黑体 CN" pitchFamily="34" charset="-122"/>
          </a:endParaRPr>
        </a:p>
      </dgm:t>
    </dgm:pt>
    <dgm:pt modelId="{CF0B7CFC-9FA6-41F2-ABC1-1ECC5CBBE929}" type="parTrans" cxnId="{7072C40C-1E08-49DA-B2D3-2180A85DD42A}">
      <dgm:prSet/>
      <dgm:spPr/>
      <dgm:t>
        <a:bodyPr/>
        <a:lstStyle/>
        <a:p>
          <a:endParaRPr lang="zh-CN" altLang="en-US"/>
        </a:p>
      </dgm:t>
    </dgm:pt>
    <dgm:pt modelId="{AEB2F02F-3CF1-449A-98D8-41083EA8A7EF}" type="sibTrans" cxnId="{7072C40C-1E08-49DA-B2D3-2180A85DD42A}">
      <dgm:prSet/>
      <dgm:spPr/>
      <dgm:t>
        <a:bodyPr/>
        <a:lstStyle/>
        <a:p>
          <a:endParaRPr lang="zh-CN" altLang="en-US"/>
        </a:p>
      </dgm:t>
    </dgm:pt>
    <dgm:pt modelId="{E3B77A05-4D55-4ABC-959E-0150725EF0F5}">
      <dgm:prSet phldrT="[文本]"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ROM  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IP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核仿真</a:t>
          </a:r>
          <a:endParaRPr lang="en-US" altLang="zh-CN" sz="2400" dirty="0" smtClean="0">
            <a:latin typeface="思源黑体 CN" pitchFamily="34" charset="-122"/>
            <a:ea typeface="思源黑体 CN" pitchFamily="34" charset="-122"/>
          </a:endParaRPr>
        </a:p>
      </dgm:t>
    </dgm:pt>
    <dgm:pt modelId="{B41B8AB5-7E97-4331-A9BB-1F08EFD72F87}" type="parTrans" cxnId="{8264D074-18B1-496D-8ED0-98787780AE52}">
      <dgm:prSet/>
      <dgm:spPr/>
      <dgm:t>
        <a:bodyPr/>
        <a:lstStyle/>
        <a:p>
          <a:endParaRPr lang="zh-CN" altLang="en-US"/>
        </a:p>
      </dgm:t>
    </dgm:pt>
    <dgm:pt modelId="{67695E9E-33CB-4EC0-84D2-5D7A14DC86F4}" type="sibTrans" cxnId="{8264D074-18B1-496D-8ED0-98787780AE52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4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4"/>
      <dgm:spPr/>
    </dgm:pt>
    <dgm:pt modelId="{91F5E6C8-677F-4ACE-98DF-C03FBBAA65AE}" type="pres">
      <dgm:prSet presAssocID="{DCBEDBE2-A610-441D-BA40-1E34A5909F49}" presName="dstNode" presStyleLbl="node1" presStyleIdx="0" presStyleCnt="4"/>
      <dgm:spPr/>
    </dgm:pt>
    <dgm:pt modelId="{EA9B2FBC-5DCC-4EC3-8479-86F38332F55F}" type="pres">
      <dgm:prSet presAssocID="{1F37E491-61F4-45D6-BF59-D299174D8AE9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FFF17-5D68-4199-8612-D807C44A4CA1}" type="pres">
      <dgm:prSet presAssocID="{1F37E491-61F4-45D6-BF59-D299174D8AE9}" presName="accent_1" presStyleCnt="0"/>
      <dgm:spPr/>
    </dgm:pt>
    <dgm:pt modelId="{6A357BC7-539B-4ECB-9EAB-2F5D90CE9E6C}" type="pres">
      <dgm:prSet presAssocID="{1F37E491-61F4-45D6-BF59-D299174D8AE9}" presName="accentRepeatNode" presStyleLbl="solidFgAcc1" presStyleIdx="0" presStyleCnt="4"/>
      <dgm:spPr/>
    </dgm:pt>
    <dgm:pt modelId="{8B6150DE-95BA-4D6F-A6F5-C14298A0F3B8}" type="pres">
      <dgm:prSet presAssocID="{DB3F86A8-298C-466F-B261-F62B1AFA3E18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BEAA5B-CE55-4C4B-8191-515BC1A1D25A}" type="pres">
      <dgm:prSet presAssocID="{DB3F86A8-298C-466F-B261-F62B1AFA3E18}" presName="accent_2" presStyleCnt="0"/>
      <dgm:spPr/>
    </dgm:pt>
    <dgm:pt modelId="{B483C345-9BBC-486A-BB37-7CB8CFC36996}" type="pres">
      <dgm:prSet presAssocID="{DB3F86A8-298C-466F-B261-F62B1AFA3E18}" presName="accentRepeatNode" presStyleLbl="solidFgAcc1" presStyleIdx="1" presStyleCnt="4"/>
      <dgm:spPr/>
    </dgm:pt>
    <dgm:pt modelId="{BB25B5D8-C5FD-44F5-983C-3AA6970D310D}" type="pres">
      <dgm:prSet presAssocID="{3B765D17-F1F0-465F-A882-C605AA0A708B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967724-37FD-4DF6-8E5D-1AA5B8B1611B}" type="pres">
      <dgm:prSet presAssocID="{3B765D17-F1F0-465F-A882-C605AA0A708B}" presName="accent_3" presStyleCnt="0"/>
      <dgm:spPr/>
    </dgm:pt>
    <dgm:pt modelId="{4C3C56C3-C4CE-4D21-8C10-BEFDB3962B15}" type="pres">
      <dgm:prSet presAssocID="{3B765D17-F1F0-465F-A882-C605AA0A708B}" presName="accentRepeatNode" presStyleLbl="solidFgAcc1" presStyleIdx="2" presStyleCnt="4"/>
      <dgm:spPr/>
    </dgm:pt>
    <dgm:pt modelId="{C6D041FA-67D5-4286-BB38-47C982C54C5D}" type="pres">
      <dgm:prSet presAssocID="{E3B77A05-4D55-4ABC-959E-0150725EF0F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64A590-E99A-424A-A266-27A6E1675054}" type="pres">
      <dgm:prSet presAssocID="{E3B77A05-4D55-4ABC-959E-0150725EF0F5}" presName="accent_4" presStyleCnt="0"/>
      <dgm:spPr/>
    </dgm:pt>
    <dgm:pt modelId="{353EDEC0-59A0-47A1-8FB4-0041AB595DF9}" type="pres">
      <dgm:prSet presAssocID="{E3B77A05-4D55-4ABC-959E-0150725EF0F5}" presName="accentRepeatNode" presStyleLbl="solidFgAcc1" presStyleIdx="3" presStyleCnt="4"/>
      <dgm:spPr/>
    </dgm:pt>
  </dgm:ptLst>
  <dgm:cxnLst>
    <dgm:cxn modelId="{5C52202A-5188-467C-BB88-CFF27247BB78}" srcId="{DCBEDBE2-A610-441D-BA40-1E34A5909F49}" destId="{DB3F86A8-298C-466F-B261-F62B1AFA3E18}" srcOrd="1" destOrd="0" parTransId="{ED8975E7-AF54-48DE-A3CF-9F9720472869}" sibTransId="{0904010C-0343-46CF-9977-38B56BDCC6EE}"/>
    <dgm:cxn modelId="{8264D074-18B1-496D-8ED0-98787780AE52}" srcId="{DCBEDBE2-A610-441D-BA40-1E34A5909F49}" destId="{E3B77A05-4D55-4ABC-959E-0150725EF0F5}" srcOrd="3" destOrd="0" parTransId="{B41B8AB5-7E97-4331-A9BB-1F08EFD72F87}" sibTransId="{67695E9E-33CB-4EC0-84D2-5D7A14DC86F4}"/>
    <dgm:cxn modelId="{2D333F21-69C3-4A15-A076-C8B445753E21}" type="presOf" srcId="{085B6F99-BF5F-403E-AED5-B5D9C0AC84F9}" destId="{ED76B439-C122-45C2-811B-B1CB1E49B58B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576D6AE5-B3E9-410A-BA1D-7D73A2FE1BE1}" srcId="{DCBEDBE2-A610-441D-BA40-1E34A5909F49}" destId="{1F37E491-61F4-45D6-BF59-D299174D8AE9}" srcOrd="0" destOrd="0" parTransId="{140456A5-093E-43EB-9D24-DD62E0D458FD}" sibTransId="{085B6F99-BF5F-403E-AED5-B5D9C0AC84F9}"/>
    <dgm:cxn modelId="{85795B85-9FD3-4ED8-B2E9-93B30F6FEAAB}" type="presOf" srcId="{3B765D17-F1F0-465F-A882-C605AA0A708B}" destId="{BB25B5D8-C5FD-44F5-983C-3AA6970D310D}" srcOrd="0" destOrd="0" presId="urn:microsoft.com/office/officeart/2008/layout/VerticalCurvedList"/>
    <dgm:cxn modelId="{FE8D1097-4C3B-4C41-8A18-7002BA30609E}" type="presOf" srcId="{1F37E491-61F4-45D6-BF59-D299174D8AE9}" destId="{EA9B2FBC-5DCC-4EC3-8479-86F38332F55F}" srcOrd="0" destOrd="0" presId="urn:microsoft.com/office/officeart/2008/layout/VerticalCurvedList"/>
    <dgm:cxn modelId="{17B80E3E-8DBB-434B-B041-189AF8089D00}" type="presOf" srcId="{E3B77A05-4D55-4ABC-959E-0150725EF0F5}" destId="{C6D041FA-67D5-4286-BB38-47C982C54C5D}" srcOrd="0" destOrd="0" presId="urn:microsoft.com/office/officeart/2008/layout/VerticalCurvedList"/>
    <dgm:cxn modelId="{80993D64-4E3E-4231-921F-5C976BB04BDE}" type="presOf" srcId="{DB3F86A8-298C-466F-B261-F62B1AFA3E18}" destId="{8B6150DE-95BA-4D6F-A6F5-C14298A0F3B8}" srcOrd="0" destOrd="0" presId="urn:microsoft.com/office/officeart/2008/layout/VerticalCurvedList"/>
    <dgm:cxn modelId="{7072C40C-1E08-49DA-B2D3-2180A85DD42A}" srcId="{DCBEDBE2-A610-441D-BA40-1E34A5909F49}" destId="{3B765D17-F1F0-465F-A882-C605AA0A708B}" srcOrd="2" destOrd="0" parTransId="{CF0B7CFC-9FA6-41F2-ABC1-1ECC5CBBE929}" sibTransId="{AEB2F02F-3CF1-449A-98D8-41083EA8A7EF}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E607B343-0DE5-4681-A03B-AF05C0EDD1BD}" type="presParOf" srcId="{B9E0F92E-C17E-473C-B4EE-A86FDFD51776}" destId="{EA9B2FBC-5DCC-4EC3-8479-86F38332F55F}" srcOrd="1" destOrd="0" presId="urn:microsoft.com/office/officeart/2008/layout/VerticalCurvedList"/>
    <dgm:cxn modelId="{DBED0B60-2923-4A12-82C6-1FB373BBAC08}" type="presParOf" srcId="{B9E0F92E-C17E-473C-B4EE-A86FDFD51776}" destId="{0C4FFF17-5D68-4199-8612-D807C44A4CA1}" srcOrd="2" destOrd="0" presId="urn:microsoft.com/office/officeart/2008/layout/VerticalCurvedList"/>
    <dgm:cxn modelId="{E746111C-C63E-4D4A-9A59-3986836674BE}" type="presParOf" srcId="{0C4FFF17-5D68-4199-8612-D807C44A4CA1}" destId="{6A357BC7-539B-4ECB-9EAB-2F5D90CE9E6C}" srcOrd="0" destOrd="0" presId="urn:microsoft.com/office/officeart/2008/layout/VerticalCurvedList"/>
    <dgm:cxn modelId="{B3621D46-0A26-4135-B1DB-6DE5312F7C89}" type="presParOf" srcId="{B9E0F92E-C17E-473C-B4EE-A86FDFD51776}" destId="{8B6150DE-95BA-4D6F-A6F5-C14298A0F3B8}" srcOrd="3" destOrd="0" presId="urn:microsoft.com/office/officeart/2008/layout/VerticalCurvedList"/>
    <dgm:cxn modelId="{6BE9027A-0C38-4AF5-A5A8-13FCEDD51BAE}" type="presParOf" srcId="{B9E0F92E-C17E-473C-B4EE-A86FDFD51776}" destId="{81BEAA5B-CE55-4C4B-8191-515BC1A1D25A}" srcOrd="4" destOrd="0" presId="urn:microsoft.com/office/officeart/2008/layout/VerticalCurvedList"/>
    <dgm:cxn modelId="{18DC276E-C11E-4EFF-8287-E215964F5A20}" type="presParOf" srcId="{81BEAA5B-CE55-4C4B-8191-515BC1A1D25A}" destId="{B483C345-9BBC-486A-BB37-7CB8CFC36996}" srcOrd="0" destOrd="0" presId="urn:microsoft.com/office/officeart/2008/layout/VerticalCurvedList"/>
    <dgm:cxn modelId="{38E01CA3-4F17-43CE-B3FE-55206F8FDC78}" type="presParOf" srcId="{B9E0F92E-C17E-473C-B4EE-A86FDFD51776}" destId="{BB25B5D8-C5FD-44F5-983C-3AA6970D310D}" srcOrd="5" destOrd="0" presId="urn:microsoft.com/office/officeart/2008/layout/VerticalCurvedList"/>
    <dgm:cxn modelId="{230DA05F-B5E5-4E92-B965-DD2F301BF8BB}" type="presParOf" srcId="{B9E0F92E-C17E-473C-B4EE-A86FDFD51776}" destId="{2D967724-37FD-4DF6-8E5D-1AA5B8B1611B}" srcOrd="6" destOrd="0" presId="urn:microsoft.com/office/officeart/2008/layout/VerticalCurvedList"/>
    <dgm:cxn modelId="{96094D13-6D92-4A9E-8913-92D8918EFA51}" type="presParOf" srcId="{2D967724-37FD-4DF6-8E5D-1AA5B8B1611B}" destId="{4C3C56C3-C4CE-4D21-8C10-BEFDB3962B15}" srcOrd="0" destOrd="0" presId="urn:microsoft.com/office/officeart/2008/layout/VerticalCurvedList"/>
    <dgm:cxn modelId="{3514DF6D-BF1A-42E0-8989-47EA5C886600}" type="presParOf" srcId="{B9E0F92E-C17E-473C-B4EE-A86FDFD51776}" destId="{C6D041FA-67D5-4286-BB38-47C982C54C5D}" srcOrd="7" destOrd="0" presId="urn:microsoft.com/office/officeart/2008/layout/VerticalCurvedList"/>
    <dgm:cxn modelId="{B034DD3C-46C3-4C90-8B3F-624549D5C9D4}" type="presParOf" srcId="{B9E0F92E-C17E-473C-B4EE-A86FDFD51776}" destId="{BE64A590-E99A-424A-A266-27A6E1675054}" srcOrd="8" destOrd="0" presId="urn:microsoft.com/office/officeart/2008/layout/VerticalCurvedList"/>
    <dgm:cxn modelId="{B709C8B3-D860-451C-ADDE-FC9AB00CFF9F}" type="presParOf" srcId="{BE64A590-E99A-424A-A266-27A6E1675054}" destId="{353EDEC0-59A0-47A1-8FB4-0041AB595DF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924737" y="-602611"/>
          <a:ext cx="4677381" cy="4677381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2FBC-5DCC-4EC3-8479-86F38332F55F}">
      <dsp:nvSpPr>
        <dsp:cNvPr id="0" name=""/>
        <dsp:cNvSpPr/>
      </dsp:nvSpPr>
      <dsp:spPr>
        <a:xfrm>
          <a:off x="394430" y="266939"/>
          <a:ext cx="6778532" cy="534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398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ROM  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IP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核简介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394430" y="266939"/>
        <a:ext cx="6778532" cy="534156"/>
      </dsp:txXfrm>
    </dsp:sp>
    <dsp:sp modelId="{6A357BC7-539B-4ECB-9EAB-2F5D90CE9E6C}">
      <dsp:nvSpPr>
        <dsp:cNvPr id="0" name=""/>
        <dsp:cNvSpPr/>
      </dsp:nvSpPr>
      <dsp:spPr>
        <a:xfrm>
          <a:off x="60582" y="200169"/>
          <a:ext cx="667696" cy="6676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150DE-95BA-4D6F-A6F5-C14298A0F3B8}">
      <dsp:nvSpPr>
        <dsp:cNvPr id="0" name=""/>
        <dsp:cNvSpPr/>
      </dsp:nvSpPr>
      <dsp:spPr>
        <a:xfrm>
          <a:off x="700675" y="1068313"/>
          <a:ext cx="6472287" cy="534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398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ROM  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IP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核配置</a:t>
          </a:r>
          <a:endParaRPr lang="en-US" altLang="zh-CN" sz="2400" kern="1200" dirty="0" smtClean="0">
            <a:latin typeface="思源黑体 CN" pitchFamily="34" charset="-122"/>
            <a:ea typeface="思源黑体 CN" pitchFamily="34" charset="-122"/>
          </a:endParaRPr>
        </a:p>
      </dsp:txBody>
      <dsp:txXfrm>
        <a:off x="700675" y="1068313"/>
        <a:ext cx="6472287" cy="534156"/>
      </dsp:txXfrm>
    </dsp:sp>
    <dsp:sp modelId="{B483C345-9BBC-486A-BB37-7CB8CFC36996}">
      <dsp:nvSpPr>
        <dsp:cNvPr id="0" name=""/>
        <dsp:cNvSpPr/>
      </dsp:nvSpPr>
      <dsp:spPr>
        <a:xfrm>
          <a:off x="366827" y="1001544"/>
          <a:ext cx="667696" cy="6676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25B5D8-C5FD-44F5-983C-3AA6970D310D}">
      <dsp:nvSpPr>
        <dsp:cNvPr id="0" name=""/>
        <dsp:cNvSpPr/>
      </dsp:nvSpPr>
      <dsp:spPr>
        <a:xfrm>
          <a:off x="700675" y="1869688"/>
          <a:ext cx="6472287" cy="534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398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ROM  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IP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核调用</a:t>
          </a:r>
          <a:endParaRPr lang="en-US" altLang="zh-CN" sz="2400" kern="1200" dirty="0" smtClean="0">
            <a:latin typeface="思源黑体 CN" pitchFamily="34" charset="-122"/>
            <a:ea typeface="思源黑体 CN" pitchFamily="34" charset="-122"/>
          </a:endParaRPr>
        </a:p>
      </dsp:txBody>
      <dsp:txXfrm>
        <a:off x="700675" y="1869688"/>
        <a:ext cx="6472287" cy="534156"/>
      </dsp:txXfrm>
    </dsp:sp>
    <dsp:sp modelId="{4C3C56C3-C4CE-4D21-8C10-BEFDB3962B15}">
      <dsp:nvSpPr>
        <dsp:cNvPr id="0" name=""/>
        <dsp:cNvSpPr/>
      </dsp:nvSpPr>
      <dsp:spPr>
        <a:xfrm>
          <a:off x="366827" y="1802918"/>
          <a:ext cx="667696" cy="6676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041FA-67D5-4286-BB38-47C982C54C5D}">
      <dsp:nvSpPr>
        <dsp:cNvPr id="0" name=""/>
        <dsp:cNvSpPr/>
      </dsp:nvSpPr>
      <dsp:spPr>
        <a:xfrm>
          <a:off x="394430" y="2671062"/>
          <a:ext cx="6778532" cy="534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398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ROM  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IP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核仿真</a:t>
          </a:r>
          <a:endParaRPr lang="en-US" altLang="zh-CN" sz="2400" kern="1200" dirty="0" smtClean="0">
            <a:latin typeface="思源黑体 CN" pitchFamily="34" charset="-122"/>
            <a:ea typeface="思源黑体 CN" pitchFamily="34" charset="-122"/>
          </a:endParaRPr>
        </a:p>
      </dsp:txBody>
      <dsp:txXfrm>
        <a:off x="394430" y="2671062"/>
        <a:ext cx="6778532" cy="534156"/>
      </dsp:txXfrm>
    </dsp:sp>
    <dsp:sp modelId="{353EDEC0-59A0-47A1-8FB4-0041AB595DF9}">
      <dsp:nvSpPr>
        <dsp:cNvPr id="0" name=""/>
        <dsp:cNvSpPr/>
      </dsp:nvSpPr>
      <dsp:spPr>
        <a:xfrm>
          <a:off x="60582" y="2604292"/>
          <a:ext cx="667696" cy="6676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26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en-US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ROM- </a:t>
            </a:r>
            <a:r>
              <a:rPr lang="en-US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IP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核的调用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6039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ROM  </a:t>
            </a:r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IP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核的调用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419650045"/>
              </p:ext>
            </p:extLst>
          </p:nvPr>
        </p:nvGraphicFramePr>
        <p:xfrm>
          <a:off x="1187624" y="2230836"/>
          <a:ext cx="7218802" cy="3472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387995" y="2535643"/>
            <a:ext cx="401041" cy="50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0476" y="3356992"/>
            <a:ext cx="485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2687" y="4149080"/>
            <a:ext cx="401041" cy="38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3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87996" y="4941168"/>
            <a:ext cx="401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4.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124744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ROM  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IP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核简介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2900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ROM  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IP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核的调用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883218"/>
            <a:ext cx="796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         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ROM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是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只读存储器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（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Read-Only Memory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）的简称，是一种只能读出事先所存数据的固态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半导体存储器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。其特性是一旦储存资料就无法再将之改变或删除，且资料不会因为电源关闭而消失。</a:t>
            </a:r>
            <a:endParaRPr lang="en-US" altLang="zh-CN" sz="24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7" name="图片 6" descr="说明: C:\Users\ADMINI~1\AppData\Local\Temp\SNAGHTML15276df9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76" y="4077072"/>
            <a:ext cx="3599815" cy="1226185"/>
          </a:xfrm>
          <a:prstGeom prst="rect">
            <a:avLst/>
          </a:prstGeom>
          <a:noFill/>
          <a:ln w="12700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8" name="图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932" y="3807514"/>
            <a:ext cx="3599815" cy="1765300"/>
          </a:xfrm>
          <a:prstGeom prst="rect">
            <a:avLst/>
          </a:prstGeom>
          <a:noFill/>
          <a:ln w="1270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4736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思源黑体 Light" pitchFamily="34" charset="-122"/>
            <a:ea typeface="思源黑体 Light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6677</TotalTime>
  <Words>130</Words>
  <Application>Microsoft Office PowerPoint</Application>
  <PresentationFormat>全屏显示(4:3)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阿里巴巴普惠体 Medium</vt:lpstr>
      <vt:lpstr>思源黑体 CN</vt:lpstr>
      <vt:lpstr>思源黑体 Light</vt:lpstr>
      <vt:lpstr>宋体</vt:lpstr>
      <vt:lpstr>Arial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258</cp:revision>
  <dcterms:modified xsi:type="dcterms:W3CDTF">2020-08-17T01:15:37Z</dcterms:modified>
</cp:coreProperties>
</file>