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300" r:id="rId5"/>
    <p:sldId id="309" r:id="rId6"/>
    <p:sldId id="308" r:id="rId7"/>
    <p:sldId id="306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RAM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RAM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核配置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3B765D17-F1F0-465F-A882-C605AA0A708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RAM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核调用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CF0B7CFC-9FA6-41F2-ABC1-1ECC5CBBE929}" type="par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AEB2F02F-3CF1-449A-98D8-41083EA8A7EF}" type="sib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E3B77A05-4D55-4ABC-959E-0150725EF0F5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RAM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核仿真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B41B8AB5-7E97-4331-A9BB-1F08EFD72F87}" type="parTrans" cxnId="{8264D074-18B1-496D-8ED0-98787780AE52}">
      <dgm:prSet/>
      <dgm:spPr/>
      <dgm:t>
        <a:bodyPr/>
        <a:lstStyle/>
        <a:p>
          <a:endParaRPr lang="zh-CN" altLang="en-US"/>
        </a:p>
      </dgm:t>
    </dgm:pt>
    <dgm:pt modelId="{67695E9E-33CB-4EC0-84D2-5D7A14DC86F4}" type="sibTrans" cxnId="{8264D074-18B1-496D-8ED0-98787780AE52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EA9B2FBC-5DCC-4EC3-8479-86F38332F55F}" type="pres">
      <dgm:prSet presAssocID="{1F37E491-61F4-45D6-BF59-D299174D8AE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4"/>
      <dgm:spPr/>
    </dgm:pt>
    <dgm:pt modelId="{8B6150DE-95BA-4D6F-A6F5-C14298A0F3B8}" type="pres">
      <dgm:prSet presAssocID="{DB3F86A8-298C-466F-B261-F62B1AFA3E1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4"/>
      <dgm:spPr/>
    </dgm:pt>
    <dgm:pt modelId="{BB25B5D8-C5FD-44F5-983C-3AA6970D310D}" type="pres">
      <dgm:prSet presAssocID="{3B765D17-F1F0-465F-A882-C605AA0A708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67724-37FD-4DF6-8E5D-1AA5B8B1611B}" type="pres">
      <dgm:prSet presAssocID="{3B765D17-F1F0-465F-A882-C605AA0A708B}" presName="accent_3" presStyleCnt="0"/>
      <dgm:spPr/>
    </dgm:pt>
    <dgm:pt modelId="{4C3C56C3-C4CE-4D21-8C10-BEFDB3962B15}" type="pres">
      <dgm:prSet presAssocID="{3B765D17-F1F0-465F-A882-C605AA0A708B}" presName="accentRepeatNode" presStyleLbl="solidFgAcc1" presStyleIdx="2" presStyleCnt="4"/>
      <dgm:spPr/>
    </dgm:pt>
    <dgm:pt modelId="{C6D041FA-67D5-4286-BB38-47C982C54C5D}" type="pres">
      <dgm:prSet presAssocID="{E3B77A05-4D55-4ABC-959E-0150725EF0F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4A590-E99A-424A-A266-27A6E1675054}" type="pres">
      <dgm:prSet presAssocID="{E3B77A05-4D55-4ABC-959E-0150725EF0F5}" presName="accent_4" presStyleCnt="0"/>
      <dgm:spPr/>
    </dgm:pt>
    <dgm:pt modelId="{353EDEC0-59A0-47A1-8FB4-0041AB595DF9}" type="pres">
      <dgm:prSet presAssocID="{E3B77A05-4D55-4ABC-959E-0150725EF0F5}" presName="accentRepeatNode" presStyleLbl="solidFgAcc1" presStyleIdx="3" presStyleCnt="4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8264D074-18B1-496D-8ED0-98787780AE52}" srcId="{DCBEDBE2-A610-441D-BA40-1E34A5909F49}" destId="{E3B77A05-4D55-4ABC-959E-0150725EF0F5}" srcOrd="3" destOrd="0" parTransId="{B41B8AB5-7E97-4331-A9BB-1F08EFD72F87}" sibTransId="{67695E9E-33CB-4EC0-84D2-5D7A14DC86F4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85795B85-9FD3-4ED8-B2E9-93B30F6FEAAB}" type="presOf" srcId="{3B765D17-F1F0-465F-A882-C605AA0A708B}" destId="{BB25B5D8-C5FD-44F5-983C-3AA6970D310D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17B80E3E-8DBB-434B-B041-189AF8089D00}" type="presOf" srcId="{E3B77A05-4D55-4ABC-959E-0150725EF0F5}" destId="{C6D041FA-67D5-4286-BB38-47C982C54C5D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072C40C-1E08-49DA-B2D3-2180A85DD42A}" srcId="{DCBEDBE2-A610-441D-BA40-1E34A5909F49}" destId="{3B765D17-F1F0-465F-A882-C605AA0A708B}" srcOrd="2" destOrd="0" parTransId="{CF0B7CFC-9FA6-41F2-ABC1-1ECC5CBBE929}" sibTransId="{AEB2F02F-3CF1-449A-98D8-41083EA8A7EF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  <dgm:cxn modelId="{38E01CA3-4F17-43CE-B3FE-55206F8FDC78}" type="presParOf" srcId="{B9E0F92E-C17E-473C-B4EE-A86FDFD51776}" destId="{BB25B5D8-C5FD-44F5-983C-3AA6970D310D}" srcOrd="5" destOrd="0" presId="urn:microsoft.com/office/officeart/2008/layout/VerticalCurvedList"/>
    <dgm:cxn modelId="{230DA05F-B5E5-4E92-B965-DD2F301BF8BB}" type="presParOf" srcId="{B9E0F92E-C17E-473C-B4EE-A86FDFD51776}" destId="{2D967724-37FD-4DF6-8E5D-1AA5B8B1611B}" srcOrd="6" destOrd="0" presId="urn:microsoft.com/office/officeart/2008/layout/VerticalCurvedList"/>
    <dgm:cxn modelId="{96094D13-6D92-4A9E-8913-92D8918EFA51}" type="presParOf" srcId="{2D967724-37FD-4DF6-8E5D-1AA5B8B1611B}" destId="{4C3C56C3-C4CE-4D21-8C10-BEFDB3962B15}" srcOrd="0" destOrd="0" presId="urn:microsoft.com/office/officeart/2008/layout/VerticalCurvedList"/>
    <dgm:cxn modelId="{3514DF6D-BF1A-42E0-8989-47EA5C886600}" type="presParOf" srcId="{B9E0F92E-C17E-473C-B4EE-A86FDFD51776}" destId="{C6D041FA-67D5-4286-BB38-47C982C54C5D}" srcOrd="7" destOrd="0" presId="urn:microsoft.com/office/officeart/2008/layout/VerticalCurvedList"/>
    <dgm:cxn modelId="{B034DD3C-46C3-4C90-8B3F-624549D5C9D4}" type="presParOf" srcId="{B9E0F92E-C17E-473C-B4EE-A86FDFD51776}" destId="{BE64A590-E99A-424A-A266-27A6E1675054}" srcOrd="8" destOrd="0" presId="urn:microsoft.com/office/officeart/2008/layout/VerticalCurvedList"/>
    <dgm:cxn modelId="{B709C8B3-D860-451C-ADDE-FC9AB00CFF9F}" type="presParOf" srcId="{BE64A590-E99A-424A-A266-27A6E1675054}" destId="{353EDEC0-59A0-47A1-8FB4-0041AB595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7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394430" y="266939"/>
          <a:ext cx="6778532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RAM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94430" y="266939"/>
        <a:ext cx="6778532" cy="534156"/>
      </dsp:txXfrm>
    </dsp:sp>
    <dsp:sp modelId="{6A357BC7-539B-4ECB-9EAB-2F5D90CE9E6C}">
      <dsp:nvSpPr>
        <dsp:cNvPr id="0" name=""/>
        <dsp:cNvSpPr/>
      </dsp:nvSpPr>
      <dsp:spPr>
        <a:xfrm>
          <a:off x="60582" y="200169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700675" y="1068313"/>
          <a:ext cx="6472287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RAM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核配置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00675" y="1068313"/>
        <a:ext cx="6472287" cy="534156"/>
      </dsp:txXfrm>
    </dsp:sp>
    <dsp:sp modelId="{B483C345-9BBC-486A-BB37-7CB8CFC36996}">
      <dsp:nvSpPr>
        <dsp:cNvPr id="0" name=""/>
        <dsp:cNvSpPr/>
      </dsp:nvSpPr>
      <dsp:spPr>
        <a:xfrm>
          <a:off x="366827" y="1001544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5B5D8-C5FD-44F5-983C-3AA6970D310D}">
      <dsp:nvSpPr>
        <dsp:cNvPr id="0" name=""/>
        <dsp:cNvSpPr/>
      </dsp:nvSpPr>
      <dsp:spPr>
        <a:xfrm>
          <a:off x="700675" y="1869688"/>
          <a:ext cx="6472287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RAM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核调用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00675" y="1869688"/>
        <a:ext cx="6472287" cy="534156"/>
      </dsp:txXfrm>
    </dsp:sp>
    <dsp:sp modelId="{4C3C56C3-C4CE-4D21-8C10-BEFDB3962B15}">
      <dsp:nvSpPr>
        <dsp:cNvPr id="0" name=""/>
        <dsp:cNvSpPr/>
      </dsp:nvSpPr>
      <dsp:spPr>
        <a:xfrm>
          <a:off x="366827" y="1802918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041FA-67D5-4286-BB38-47C982C54C5D}">
      <dsp:nvSpPr>
        <dsp:cNvPr id="0" name=""/>
        <dsp:cNvSpPr/>
      </dsp:nvSpPr>
      <dsp:spPr>
        <a:xfrm>
          <a:off x="394430" y="2671062"/>
          <a:ext cx="6778532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RAM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核仿真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394430" y="2671062"/>
        <a:ext cx="6778532" cy="534156"/>
      </dsp:txXfrm>
    </dsp:sp>
    <dsp:sp modelId="{353EDEC0-59A0-47A1-8FB4-0041AB595DF9}">
      <dsp:nvSpPr>
        <dsp:cNvPr id="0" name=""/>
        <dsp:cNvSpPr/>
      </dsp:nvSpPr>
      <dsp:spPr>
        <a:xfrm>
          <a:off x="60582" y="2604292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RAM- IP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RAM  IP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44763958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87995" y="2535643"/>
            <a:ext cx="401041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0476" y="3356992"/>
            <a:ext cx="48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2687" y="4149080"/>
            <a:ext cx="401041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7996" y="4941168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RAM  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5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RAM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2204864"/>
            <a:ext cx="796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RAM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是随机存取存储器（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Random Access Memory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）的简称，是一个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易失性存储器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；其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工作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时可以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随时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对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任何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一个指定的地址写入或读出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数据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这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ROM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所并不具备的功能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5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RAM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pic>
        <p:nvPicPr>
          <p:cNvPr id="6" name="图片 5" descr="说明: C:\Users\ADMINI~1\AppData\Local\Temp\SNAGHTML668fdb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3599815" cy="232346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图片 7" descr="说明: C:\Users\ADMINI~1\AppData\Local\Temp\SNAGHTML66d14c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49" y="1340768"/>
            <a:ext cx="3599815" cy="2004060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图片 8" descr="说明: C:\Users\ADMINI~1\AppData\Local\Temp\SNAGHTML6711056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49" y="3933056"/>
            <a:ext cx="3599815" cy="212407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5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5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RAM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335807" cy="44644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8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5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RAM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4553181" cy="4999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03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6675</TotalTime>
  <Words>149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257</cp:revision>
  <dcterms:modified xsi:type="dcterms:W3CDTF">2020-08-13T05:39:55Z</dcterms:modified>
</cp:coreProperties>
</file>