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87" r:id="rId5"/>
    <p:sldId id="290" r:id="rId6"/>
    <p:sldId id="291" r:id="rId7"/>
    <p:sldId id="29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8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Latch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几种产生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Latch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的情况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D5AD2-E0F1-42E6-8C77-DEAE17A86546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1D8A41-4BF9-4B24-8BE3-2DC783947ED0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2C842324-7F54-4850-BE01-4000C2C01995}" type="parTrans" cxnId="{9564FCA0-F493-4DD0-9CD4-24B0B78EB324}">
      <dgm:prSet/>
      <dgm:spPr/>
      <dgm:t>
        <a:bodyPr/>
        <a:lstStyle/>
        <a:p>
          <a:endParaRPr lang="zh-CN" altLang="en-US"/>
        </a:p>
      </dgm:t>
    </dgm:pt>
    <dgm:pt modelId="{39B0353E-4424-4CCF-8F37-D074CF0CDA7F}" type="sibTrans" cxnId="{9564FCA0-F493-4DD0-9CD4-24B0B78EB324}">
      <dgm:prSet/>
      <dgm:spPr/>
      <dgm:t>
        <a:bodyPr/>
        <a:lstStyle/>
        <a:p>
          <a:endParaRPr lang="zh-CN" altLang="en-US"/>
        </a:p>
      </dgm:t>
    </dgm:pt>
    <dgm:pt modelId="{3EDBEDE1-DD36-4332-8D81-1D77C9F1C51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Light" pitchFamily="34" charset="-122"/>
              <a:ea typeface="思源黑体 Light" pitchFamily="34" charset="-122"/>
            </a:rPr>
            <a:t>对毛刺敏感</a:t>
          </a:r>
          <a:endParaRPr lang="zh-CN" altLang="en-US" sz="2400" dirty="0">
            <a:latin typeface="思源黑体 Light" pitchFamily="34" charset="-122"/>
            <a:ea typeface="思源黑体 Light" pitchFamily="34" charset="-122"/>
          </a:endParaRPr>
        </a:p>
      </dgm:t>
    </dgm:pt>
    <dgm:pt modelId="{938137FD-BA96-4986-89B5-4CE8296D0D74}" type="parTrans" cxnId="{5665A470-DEEF-49A7-8918-448FEDB4D514}">
      <dgm:prSet/>
      <dgm:spPr/>
      <dgm:t>
        <a:bodyPr/>
        <a:lstStyle/>
        <a:p>
          <a:endParaRPr lang="zh-CN" altLang="en-US"/>
        </a:p>
      </dgm:t>
    </dgm:pt>
    <dgm:pt modelId="{3EFE3C6A-70E1-44CB-9816-C543EF367A1A}" type="sibTrans" cxnId="{5665A470-DEEF-49A7-8918-448FEDB4D514}">
      <dgm:prSet/>
      <dgm:spPr/>
      <dgm:t>
        <a:bodyPr/>
        <a:lstStyle/>
        <a:p>
          <a:endParaRPr lang="zh-CN" altLang="en-US"/>
        </a:p>
      </dgm:t>
    </dgm:pt>
    <dgm:pt modelId="{AD3C1DB6-6C33-4021-816D-910B2361210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1833A674-8CDA-4D6F-B800-4F335FE42283}" type="parTrans" cxnId="{B799D728-E61C-47C0-8DC3-373633498691}">
      <dgm:prSet/>
      <dgm:spPr/>
      <dgm:t>
        <a:bodyPr/>
        <a:lstStyle/>
        <a:p>
          <a:endParaRPr lang="zh-CN" altLang="en-US"/>
        </a:p>
      </dgm:t>
    </dgm:pt>
    <dgm:pt modelId="{CBC53D3D-88ED-4672-BF7E-4B1BD7C7FC20}" type="sibTrans" cxnId="{B799D728-E61C-47C0-8DC3-373633498691}">
      <dgm:prSet/>
      <dgm:spPr/>
      <dgm:t>
        <a:bodyPr/>
        <a:lstStyle/>
        <a:p>
          <a:endParaRPr lang="zh-CN" altLang="en-US"/>
        </a:p>
      </dgm:t>
    </dgm:pt>
    <dgm:pt modelId="{A991A013-523B-4040-8B0C-DAA3B4C8E8A2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Light" pitchFamily="34" charset="-122"/>
              <a:ea typeface="思源黑体 Light" pitchFamily="34" charset="-122"/>
            </a:rPr>
            <a:t>占用更多逻辑资源</a:t>
          </a:r>
          <a:endParaRPr lang="zh-CN" altLang="en-US" sz="2400" dirty="0">
            <a:latin typeface="思源黑体 Light" pitchFamily="34" charset="-122"/>
            <a:ea typeface="思源黑体 Light" pitchFamily="34" charset="-122"/>
          </a:endParaRPr>
        </a:p>
      </dgm:t>
    </dgm:pt>
    <dgm:pt modelId="{43DF3A5A-BD3B-4723-BA10-151F5A49991B}" type="parTrans" cxnId="{13D76B8B-F89B-40FC-AD06-1F034E92BC86}">
      <dgm:prSet/>
      <dgm:spPr/>
      <dgm:t>
        <a:bodyPr/>
        <a:lstStyle/>
        <a:p>
          <a:endParaRPr lang="zh-CN" altLang="en-US"/>
        </a:p>
      </dgm:t>
    </dgm:pt>
    <dgm:pt modelId="{914CA68A-1E19-4858-8B5A-EAD03C612929}" type="sibTrans" cxnId="{13D76B8B-F89B-40FC-AD06-1F034E92BC86}">
      <dgm:prSet/>
      <dgm:spPr/>
      <dgm:t>
        <a:bodyPr/>
        <a:lstStyle/>
        <a:p>
          <a:endParaRPr lang="zh-CN" altLang="en-US"/>
        </a:p>
      </dgm:t>
    </dgm:pt>
    <dgm:pt modelId="{F0AAE13B-1788-41B6-92D7-D8964C7B10C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Light" pitchFamily="34" charset="-122"/>
              <a:ea typeface="思源黑体 Light" pitchFamily="34" charset="-122"/>
            </a:rPr>
            <a:t>不能异步复位</a:t>
          </a:r>
          <a:endParaRPr lang="zh-CN" altLang="en-US" sz="2400" dirty="0">
            <a:latin typeface="思源黑体 Light" pitchFamily="34" charset="-122"/>
            <a:ea typeface="思源黑体 Light" pitchFamily="34" charset="-122"/>
          </a:endParaRPr>
        </a:p>
      </dgm:t>
    </dgm:pt>
    <dgm:pt modelId="{7B4E04DD-1FC0-4C89-B61A-61135EAB74E4}" type="parTrans" cxnId="{F0CDBB68-F24C-40E5-8127-CB73657BEDBA}">
      <dgm:prSet/>
      <dgm:spPr/>
      <dgm:t>
        <a:bodyPr/>
        <a:lstStyle/>
        <a:p>
          <a:endParaRPr lang="zh-CN" altLang="en-US"/>
        </a:p>
      </dgm:t>
    </dgm:pt>
    <dgm:pt modelId="{C3D78FC5-B7F8-46FC-BF37-FF3DF3F2C66C}" type="sibTrans" cxnId="{F0CDBB68-F24C-40E5-8127-CB73657BEDBA}">
      <dgm:prSet/>
      <dgm:spPr/>
      <dgm:t>
        <a:bodyPr/>
        <a:lstStyle/>
        <a:p>
          <a:endParaRPr lang="zh-CN" altLang="en-US"/>
        </a:p>
      </dgm:t>
    </dgm:pt>
    <dgm:pt modelId="{4DF88C36-B210-4CA8-B0E5-0CE2519A720C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Light" pitchFamily="34" charset="-122"/>
              <a:ea typeface="思源黑体 Light" pitchFamily="34" charset="-122"/>
            </a:rPr>
            <a:t>复杂的静态时序分析</a:t>
          </a:r>
          <a:endParaRPr lang="zh-CN" altLang="en-US" sz="2400" dirty="0">
            <a:latin typeface="思源黑体 Light" pitchFamily="34" charset="-122"/>
            <a:ea typeface="思源黑体 Light" pitchFamily="34" charset="-122"/>
          </a:endParaRPr>
        </a:p>
      </dgm:t>
    </dgm:pt>
    <dgm:pt modelId="{1211B7BC-CAD6-4F57-9522-5C169016B044}" type="parTrans" cxnId="{6DB3D238-43D1-4FBF-9823-2CC9A1EDE57C}">
      <dgm:prSet/>
      <dgm:spPr/>
      <dgm:t>
        <a:bodyPr/>
        <a:lstStyle/>
        <a:p>
          <a:endParaRPr lang="zh-CN" altLang="en-US"/>
        </a:p>
      </dgm:t>
    </dgm:pt>
    <dgm:pt modelId="{B4E95AC8-3FB1-450E-89C5-41F24F0F7F9E}" type="sibTrans" cxnId="{6DB3D238-43D1-4FBF-9823-2CC9A1EDE57C}">
      <dgm:prSet/>
      <dgm:spPr/>
      <dgm:t>
        <a:bodyPr/>
        <a:lstStyle/>
        <a:p>
          <a:endParaRPr lang="zh-CN" altLang="en-US"/>
        </a:p>
      </dgm:t>
    </dgm:pt>
    <dgm:pt modelId="{7D7DA3BF-4732-46A7-A62E-211F532995D5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Light" pitchFamily="34" charset="-122"/>
              <a:ea typeface="思源黑体 Light" pitchFamily="34" charset="-122"/>
            </a:rPr>
            <a:t>额外的延时</a:t>
          </a:r>
          <a:endParaRPr lang="zh-CN" altLang="en-US" sz="2400" dirty="0">
            <a:latin typeface="思源黑体 Light" pitchFamily="34" charset="-122"/>
            <a:ea typeface="思源黑体 Light" pitchFamily="34" charset="-122"/>
          </a:endParaRPr>
        </a:p>
      </dgm:t>
    </dgm:pt>
    <dgm:pt modelId="{007042BF-29D4-47D1-8F8C-883F47347414}" type="parTrans" cxnId="{D17E5136-4680-43E8-8EC5-6F3D7EA503DD}">
      <dgm:prSet/>
      <dgm:spPr/>
      <dgm:t>
        <a:bodyPr/>
        <a:lstStyle/>
        <a:p>
          <a:endParaRPr lang="zh-CN" altLang="en-US"/>
        </a:p>
      </dgm:t>
    </dgm:pt>
    <dgm:pt modelId="{FEFAC0A4-FAEB-4AE1-BB36-7C0698026CEE}" type="sibTrans" cxnId="{D17E5136-4680-43E8-8EC5-6F3D7EA503DD}">
      <dgm:prSet/>
      <dgm:spPr/>
      <dgm:t>
        <a:bodyPr/>
        <a:lstStyle/>
        <a:p>
          <a:endParaRPr lang="zh-CN" altLang="en-US"/>
        </a:p>
      </dgm:t>
    </dgm:pt>
    <dgm:pt modelId="{20CB8F76-1E34-427F-9B0C-C6AC39C5E272}" type="pres">
      <dgm:prSet presAssocID="{AB9D5AD2-E0F1-42E6-8C77-DEAE17A86546}" presName="layout" presStyleCnt="0">
        <dgm:presLayoutVars>
          <dgm:chMax/>
          <dgm:chPref/>
          <dgm:dir/>
          <dgm:resizeHandles/>
        </dgm:presLayoutVars>
      </dgm:prSet>
      <dgm:spPr/>
    </dgm:pt>
    <dgm:pt modelId="{6A2F2A73-B859-4A98-8D8E-33BE9A1AE033}" type="pres">
      <dgm:prSet presAssocID="{111D8A41-4BF9-4B24-8BE3-2DC783947ED0}" presName="root" presStyleCnt="0">
        <dgm:presLayoutVars>
          <dgm:chMax/>
          <dgm:chPref/>
        </dgm:presLayoutVars>
      </dgm:prSet>
      <dgm:spPr/>
    </dgm:pt>
    <dgm:pt modelId="{29B8516A-816F-4E88-940E-0D130D87B9B5}" type="pres">
      <dgm:prSet presAssocID="{111D8A41-4BF9-4B24-8BE3-2DC783947ED0}" presName="rootComposite" presStyleCnt="0">
        <dgm:presLayoutVars/>
      </dgm:prSet>
      <dgm:spPr/>
    </dgm:pt>
    <dgm:pt modelId="{05B7E8FD-48A2-4B2A-96B8-C116EE479301}" type="pres">
      <dgm:prSet presAssocID="{111D8A41-4BF9-4B24-8BE3-2DC783947ED0}" presName="ParentAccent" presStyleLbl="alignNode1" presStyleIdx="0" presStyleCnt="2"/>
      <dgm:spPr/>
    </dgm:pt>
    <dgm:pt modelId="{704E39F0-9181-408A-B9AA-4645485534D7}" type="pres">
      <dgm:prSet presAssocID="{111D8A41-4BF9-4B24-8BE3-2DC783947ED0}" presName="ParentSmallAccent" presStyleLbl="fgAcc1" presStyleIdx="0" presStyleCnt="2"/>
      <dgm:spPr/>
    </dgm:pt>
    <dgm:pt modelId="{2A78A95C-F7A7-44C7-8882-8227F4702442}" type="pres">
      <dgm:prSet presAssocID="{111D8A41-4BF9-4B24-8BE3-2DC783947ED0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EE49B44F-D052-4130-9FBF-30125B160683}" type="pres">
      <dgm:prSet presAssocID="{111D8A41-4BF9-4B24-8BE3-2DC783947ED0}" presName="childShape" presStyleCnt="0">
        <dgm:presLayoutVars>
          <dgm:chMax val="0"/>
          <dgm:chPref val="0"/>
        </dgm:presLayoutVars>
      </dgm:prSet>
      <dgm:spPr/>
    </dgm:pt>
    <dgm:pt modelId="{7E4282FC-0E83-405B-9087-355940898BDB}" type="pres">
      <dgm:prSet presAssocID="{3EDBEDE1-DD36-4332-8D81-1D77C9F1C519}" presName="childComposite" presStyleCnt="0">
        <dgm:presLayoutVars>
          <dgm:chMax val="0"/>
          <dgm:chPref val="0"/>
        </dgm:presLayoutVars>
      </dgm:prSet>
      <dgm:spPr/>
    </dgm:pt>
    <dgm:pt modelId="{47506831-ED0B-45CF-85CE-8E55A4DD81D4}" type="pres">
      <dgm:prSet presAssocID="{3EDBEDE1-DD36-4332-8D81-1D77C9F1C519}" presName="ChildAccent" presStyleLbl="solidFgAcc1" presStyleIdx="0" presStyleCnt="5"/>
      <dgm:spPr/>
    </dgm:pt>
    <dgm:pt modelId="{E9B95D6A-0D61-4A9F-866E-D96ECBCE4752}" type="pres">
      <dgm:prSet presAssocID="{3EDBEDE1-DD36-4332-8D81-1D77C9F1C519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C46AC5-81EE-4FCD-9463-05FA4BE1ECA5}" type="pres">
      <dgm:prSet presAssocID="{F0AAE13B-1788-41B6-92D7-D8964C7B10C9}" presName="childComposite" presStyleCnt="0">
        <dgm:presLayoutVars>
          <dgm:chMax val="0"/>
          <dgm:chPref val="0"/>
        </dgm:presLayoutVars>
      </dgm:prSet>
      <dgm:spPr/>
    </dgm:pt>
    <dgm:pt modelId="{F213D7F4-CEED-4D99-8606-00D1EC54FA83}" type="pres">
      <dgm:prSet presAssocID="{F0AAE13B-1788-41B6-92D7-D8964C7B10C9}" presName="ChildAccent" presStyleLbl="solidFgAcc1" presStyleIdx="1" presStyleCnt="5"/>
      <dgm:spPr/>
    </dgm:pt>
    <dgm:pt modelId="{96B14FB8-A263-4ADD-9003-53D60286A4F1}" type="pres">
      <dgm:prSet presAssocID="{F0AAE13B-1788-41B6-92D7-D8964C7B10C9}" presName="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AE089946-B8D2-48E4-A674-BCA212CDBAC9}" type="pres">
      <dgm:prSet presAssocID="{4DF88C36-B210-4CA8-B0E5-0CE2519A720C}" presName="childComposite" presStyleCnt="0">
        <dgm:presLayoutVars>
          <dgm:chMax val="0"/>
          <dgm:chPref val="0"/>
        </dgm:presLayoutVars>
      </dgm:prSet>
      <dgm:spPr/>
    </dgm:pt>
    <dgm:pt modelId="{FC44B468-E242-4651-85AE-55EFA3A35E94}" type="pres">
      <dgm:prSet presAssocID="{4DF88C36-B210-4CA8-B0E5-0CE2519A720C}" presName="ChildAccent" presStyleLbl="solidFgAcc1" presStyleIdx="2" presStyleCnt="5"/>
      <dgm:spPr/>
    </dgm:pt>
    <dgm:pt modelId="{EDC8E871-6407-4BEB-BFB2-1F64723C63AC}" type="pres">
      <dgm:prSet presAssocID="{4DF88C36-B210-4CA8-B0E5-0CE2519A720C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DC3BBE0C-A4D4-432C-9CD2-8F287835B79A}" type="pres">
      <dgm:prSet presAssocID="{AD3C1DB6-6C33-4021-816D-910B23612106}" presName="root" presStyleCnt="0">
        <dgm:presLayoutVars>
          <dgm:chMax/>
          <dgm:chPref/>
        </dgm:presLayoutVars>
      </dgm:prSet>
      <dgm:spPr/>
    </dgm:pt>
    <dgm:pt modelId="{4D6D929D-A968-4231-8083-A29C5E8A5500}" type="pres">
      <dgm:prSet presAssocID="{AD3C1DB6-6C33-4021-816D-910B23612106}" presName="rootComposite" presStyleCnt="0">
        <dgm:presLayoutVars/>
      </dgm:prSet>
      <dgm:spPr/>
    </dgm:pt>
    <dgm:pt modelId="{BD0EC181-5C22-46C9-8007-510A5399BE56}" type="pres">
      <dgm:prSet presAssocID="{AD3C1DB6-6C33-4021-816D-910B23612106}" presName="ParentAccent" presStyleLbl="alignNode1" presStyleIdx="1" presStyleCnt="2"/>
      <dgm:spPr/>
    </dgm:pt>
    <dgm:pt modelId="{81A455A8-9363-4D32-9E9A-5AB8B651B5B1}" type="pres">
      <dgm:prSet presAssocID="{AD3C1DB6-6C33-4021-816D-910B23612106}" presName="ParentSmallAccent" presStyleLbl="fgAcc1" presStyleIdx="1" presStyleCnt="2"/>
      <dgm:spPr/>
    </dgm:pt>
    <dgm:pt modelId="{BF268F03-BA81-4144-9DC4-8797ADC0291E}" type="pres">
      <dgm:prSet presAssocID="{AD3C1DB6-6C33-4021-816D-910B23612106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C53A60EC-6453-4E7A-B4EF-816C8030937C}" type="pres">
      <dgm:prSet presAssocID="{AD3C1DB6-6C33-4021-816D-910B23612106}" presName="childShape" presStyleCnt="0">
        <dgm:presLayoutVars>
          <dgm:chMax val="0"/>
          <dgm:chPref val="0"/>
        </dgm:presLayoutVars>
      </dgm:prSet>
      <dgm:spPr/>
    </dgm:pt>
    <dgm:pt modelId="{31A957DD-2C7A-4F04-BCF8-6A3174658F3B}" type="pres">
      <dgm:prSet presAssocID="{A991A013-523B-4040-8B0C-DAA3B4C8E8A2}" presName="childComposite" presStyleCnt="0">
        <dgm:presLayoutVars>
          <dgm:chMax val="0"/>
          <dgm:chPref val="0"/>
        </dgm:presLayoutVars>
      </dgm:prSet>
      <dgm:spPr/>
    </dgm:pt>
    <dgm:pt modelId="{35FF6B17-B2B0-4FC7-B3CA-DEE2E634D96A}" type="pres">
      <dgm:prSet presAssocID="{A991A013-523B-4040-8B0C-DAA3B4C8E8A2}" presName="ChildAccent" presStyleLbl="solidFgAcc1" presStyleIdx="3" presStyleCnt="5"/>
      <dgm:spPr/>
    </dgm:pt>
    <dgm:pt modelId="{CECB2DAD-D300-47B7-8882-1F8C1A087478}" type="pres">
      <dgm:prSet presAssocID="{A991A013-523B-4040-8B0C-DAA3B4C8E8A2}" presName="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272CB-6212-4321-8854-BCCE6780C7E2}" type="pres">
      <dgm:prSet presAssocID="{7D7DA3BF-4732-46A7-A62E-211F532995D5}" presName="childComposite" presStyleCnt="0">
        <dgm:presLayoutVars>
          <dgm:chMax val="0"/>
          <dgm:chPref val="0"/>
        </dgm:presLayoutVars>
      </dgm:prSet>
      <dgm:spPr/>
    </dgm:pt>
    <dgm:pt modelId="{89A71E65-6383-4002-989A-8B72DC15A055}" type="pres">
      <dgm:prSet presAssocID="{7D7DA3BF-4732-46A7-A62E-211F532995D5}" presName="ChildAccent" presStyleLbl="solidFgAcc1" presStyleIdx="4" presStyleCnt="5"/>
      <dgm:spPr/>
    </dgm:pt>
    <dgm:pt modelId="{9576A49C-B86B-4C76-92C6-EB9ACDF9108E}" type="pres">
      <dgm:prSet presAssocID="{7D7DA3BF-4732-46A7-A62E-211F532995D5}" presName="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99D728-E61C-47C0-8DC3-373633498691}" srcId="{AB9D5AD2-E0F1-42E6-8C77-DEAE17A86546}" destId="{AD3C1DB6-6C33-4021-816D-910B23612106}" srcOrd="1" destOrd="0" parTransId="{1833A674-8CDA-4D6F-B800-4F335FE42283}" sibTransId="{CBC53D3D-88ED-4672-BF7E-4B1BD7C7FC20}"/>
    <dgm:cxn modelId="{9564FCA0-F493-4DD0-9CD4-24B0B78EB324}" srcId="{AB9D5AD2-E0F1-42E6-8C77-DEAE17A86546}" destId="{111D8A41-4BF9-4B24-8BE3-2DC783947ED0}" srcOrd="0" destOrd="0" parTransId="{2C842324-7F54-4850-BE01-4000C2C01995}" sibTransId="{39B0353E-4424-4CCF-8F37-D074CF0CDA7F}"/>
    <dgm:cxn modelId="{5665A470-DEEF-49A7-8918-448FEDB4D514}" srcId="{111D8A41-4BF9-4B24-8BE3-2DC783947ED0}" destId="{3EDBEDE1-DD36-4332-8D81-1D77C9F1C519}" srcOrd="0" destOrd="0" parTransId="{938137FD-BA96-4986-89B5-4CE8296D0D74}" sibTransId="{3EFE3C6A-70E1-44CB-9816-C543EF367A1A}"/>
    <dgm:cxn modelId="{681F8F2B-6FF0-42CE-9097-96CBC10A2191}" type="presOf" srcId="{4DF88C36-B210-4CA8-B0E5-0CE2519A720C}" destId="{EDC8E871-6407-4BEB-BFB2-1F64723C63AC}" srcOrd="0" destOrd="0" presId="urn:microsoft.com/office/officeart/2008/layout/SquareAccentList"/>
    <dgm:cxn modelId="{543E7524-F4D8-4A1F-94DD-4248C9E7BB61}" type="presOf" srcId="{AD3C1DB6-6C33-4021-816D-910B23612106}" destId="{BF268F03-BA81-4144-9DC4-8797ADC0291E}" srcOrd="0" destOrd="0" presId="urn:microsoft.com/office/officeart/2008/layout/SquareAccentList"/>
    <dgm:cxn modelId="{4AB3F879-A096-4FE8-BD53-BD1158049AE4}" type="presOf" srcId="{A991A013-523B-4040-8B0C-DAA3B4C8E8A2}" destId="{CECB2DAD-D300-47B7-8882-1F8C1A087478}" srcOrd="0" destOrd="0" presId="urn:microsoft.com/office/officeart/2008/layout/SquareAccentList"/>
    <dgm:cxn modelId="{6DB3D238-43D1-4FBF-9823-2CC9A1EDE57C}" srcId="{111D8A41-4BF9-4B24-8BE3-2DC783947ED0}" destId="{4DF88C36-B210-4CA8-B0E5-0CE2519A720C}" srcOrd="2" destOrd="0" parTransId="{1211B7BC-CAD6-4F57-9522-5C169016B044}" sibTransId="{B4E95AC8-3FB1-450E-89C5-41F24F0F7F9E}"/>
    <dgm:cxn modelId="{D17E5136-4680-43E8-8EC5-6F3D7EA503DD}" srcId="{AD3C1DB6-6C33-4021-816D-910B23612106}" destId="{7D7DA3BF-4732-46A7-A62E-211F532995D5}" srcOrd="1" destOrd="0" parTransId="{007042BF-29D4-47D1-8F8C-883F47347414}" sibTransId="{FEFAC0A4-FAEB-4AE1-BB36-7C0698026CEE}"/>
    <dgm:cxn modelId="{F0CDBB68-F24C-40E5-8127-CB73657BEDBA}" srcId="{111D8A41-4BF9-4B24-8BE3-2DC783947ED0}" destId="{F0AAE13B-1788-41B6-92D7-D8964C7B10C9}" srcOrd="1" destOrd="0" parTransId="{7B4E04DD-1FC0-4C89-B61A-61135EAB74E4}" sibTransId="{C3D78FC5-B7F8-46FC-BF37-FF3DF3F2C66C}"/>
    <dgm:cxn modelId="{DA4FEE91-4545-4EA3-B862-480980DD6345}" type="presOf" srcId="{AB9D5AD2-E0F1-42E6-8C77-DEAE17A86546}" destId="{20CB8F76-1E34-427F-9B0C-C6AC39C5E272}" srcOrd="0" destOrd="0" presId="urn:microsoft.com/office/officeart/2008/layout/SquareAccentList"/>
    <dgm:cxn modelId="{507FFF7F-0A56-4B1D-BD56-59E0A1FCBF2E}" type="presOf" srcId="{3EDBEDE1-DD36-4332-8D81-1D77C9F1C519}" destId="{E9B95D6A-0D61-4A9F-866E-D96ECBCE4752}" srcOrd="0" destOrd="0" presId="urn:microsoft.com/office/officeart/2008/layout/SquareAccentList"/>
    <dgm:cxn modelId="{91D302A6-2ED7-480A-BEED-1B9A11E058B0}" type="presOf" srcId="{111D8A41-4BF9-4B24-8BE3-2DC783947ED0}" destId="{2A78A95C-F7A7-44C7-8882-8227F4702442}" srcOrd="0" destOrd="0" presId="urn:microsoft.com/office/officeart/2008/layout/SquareAccentList"/>
    <dgm:cxn modelId="{6E207B51-AEAD-4512-A9CB-996584A8D318}" type="presOf" srcId="{7D7DA3BF-4732-46A7-A62E-211F532995D5}" destId="{9576A49C-B86B-4C76-92C6-EB9ACDF9108E}" srcOrd="0" destOrd="0" presId="urn:microsoft.com/office/officeart/2008/layout/SquareAccentList"/>
    <dgm:cxn modelId="{13D76B8B-F89B-40FC-AD06-1F034E92BC86}" srcId="{AD3C1DB6-6C33-4021-816D-910B23612106}" destId="{A991A013-523B-4040-8B0C-DAA3B4C8E8A2}" srcOrd="0" destOrd="0" parTransId="{43DF3A5A-BD3B-4723-BA10-151F5A49991B}" sibTransId="{914CA68A-1E19-4858-8B5A-EAD03C612929}"/>
    <dgm:cxn modelId="{6FE67E88-505E-4470-AAC4-BB9882EDED28}" type="presOf" srcId="{F0AAE13B-1788-41B6-92D7-D8964C7B10C9}" destId="{96B14FB8-A263-4ADD-9003-53D60286A4F1}" srcOrd="0" destOrd="0" presId="urn:microsoft.com/office/officeart/2008/layout/SquareAccentList"/>
    <dgm:cxn modelId="{F5445916-3B63-45C2-AE98-8D96B2B36E8D}" type="presParOf" srcId="{20CB8F76-1E34-427F-9B0C-C6AC39C5E272}" destId="{6A2F2A73-B859-4A98-8D8E-33BE9A1AE033}" srcOrd="0" destOrd="0" presId="urn:microsoft.com/office/officeart/2008/layout/SquareAccentList"/>
    <dgm:cxn modelId="{BCCD072A-1558-4431-8A95-631A117FF1DE}" type="presParOf" srcId="{6A2F2A73-B859-4A98-8D8E-33BE9A1AE033}" destId="{29B8516A-816F-4E88-940E-0D130D87B9B5}" srcOrd="0" destOrd="0" presId="urn:microsoft.com/office/officeart/2008/layout/SquareAccentList"/>
    <dgm:cxn modelId="{788291D0-4C6A-4D79-A295-385F5F76561C}" type="presParOf" srcId="{29B8516A-816F-4E88-940E-0D130D87B9B5}" destId="{05B7E8FD-48A2-4B2A-96B8-C116EE479301}" srcOrd="0" destOrd="0" presId="urn:microsoft.com/office/officeart/2008/layout/SquareAccentList"/>
    <dgm:cxn modelId="{5B0B7C04-7ADA-4D87-95DA-A63981318933}" type="presParOf" srcId="{29B8516A-816F-4E88-940E-0D130D87B9B5}" destId="{704E39F0-9181-408A-B9AA-4645485534D7}" srcOrd="1" destOrd="0" presId="urn:microsoft.com/office/officeart/2008/layout/SquareAccentList"/>
    <dgm:cxn modelId="{A2C4A746-11DD-4A27-9F73-9D9E07D6855B}" type="presParOf" srcId="{29B8516A-816F-4E88-940E-0D130D87B9B5}" destId="{2A78A95C-F7A7-44C7-8882-8227F4702442}" srcOrd="2" destOrd="0" presId="urn:microsoft.com/office/officeart/2008/layout/SquareAccentList"/>
    <dgm:cxn modelId="{1D46FB07-2AB6-4939-85B0-3B98AE16583E}" type="presParOf" srcId="{6A2F2A73-B859-4A98-8D8E-33BE9A1AE033}" destId="{EE49B44F-D052-4130-9FBF-30125B160683}" srcOrd="1" destOrd="0" presId="urn:microsoft.com/office/officeart/2008/layout/SquareAccentList"/>
    <dgm:cxn modelId="{D8F5363E-58C6-43E6-B219-3EE2F553D2FF}" type="presParOf" srcId="{EE49B44F-D052-4130-9FBF-30125B160683}" destId="{7E4282FC-0E83-405B-9087-355940898BDB}" srcOrd="0" destOrd="0" presId="urn:microsoft.com/office/officeart/2008/layout/SquareAccentList"/>
    <dgm:cxn modelId="{CDBDA1EA-B47E-4E08-8B8E-185FCF7BF81E}" type="presParOf" srcId="{7E4282FC-0E83-405B-9087-355940898BDB}" destId="{47506831-ED0B-45CF-85CE-8E55A4DD81D4}" srcOrd="0" destOrd="0" presId="urn:microsoft.com/office/officeart/2008/layout/SquareAccentList"/>
    <dgm:cxn modelId="{782C9BC8-4B37-4A53-AC11-3F2EFC086FA9}" type="presParOf" srcId="{7E4282FC-0E83-405B-9087-355940898BDB}" destId="{E9B95D6A-0D61-4A9F-866E-D96ECBCE4752}" srcOrd="1" destOrd="0" presId="urn:microsoft.com/office/officeart/2008/layout/SquareAccentList"/>
    <dgm:cxn modelId="{048768D3-2258-45C4-932F-C921F6CA7483}" type="presParOf" srcId="{EE49B44F-D052-4130-9FBF-30125B160683}" destId="{90C46AC5-81EE-4FCD-9463-05FA4BE1ECA5}" srcOrd="1" destOrd="0" presId="urn:microsoft.com/office/officeart/2008/layout/SquareAccentList"/>
    <dgm:cxn modelId="{BCFBE20B-E7C7-4E84-A6FB-C36828FBFC8C}" type="presParOf" srcId="{90C46AC5-81EE-4FCD-9463-05FA4BE1ECA5}" destId="{F213D7F4-CEED-4D99-8606-00D1EC54FA83}" srcOrd="0" destOrd="0" presId="urn:microsoft.com/office/officeart/2008/layout/SquareAccentList"/>
    <dgm:cxn modelId="{588B68AD-F1D0-4E78-B127-519F2CB3D172}" type="presParOf" srcId="{90C46AC5-81EE-4FCD-9463-05FA4BE1ECA5}" destId="{96B14FB8-A263-4ADD-9003-53D60286A4F1}" srcOrd="1" destOrd="0" presId="urn:microsoft.com/office/officeart/2008/layout/SquareAccentList"/>
    <dgm:cxn modelId="{05479D23-8388-4240-BFAC-E972120E823A}" type="presParOf" srcId="{EE49B44F-D052-4130-9FBF-30125B160683}" destId="{AE089946-B8D2-48E4-A674-BCA212CDBAC9}" srcOrd="2" destOrd="0" presId="urn:microsoft.com/office/officeart/2008/layout/SquareAccentList"/>
    <dgm:cxn modelId="{B0F2C215-E004-4692-B07F-FF3386000144}" type="presParOf" srcId="{AE089946-B8D2-48E4-A674-BCA212CDBAC9}" destId="{FC44B468-E242-4651-85AE-55EFA3A35E94}" srcOrd="0" destOrd="0" presId="urn:microsoft.com/office/officeart/2008/layout/SquareAccentList"/>
    <dgm:cxn modelId="{D7AAA4C9-2EC0-4D5B-918D-F4DC789017DD}" type="presParOf" srcId="{AE089946-B8D2-48E4-A674-BCA212CDBAC9}" destId="{EDC8E871-6407-4BEB-BFB2-1F64723C63AC}" srcOrd="1" destOrd="0" presId="urn:microsoft.com/office/officeart/2008/layout/SquareAccentList"/>
    <dgm:cxn modelId="{7826F79B-C7E7-4DC5-88CF-519C705FA8C2}" type="presParOf" srcId="{20CB8F76-1E34-427F-9B0C-C6AC39C5E272}" destId="{DC3BBE0C-A4D4-432C-9CD2-8F287835B79A}" srcOrd="1" destOrd="0" presId="urn:microsoft.com/office/officeart/2008/layout/SquareAccentList"/>
    <dgm:cxn modelId="{7BA7C256-F264-43EA-A73E-38F7B77A46B1}" type="presParOf" srcId="{DC3BBE0C-A4D4-432C-9CD2-8F287835B79A}" destId="{4D6D929D-A968-4231-8083-A29C5E8A5500}" srcOrd="0" destOrd="0" presId="urn:microsoft.com/office/officeart/2008/layout/SquareAccentList"/>
    <dgm:cxn modelId="{5F25B2DF-28C0-4DBF-B127-BD5CE1CC40A4}" type="presParOf" srcId="{4D6D929D-A968-4231-8083-A29C5E8A5500}" destId="{BD0EC181-5C22-46C9-8007-510A5399BE56}" srcOrd="0" destOrd="0" presId="urn:microsoft.com/office/officeart/2008/layout/SquareAccentList"/>
    <dgm:cxn modelId="{880C25D2-0746-4B04-9EC5-5EA768932581}" type="presParOf" srcId="{4D6D929D-A968-4231-8083-A29C5E8A5500}" destId="{81A455A8-9363-4D32-9E9A-5AB8B651B5B1}" srcOrd="1" destOrd="0" presId="urn:microsoft.com/office/officeart/2008/layout/SquareAccentList"/>
    <dgm:cxn modelId="{BEAD9FE6-46D0-47EA-8CE1-96AE46D75352}" type="presParOf" srcId="{4D6D929D-A968-4231-8083-A29C5E8A5500}" destId="{BF268F03-BA81-4144-9DC4-8797ADC0291E}" srcOrd="2" destOrd="0" presId="urn:microsoft.com/office/officeart/2008/layout/SquareAccentList"/>
    <dgm:cxn modelId="{D756AB55-D7D5-401F-83E0-9D6B933B0791}" type="presParOf" srcId="{DC3BBE0C-A4D4-432C-9CD2-8F287835B79A}" destId="{C53A60EC-6453-4E7A-B4EF-816C8030937C}" srcOrd="1" destOrd="0" presId="urn:microsoft.com/office/officeart/2008/layout/SquareAccentList"/>
    <dgm:cxn modelId="{24581B31-BF97-40DA-BED4-4D32A9CBA416}" type="presParOf" srcId="{C53A60EC-6453-4E7A-B4EF-816C8030937C}" destId="{31A957DD-2C7A-4F04-BCF8-6A3174658F3B}" srcOrd="0" destOrd="0" presId="urn:microsoft.com/office/officeart/2008/layout/SquareAccentList"/>
    <dgm:cxn modelId="{79F0F6C3-2779-45B6-8B13-BBDA33A874CF}" type="presParOf" srcId="{31A957DD-2C7A-4F04-BCF8-6A3174658F3B}" destId="{35FF6B17-B2B0-4FC7-B3CA-DEE2E634D96A}" srcOrd="0" destOrd="0" presId="urn:microsoft.com/office/officeart/2008/layout/SquareAccentList"/>
    <dgm:cxn modelId="{060B480C-267D-4065-900A-CEB6AEF48C40}" type="presParOf" srcId="{31A957DD-2C7A-4F04-BCF8-6A3174658F3B}" destId="{CECB2DAD-D300-47B7-8882-1F8C1A087478}" srcOrd="1" destOrd="0" presId="urn:microsoft.com/office/officeart/2008/layout/SquareAccentList"/>
    <dgm:cxn modelId="{AC72B610-9E05-47D3-8E3F-B82F5DA4FD56}" type="presParOf" srcId="{C53A60EC-6453-4E7A-B4EF-816C8030937C}" destId="{D73272CB-6212-4321-8854-BCCE6780C7E2}" srcOrd="1" destOrd="0" presId="urn:microsoft.com/office/officeart/2008/layout/SquareAccentList"/>
    <dgm:cxn modelId="{73EDE4E8-2A51-47FD-A6B7-E26E93567393}" type="presParOf" srcId="{D73272CB-6212-4321-8854-BCCE6780C7E2}" destId="{89A71E65-6383-4002-989A-8B72DC15A055}" srcOrd="0" destOrd="0" presId="urn:microsoft.com/office/officeart/2008/layout/SquareAccentList"/>
    <dgm:cxn modelId="{8A345EA5-14D8-46C4-8A2E-45A49CB0C648}" type="presParOf" srcId="{D73272CB-6212-4321-8854-BCCE6780C7E2}" destId="{9576A49C-B86B-4C76-92C6-EB9ACDF9108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Latch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几种产生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Latch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的情况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7E8FD-48A2-4B2A-96B8-C116EE479301}">
      <dsp:nvSpPr>
        <dsp:cNvPr id="0" name=""/>
        <dsp:cNvSpPr/>
      </dsp:nvSpPr>
      <dsp:spPr>
        <a:xfrm>
          <a:off x="1637" y="726614"/>
          <a:ext cx="3438072" cy="404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E39F0-9181-408A-B9AA-4645485534D7}">
      <dsp:nvSpPr>
        <dsp:cNvPr id="0" name=""/>
        <dsp:cNvSpPr/>
      </dsp:nvSpPr>
      <dsp:spPr>
        <a:xfrm>
          <a:off x="1637" y="878520"/>
          <a:ext cx="252573" cy="2525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8A95C-F7A7-44C7-8882-8227F4702442}">
      <dsp:nvSpPr>
        <dsp:cNvPr id="0" name=""/>
        <dsp:cNvSpPr/>
      </dsp:nvSpPr>
      <dsp:spPr>
        <a:xfrm>
          <a:off x="1637" y="0"/>
          <a:ext cx="3438072" cy="726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 </a:t>
          </a:r>
          <a:endParaRPr lang="zh-CN" altLang="en-US" sz="4400" kern="1200" dirty="0"/>
        </a:p>
      </dsp:txBody>
      <dsp:txXfrm>
        <a:off x="1637" y="0"/>
        <a:ext cx="3438072" cy="726614"/>
      </dsp:txXfrm>
    </dsp:sp>
    <dsp:sp modelId="{47506831-ED0B-45CF-85CE-8E55A4DD81D4}">
      <dsp:nvSpPr>
        <dsp:cNvPr id="0" name=""/>
        <dsp:cNvSpPr/>
      </dsp:nvSpPr>
      <dsp:spPr>
        <a:xfrm>
          <a:off x="1637" y="1467261"/>
          <a:ext cx="252567" cy="252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95D6A-0D61-4A9F-866E-D96ECBCE4752}">
      <dsp:nvSpPr>
        <dsp:cNvPr id="0" name=""/>
        <dsp:cNvSpPr/>
      </dsp:nvSpPr>
      <dsp:spPr>
        <a:xfrm>
          <a:off x="242302" y="1299177"/>
          <a:ext cx="3197407" cy="58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Light" pitchFamily="34" charset="-122"/>
              <a:ea typeface="思源黑体 Light" pitchFamily="34" charset="-122"/>
            </a:rPr>
            <a:t>对毛刺敏感</a:t>
          </a:r>
          <a:endParaRPr lang="zh-CN" altLang="en-US" sz="2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42302" y="1299177"/>
        <a:ext cx="3197407" cy="588734"/>
      </dsp:txXfrm>
    </dsp:sp>
    <dsp:sp modelId="{F213D7F4-CEED-4D99-8606-00D1EC54FA83}">
      <dsp:nvSpPr>
        <dsp:cNvPr id="0" name=""/>
        <dsp:cNvSpPr/>
      </dsp:nvSpPr>
      <dsp:spPr>
        <a:xfrm>
          <a:off x="1637" y="2055995"/>
          <a:ext cx="252567" cy="252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14FB8-A263-4ADD-9003-53D60286A4F1}">
      <dsp:nvSpPr>
        <dsp:cNvPr id="0" name=""/>
        <dsp:cNvSpPr/>
      </dsp:nvSpPr>
      <dsp:spPr>
        <a:xfrm>
          <a:off x="242302" y="1887911"/>
          <a:ext cx="3197407" cy="58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Light" pitchFamily="34" charset="-122"/>
              <a:ea typeface="思源黑体 Light" pitchFamily="34" charset="-122"/>
            </a:rPr>
            <a:t>不能异步复位</a:t>
          </a:r>
          <a:endParaRPr lang="zh-CN" altLang="en-US" sz="2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42302" y="1887911"/>
        <a:ext cx="3197407" cy="588734"/>
      </dsp:txXfrm>
    </dsp:sp>
    <dsp:sp modelId="{FC44B468-E242-4651-85AE-55EFA3A35E94}">
      <dsp:nvSpPr>
        <dsp:cNvPr id="0" name=""/>
        <dsp:cNvSpPr/>
      </dsp:nvSpPr>
      <dsp:spPr>
        <a:xfrm>
          <a:off x="1637" y="2644729"/>
          <a:ext cx="252567" cy="252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8E871-6407-4BEB-BFB2-1F64723C63AC}">
      <dsp:nvSpPr>
        <dsp:cNvPr id="0" name=""/>
        <dsp:cNvSpPr/>
      </dsp:nvSpPr>
      <dsp:spPr>
        <a:xfrm>
          <a:off x="242302" y="2476645"/>
          <a:ext cx="3197407" cy="58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Light" pitchFamily="34" charset="-122"/>
              <a:ea typeface="思源黑体 Light" pitchFamily="34" charset="-122"/>
            </a:rPr>
            <a:t>复杂的静态时序分析</a:t>
          </a:r>
          <a:endParaRPr lang="zh-CN" altLang="en-US" sz="2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42302" y="2476645"/>
        <a:ext cx="3197407" cy="588734"/>
      </dsp:txXfrm>
    </dsp:sp>
    <dsp:sp modelId="{BD0EC181-5C22-46C9-8007-510A5399BE56}">
      <dsp:nvSpPr>
        <dsp:cNvPr id="0" name=""/>
        <dsp:cNvSpPr/>
      </dsp:nvSpPr>
      <dsp:spPr>
        <a:xfrm>
          <a:off x="3611613" y="726614"/>
          <a:ext cx="3438072" cy="404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455A8-9363-4D32-9E9A-5AB8B651B5B1}">
      <dsp:nvSpPr>
        <dsp:cNvPr id="0" name=""/>
        <dsp:cNvSpPr/>
      </dsp:nvSpPr>
      <dsp:spPr>
        <a:xfrm>
          <a:off x="3611613" y="878520"/>
          <a:ext cx="252573" cy="2525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68F03-BA81-4144-9DC4-8797ADC0291E}">
      <dsp:nvSpPr>
        <dsp:cNvPr id="0" name=""/>
        <dsp:cNvSpPr/>
      </dsp:nvSpPr>
      <dsp:spPr>
        <a:xfrm>
          <a:off x="3611613" y="0"/>
          <a:ext cx="3438072" cy="726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 </a:t>
          </a:r>
          <a:endParaRPr lang="zh-CN" altLang="en-US" sz="4400" kern="1200" dirty="0"/>
        </a:p>
      </dsp:txBody>
      <dsp:txXfrm>
        <a:off x="3611613" y="0"/>
        <a:ext cx="3438072" cy="726614"/>
      </dsp:txXfrm>
    </dsp:sp>
    <dsp:sp modelId="{35FF6B17-B2B0-4FC7-B3CA-DEE2E634D96A}">
      <dsp:nvSpPr>
        <dsp:cNvPr id="0" name=""/>
        <dsp:cNvSpPr/>
      </dsp:nvSpPr>
      <dsp:spPr>
        <a:xfrm>
          <a:off x="3611613" y="1467261"/>
          <a:ext cx="252567" cy="252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B2DAD-D300-47B7-8882-1F8C1A087478}">
      <dsp:nvSpPr>
        <dsp:cNvPr id="0" name=""/>
        <dsp:cNvSpPr/>
      </dsp:nvSpPr>
      <dsp:spPr>
        <a:xfrm>
          <a:off x="3852278" y="1299177"/>
          <a:ext cx="3197407" cy="58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Light" pitchFamily="34" charset="-122"/>
              <a:ea typeface="思源黑体 Light" pitchFamily="34" charset="-122"/>
            </a:rPr>
            <a:t>占用更多逻辑资源</a:t>
          </a:r>
          <a:endParaRPr lang="zh-CN" altLang="en-US" sz="2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852278" y="1299177"/>
        <a:ext cx="3197407" cy="588734"/>
      </dsp:txXfrm>
    </dsp:sp>
    <dsp:sp modelId="{89A71E65-6383-4002-989A-8B72DC15A055}">
      <dsp:nvSpPr>
        <dsp:cNvPr id="0" name=""/>
        <dsp:cNvSpPr/>
      </dsp:nvSpPr>
      <dsp:spPr>
        <a:xfrm>
          <a:off x="3611613" y="2055995"/>
          <a:ext cx="252567" cy="252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6A49C-B86B-4C76-92C6-EB9ACDF9108E}">
      <dsp:nvSpPr>
        <dsp:cNvPr id="0" name=""/>
        <dsp:cNvSpPr/>
      </dsp:nvSpPr>
      <dsp:spPr>
        <a:xfrm>
          <a:off x="3852278" y="1887911"/>
          <a:ext cx="3197407" cy="58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Light" pitchFamily="34" charset="-122"/>
              <a:ea typeface="思源黑体 Light" pitchFamily="34" charset="-122"/>
            </a:rPr>
            <a:t>额外的延时</a:t>
          </a:r>
          <a:endParaRPr lang="zh-CN" altLang="en-US" sz="2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852278" y="1887911"/>
        <a:ext cx="3197407" cy="58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10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避免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Latch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的产生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9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避免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Latch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的产生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736265465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Latch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9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避免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Latch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的产生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432" y="2420888"/>
            <a:ext cx="874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Latch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其实就是锁存器，是一种在异步电路系统中，对输入信号电平敏感的单元，用来存储信息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锁存器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在数据未锁存时，输出端的信号随输入信号变化，就像信号通过一个缓冲器，一旦锁存信号有效，则数据被锁存，输入信号不起作用。因此，锁存器也被称为透明锁存器，指的是不锁存时输出对于输入是透明的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异步电路与同步电路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9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避免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Latch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的产生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204864"/>
            <a:ext cx="8742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异步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电路：异步电路主要是组合逻辑电路，用于产生ＦＩＦＯ或ＲＡＭ的读写控制信号脉冲，但它同时也用在时序电路中，此时它没有统一的时钟，状态变化的时刻是不稳定的，通常输入信号只在电路处于稳定状态时才发生变化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zh-CN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同步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电路：同步电路是由时序电路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寄存器和各种触发器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和组合逻辑电路构成的电路，其所有操作都是在严格的时钟控制下完成的。这些时序电路共享同一个时钟ＣＬＫ，而所 有的状态变化都是在时钟的上升沿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或下降沿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完成的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5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Latch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的危害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9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避免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Latch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的产生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786225300"/>
              </p:ext>
            </p:extLst>
          </p:nvPr>
        </p:nvGraphicFramePr>
        <p:xfrm>
          <a:off x="1187624" y="1659850"/>
          <a:ext cx="70513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5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几种产生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Latch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的情况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9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避免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Latch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的产生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84" y="2348880"/>
            <a:ext cx="8742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组合逻辑中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if-else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条件分支语句缺少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else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语句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800" dirty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组合逻辑中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case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条件分支语句条件未完全列举，且缺少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default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语句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800" dirty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组合逻辑中输出变量赋值给自己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8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</TotalTime>
  <Words>356</Words>
  <Application>Microsoft Office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166</cp:revision>
  <dcterms:modified xsi:type="dcterms:W3CDTF">2020-05-26T05:39:27Z</dcterms:modified>
</cp:coreProperties>
</file>