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9" r:id="rId3"/>
    <p:sldId id="260" r:id="rId4"/>
    <p:sldId id="293" r:id="rId5"/>
    <p:sldId id="287" r:id="rId6"/>
    <p:sldId id="294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06AA6BB7-E74C-4180-A345-0F6F2DAAE7A2}" type="presOf" srcId="{DC92F845-3F26-46C6-BEBD-C77908A02B3F}" destId="{B427F02D-B2AF-47C1-B254-828BFAFAA144}" srcOrd="0" destOrd="0" presId="urn:microsoft.com/office/officeart/2005/8/layout/vList2"/>
    <dgm:cxn modelId="{C1FF961A-0164-4807-80D0-B8F69E3BA4D3}" type="presOf" srcId="{5F7A8BFE-BD49-41AA-8D32-B295AFCFB58B}" destId="{46BBAADD-03E3-44A5-896F-192FB3FB77B5}" srcOrd="0" destOrd="0" presId="urn:microsoft.com/office/officeart/2005/8/layout/vList2"/>
    <dgm:cxn modelId="{1B5BB02A-DA26-45D7-814B-FBF25ECB04D7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41F17A42-B00C-4A2D-88B0-471CF25D2774}" type="presOf" srcId="{DC92F845-3F26-46C6-BEBD-C77908A02B3F}" destId="{B427F02D-B2AF-47C1-B254-828BFAFAA144}" srcOrd="0" destOrd="0" presId="urn:microsoft.com/office/officeart/2005/8/layout/vList2"/>
    <dgm:cxn modelId="{CFFEE8E6-C0FE-4B34-AAEE-82F4E373D499}" type="presOf" srcId="{5F7A8BFE-BD49-41AA-8D32-B295AFCFB58B}" destId="{46BBAADD-03E3-44A5-896F-192FB3FB77B5}" srcOrd="0" destOrd="0" presId="urn:microsoft.com/office/officeart/2005/8/layout/vList2"/>
    <dgm:cxn modelId="{037AF397-F496-4AF7-8EE9-CFC2468F84FD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11</a:t>
            </a:r>
            <a:r>
              <a:rPr lang="zh-CN" altLang="en-US" sz="32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时序逻辑的开始</a:t>
            </a:r>
            <a:endParaRPr lang="en-US" altLang="zh-CN" sz="44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寄存器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4150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时序逻辑的开始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---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寄存器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0969243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1262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509120"/>
            <a:ext cx="44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4150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时序逻辑的开始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---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寄存器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322596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9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寄存器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150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时序逻辑的开始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---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寄存器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4488" y="2276872"/>
            <a:ext cx="85220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寄存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器具有存储功能，一般是由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D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触发器构成，由时钟脉冲控制，每个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D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触发器（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D Flip Flop 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，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DFF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）能够存储一位二进制码。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  <a:p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 D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触发器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的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工作原理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：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在一个脉冲信号（一般为晶振产生的时钟脉冲）上升沿或下降沿的作用下，将信号从输入端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D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送到输出端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Q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，如果时钟脉冲的边沿信号未出现，即使输入信号改变，输出信号仍然保持原值，且寄存器拥有复位清零功能，其复位又分为同步复位和异步复位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zh-CN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5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4150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时序逻辑的开始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---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寄存器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99329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3557</TotalTime>
  <Words>200</Words>
  <Application>Microsoft Office PowerPoint</Application>
  <PresentationFormat>全屏显示(4:3)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172</cp:revision>
  <dcterms:modified xsi:type="dcterms:W3CDTF">2020-05-27T03:20:57Z</dcterms:modified>
</cp:coreProperties>
</file>