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93" r:id="rId5"/>
    <p:sldId id="287" r:id="rId6"/>
    <p:sldId id="295" r:id="rId7"/>
    <p:sldId id="29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阻塞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赋值与非阻塞赋值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阻塞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赋值与非阻塞赋值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阻塞赋值与非阻塞赋值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阻塞赋值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阻塞赋值与非阻塞赋值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88" y="2276872"/>
            <a:ext cx="8522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阻塞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赋值的赋值号用“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=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表示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对应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的电路结构往往与触发沿没有关系，只与输入电平的变化有关系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它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操作可以认为是只有一个步骤的操作，即计算赋值号右边的语句并更新赋值号左边的语句，此时不允许有来自任何其他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Verilog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语句的干扰，直到现行的赋值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完成，才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允许下一条的赋值语句的执行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</a:t>
            </a: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串行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块（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begin-end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中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各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条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阻塞赋值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语句将以它们在顺序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中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排列次序依次执行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非阻塞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赋值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阻塞赋值与非阻塞赋值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18" y="2132856"/>
            <a:ext cx="8522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非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阻塞赋值的赋值号用“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&lt;=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表示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对应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的电路结构往往与触发沿有关系，只有在触发沿的时刻才能进行非阻塞赋值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  它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操作可以看作为两个步骤的过程：在赋值开始时刻，计算赋值号右边的语句。在赋值结束时刻，更新赋值号左边的语句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计算非阻塞语句赋值号右边的语句和更新赋值号左边的语句期间，允许其他的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Verilog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语句同时进行操作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非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阻塞操作只能用于对寄存器类型变量进行赋值，因此只能用于“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initial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”和“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always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”块中，不允许用于连续赋值“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assign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2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阻塞赋值与非阻塞赋值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Words>352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177</cp:revision>
  <dcterms:modified xsi:type="dcterms:W3CDTF">2020-05-27T03:50:06Z</dcterms:modified>
</cp:coreProperties>
</file>